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Lst>
  <p:sldSz cy="5143500" cx="9144000"/>
  <p:notesSz cx="6858000" cy="9144000"/>
  <p:embeddedFontLst>
    <p:embeddedFont>
      <p:font typeface="Roboto Slab"/>
      <p:regular r:id="rId16"/>
      <p:bold r:id="rId17"/>
    </p:embeddedFont>
    <p:embeddedFont>
      <p:font typeface="Montserrat"/>
      <p:regular r:id="rId18"/>
      <p:bold r:id="rId19"/>
      <p:italic r:id="rId20"/>
      <p:boldItalic r:id="rId21"/>
    </p:embeddedFont>
    <p:embeddedFont>
      <p:font typeface="Bebas Neue"/>
      <p:regular r:id="rId22"/>
    </p:embeddedFont>
    <p:embeddedFont>
      <p:font typeface="Montserrat ExtraBold"/>
      <p:bold r:id="rId23"/>
      <p:boldItalic r:id="rId24"/>
    </p:embeddedFont>
    <p:embeddedFont>
      <p:font typeface="PT Sans"/>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11C4FAF-C395-4EC0-ABCC-716659487DE5}">
  <a:tblStyle styleId="{811C4FAF-C395-4EC0-ABCC-716659487DE5}"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italic.fntdata"/><Relationship Id="rId22" Type="http://schemas.openxmlformats.org/officeDocument/2006/relationships/font" Target="fonts/BebasNeue-regular.fntdata"/><Relationship Id="rId21" Type="http://schemas.openxmlformats.org/officeDocument/2006/relationships/font" Target="fonts/Montserrat-boldItalic.fntdata"/><Relationship Id="rId24" Type="http://schemas.openxmlformats.org/officeDocument/2006/relationships/font" Target="fonts/MontserratExtraBold-boldItalic.fntdata"/><Relationship Id="rId23" Type="http://schemas.openxmlformats.org/officeDocument/2006/relationships/font" Target="fonts/MontserratExtraBold-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PTSans-bold.fntdata"/><Relationship Id="rId25" Type="http://schemas.openxmlformats.org/officeDocument/2006/relationships/font" Target="fonts/PTSans-regular.fntdata"/><Relationship Id="rId28" Type="http://schemas.openxmlformats.org/officeDocument/2006/relationships/font" Target="fonts/PTSans-boldItalic.fntdata"/><Relationship Id="rId27" Type="http://schemas.openxmlformats.org/officeDocument/2006/relationships/font" Target="fonts/PTSans-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font" Target="fonts/RobotoSlab-bold.fntdata"/><Relationship Id="rId16" Type="http://schemas.openxmlformats.org/officeDocument/2006/relationships/font" Target="fonts/RobotoSlab-regular.fntdata"/><Relationship Id="rId19" Type="http://schemas.openxmlformats.org/officeDocument/2006/relationships/font" Target="fonts/Montserrat-bold.fntdata"/><Relationship Id="rId18" Type="http://schemas.openxmlformats.org/officeDocument/2006/relationships/font" Target="fonts/Montserrat-regular.fntdata"/></Relationships>
</file>

<file path=ppt/media/image1.png>
</file>

<file path=ppt/media/image10.png>
</file>

<file path=ppt/media/image11.png>
</file>

<file path=ppt/media/image12.png>
</file>

<file path=ppt/media/image2.png>
</file>

<file path=ppt/media/image3.png>
</file>

<file path=ppt/media/image4.png>
</file>

<file path=ppt/media/image5.jp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2" name="Shape 1322"/>
        <p:cNvGrpSpPr/>
        <p:nvPr/>
      </p:nvGrpSpPr>
      <p:grpSpPr>
        <a:xfrm>
          <a:off x="0" y="0"/>
          <a:ext cx="0" cy="0"/>
          <a:chOff x="0" y="0"/>
          <a:chExt cx="0" cy="0"/>
        </a:xfrm>
      </p:grpSpPr>
      <p:sp>
        <p:nvSpPr>
          <p:cNvPr id="1323" name="Google Shape;1323;g314ec0788e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4" name="Google Shape;1324;g314ec0788e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Diego</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2" name="Shape 1332"/>
        <p:cNvGrpSpPr/>
        <p:nvPr/>
      </p:nvGrpSpPr>
      <p:grpSpPr>
        <a:xfrm>
          <a:off x="0" y="0"/>
          <a:ext cx="0" cy="0"/>
          <a:chOff x="0" y="0"/>
          <a:chExt cx="0" cy="0"/>
        </a:xfrm>
      </p:grpSpPr>
      <p:sp>
        <p:nvSpPr>
          <p:cNvPr id="1333" name="Google Shape;1333;g314ec0788e1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4" name="Google Shape;1334;g314ec0788e1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Diego</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0" name="Shape 1340"/>
        <p:cNvGrpSpPr/>
        <p:nvPr/>
      </p:nvGrpSpPr>
      <p:grpSpPr>
        <a:xfrm>
          <a:off x="0" y="0"/>
          <a:ext cx="0" cy="0"/>
          <a:chOff x="0" y="0"/>
          <a:chExt cx="0" cy="0"/>
        </a:xfrm>
      </p:grpSpPr>
      <p:sp>
        <p:nvSpPr>
          <p:cNvPr id="1341" name="Google Shape;1341;g314ec0788e1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2" name="Google Shape;1342;g314ec0788e1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Nick</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8" name="Shape 1348"/>
        <p:cNvGrpSpPr/>
        <p:nvPr/>
      </p:nvGrpSpPr>
      <p:grpSpPr>
        <a:xfrm>
          <a:off x="0" y="0"/>
          <a:ext cx="0" cy="0"/>
          <a:chOff x="0" y="0"/>
          <a:chExt cx="0" cy="0"/>
        </a:xfrm>
      </p:grpSpPr>
      <p:sp>
        <p:nvSpPr>
          <p:cNvPr id="1349" name="Google Shape;1349;g314ec0788e1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0" name="Google Shape;1350;g314ec0788e1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Nick</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5" name="Shape 1355"/>
        <p:cNvGrpSpPr/>
        <p:nvPr/>
      </p:nvGrpSpPr>
      <p:grpSpPr>
        <a:xfrm>
          <a:off x="0" y="0"/>
          <a:ext cx="0" cy="0"/>
          <a:chOff x="0" y="0"/>
          <a:chExt cx="0" cy="0"/>
        </a:xfrm>
      </p:grpSpPr>
      <p:sp>
        <p:nvSpPr>
          <p:cNvPr id="1356" name="Google Shape;1356;g314ec0788e1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7" name="Google Shape;1357;g314ec0788e1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Diego</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4" name="Shape 1364"/>
        <p:cNvGrpSpPr/>
        <p:nvPr/>
      </p:nvGrpSpPr>
      <p:grpSpPr>
        <a:xfrm>
          <a:off x="0" y="0"/>
          <a:ext cx="0" cy="0"/>
          <a:chOff x="0" y="0"/>
          <a:chExt cx="0" cy="0"/>
        </a:xfrm>
      </p:grpSpPr>
      <p:sp>
        <p:nvSpPr>
          <p:cNvPr id="1365" name="Google Shape;1365;g314ec0788e1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6" name="Google Shape;1366;g314ec0788e1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jos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3" name="Shape 1373"/>
        <p:cNvGrpSpPr/>
        <p:nvPr/>
      </p:nvGrpSpPr>
      <p:grpSpPr>
        <a:xfrm>
          <a:off x="0" y="0"/>
          <a:ext cx="0" cy="0"/>
          <a:chOff x="0" y="0"/>
          <a:chExt cx="0" cy="0"/>
        </a:xfrm>
      </p:grpSpPr>
      <p:sp>
        <p:nvSpPr>
          <p:cNvPr id="1374" name="Google Shape;1374;g314ec0788e1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5" name="Google Shape;1375;g314ec0788e1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Jos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0" name="Shape 1380"/>
        <p:cNvGrpSpPr/>
        <p:nvPr/>
      </p:nvGrpSpPr>
      <p:grpSpPr>
        <a:xfrm>
          <a:off x="0" y="0"/>
          <a:ext cx="0" cy="0"/>
          <a:chOff x="0" y="0"/>
          <a:chExt cx="0" cy="0"/>
        </a:xfrm>
      </p:grpSpPr>
      <p:sp>
        <p:nvSpPr>
          <p:cNvPr id="1381" name="Google Shape;1381;g314ec0788e1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2" name="Google Shape;1382;g314ec0788e1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7" name="Shape 1387"/>
        <p:cNvGrpSpPr/>
        <p:nvPr/>
      </p:nvGrpSpPr>
      <p:grpSpPr>
        <a:xfrm>
          <a:off x="0" y="0"/>
          <a:ext cx="0" cy="0"/>
          <a:chOff x="0" y="0"/>
          <a:chExt cx="0" cy="0"/>
        </a:xfrm>
      </p:grpSpPr>
      <p:sp>
        <p:nvSpPr>
          <p:cNvPr id="1388" name="Google Shape;1388;g314ec0788e1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9" name="Google Shape;1389;g314ec0788e1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1453525" y="945250"/>
            <a:ext cx="6237000" cy="2065200"/>
          </a:xfrm>
          <a:prstGeom prst="rect">
            <a:avLst/>
          </a:prstGeom>
          <a:noFill/>
          <a:ln>
            <a:noFill/>
          </a:ln>
        </p:spPr>
        <p:txBody>
          <a:bodyPr anchorCtr="0" anchor="b" bIns="91425" lIns="91425" spcFirstLastPara="1" rIns="91425" wrap="square" tIns="91425">
            <a:noAutofit/>
          </a:bodyPr>
          <a:lstStyle>
            <a:lvl1pPr lvl="0" algn="ctr">
              <a:lnSpc>
                <a:spcPct val="80000"/>
              </a:lnSpc>
              <a:spcBef>
                <a:spcPts val="0"/>
              </a:spcBef>
              <a:spcAft>
                <a:spcPts val="0"/>
              </a:spcAft>
              <a:buClr>
                <a:schemeClr val="dk1"/>
              </a:buClr>
              <a:buSzPts val="5200"/>
              <a:buNone/>
              <a:defRPr sz="5200">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5200"/>
              <a:buNone/>
              <a:defRPr sz="5200">
                <a:solidFill>
                  <a:schemeClr val="dk1"/>
                </a:solidFill>
              </a:defRPr>
            </a:lvl2pPr>
            <a:lvl3pPr lvl="2" algn="ctr">
              <a:lnSpc>
                <a:spcPct val="100000"/>
              </a:lnSpc>
              <a:spcBef>
                <a:spcPts val="0"/>
              </a:spcBef>
              <a:spcAft>
                <a:spcPts val="0"/>
              </a:spcAft>
              <a:buClr>
                <a:schemeClr val="dk1"/>
              </a:buClr>
              <a:buSzPts val="5200"/>
              <a:buNone/>
              <a:defRPr sz="5200">
                <a:solidFill>
                  <a:schemeClr val="dk1"/>
                </a:solidFill>
              </a:defRPr>
            </a:lvl3pPr>
            <a:lvl4pPr lvl="3" algn="ctr">
              <a:lnSpc>
                <a:spcPct val="100000"/>
              </a:lnSpc>
              <a:spcBef>
                <a:spcPts val="0"/>
              </a:spcBef>
              <a:spcAft>
                <a:spcPts val="0"/>
              </a:spcAft>
              <a:buClr>
                <a:schemeClr val="dk1"/>
              </a:buClr>
              <a:buSzPts val="5200"/>
              <a:buNone/>
              <a:defRPr sz="5200">
                <a:solidFill>
                  <a:schemeClr val="dk1"/>
                </a:solidFill>
              </a:defRPr>
            </a:lvl4pPr>
            <a:lvl5pPr lvl="4" algn="ctr">
              <a:lnSpc>
                <a:spcPct val="100000"/>
              </a:lnSpc>
              <a:spcBef>
                <a:spcPts val="0"/>
              </a:spcBef>
              <a:spcAft>
                <a:spcPts val="0"/>
              </a:spcAft>
              <a:buClr>
                <a:schemeClr val="dk1"/>
              </a:buClr>
              <a:buSzPts val="5200"/>
              <a:buNone/>
              <a:defRPr sz="5200">
                <a:solidFill>
                  <a:schemeClr val="dk1"/>
                </a:solidFill>
              </a:defRPr>
            </a:lvl5pPr>
            <a:lvl6pPr lvl="5" algn="ctr">
              <a:lnSpc>
                <a:spcPct val="100000"/>
              </a:lnSpc>
              <a:spcBef>
                <a:spcPts val="0"/>
              </a:spcBef>
              <a:spcAft>
                <a:spcPts val="0"/>
              </a:spcAft>
              <a:buClr>
                <a:schemeClr val="dk1"/>
              </a:buClr>
              <a:buSzPts val="5200"/>
              <a:buNone/>
              <a:defRPr sz="5200">
                <a:solidFill>
                  <a:schemeClr val="dk1"/>
                </a:solidFill>
              </a:defRPr>
            </a:lvl6pPr>
            <a:lvl7pPr lvl="6" algn="ctr">
              <a:lnSpc>
                <a:spcPct val="100000"/>
              </a:lnSpc>
              <a:spcBef>
                <a:spcPts val="0"/>
              </a:spcBef>
              <a:spcAft>
                <a:spcPts val="0"/>
              </a:spcAft>
              <a:buClr>
                <a:schemeClr val="dk1"/>
              </a:buClr>
              <a:buSzPts val="5200"/>
              <a:buNone/>
              <a:defRPr sz="5200">
                <a:solidFill>
                  <a:schemeClr val="dk1"/>
                </a:solidFill>
              </a:defRPr>
            </a:lvl7pPr>
            <a:lvl8pPr lvl="7" algn="ctr">
              <a:lnSpc>
                <a:spcPct val="100000"/>
              </a:lnSpc>
              <a:spcBef>
                <a:spcPts val="0"/>
              </a:spcBef>
              <a:spcAft>
                <a:spcPts val="0"/>
              </a:spcAft>
              <a:buClr>
                <a:schemeClr val="dk1"/>
              </a:buClr>
              <a:buSzPts val="5200"/>
              <a:buNone/>
              <a:defRPr sz="5200">
                <a:solidFill>
                  <a:schemeClr val="dk1"/>
                </a:solidFill>
              </a:defRPr>
            </a:lvl8pPr>
            <a:lvl9pPr lvl="8" algn="ctr">
              <a:lnSpc>
                <a:spcPct val="100000"/>
              </a:lnSpc>
              <a:spcBef>
                <a:spcPts val="0"/>
              </a:spcBef>
              <a:spcAft>
                <a:spcPts val="0"/>
              </a:spcAft>
              <a:buClr>
                <a:schemeClr val="dk1"/>
              </a:buClr>
              <a:buSzPts val="5200"/>
              <a:buNone/>
              <a:defRPr sz="5200">
                <a:solidFill>
                  <a:schemeClr val="dk1"/>
                </a:solidFill>
              </a:defRPr>
            </a:lvl9pPr>
          </a:lstStyle>
          <a:p/>
        </p:txBody>
      </p:sp>
      <p:sp>
        <p:nvSpPr>
          <p:cNvPr id="10" name="Google Shape;10;p2"/>
          <p:cNvSpPr txBox="1"/>
          <p:nvPr>
            <p:ph idx="1" type="subTitle"/>
          </p:nvPr>
        </p:nvSpPr>
        <p:spPr>
          <a:xfrm>
            <a:off x="2307675" y="3099375"/>
            <a:ext cx="4528800" cy="475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400"/>
              <a:buNone/>
              <a:defRPr sz="1600">
                <a:solidFill>
                  <a:schemeClr val="dk1"/>
                </a:solidFill>
                <a:highlight>
                  <a:schemeClr val="accent1"/>
                </a:highlight>
                <a:latin typeface="Arial"/>
                <a:ea typeface="Arial"/>
                <a:cs typeface="Arial"/>
                <a:sym typeface="Arial"/>
              </a:defRPr>
            </a:lvl1pPr>
            <a:lvl2pPr lvl="1" algn="ctr">
              <a:lnSpc>
                <a:spcPct val="100000"/>
              </a:lnSpc>
              <a:spcBef>
                <a:spcPts val="0"/>
              </a:spcBef>
              <a:spcAft>
                <a:spcPts val="0"/>
              </a:spcAft>
              <a:buClr>
                <a:schemeClr val="dk1"/>
              </a:buClr>
              <a:buSzPts val="1800"/>
              <a:buNone/>
              <a:defRPr sz="1800">
                <a:solidFill>
                  <a:schemeClr val="dk1"/>
                </a:solidFill>
              </a:defRPr>
            </a:lvl2pPr>
            <a:lvl3pPr lvl="2" algn="ctr">
              <a:lnSpc>
                <a:spcPct val="100000"/>
              </a:lnSpc>
              <a:spcBef>
                <a:spcPts val="0"/>
              </a:spcBef>
              <a:spcAft>
                <a:spcPts val="0"/>
              </a:spcAft>
              <a:buClr>
                <a:schemeClr val="dk1"/>
              </a:buClr>
              <a:buSzPts val="1800"/>
              <a:buNone/>
              <a:defRPr sz="1800">
                <a:solidFill>
                  <a:schemeClr val="dk1"/>
                </a:solidFill>
              </a:defRPr>
            </a:lvl3pPr>
            <a:lvl4pPr lvl="3" algn="ctr">
              <a:lnSpc>
                <a:spcPct val="100000"/>
              </a:lnSpc>
              <a:spcBef>
                <a:spcPts val="0"/>
              </a:spcBef>
              <a:spcAft>
                <a:spcPts val="0"/>
              </a:spcAft>
              <a:buClr>
                <a:schemeClr val="dk1"/>
              </a:buClr>
              <a:buSzPts val="1800"/>
              <a:buNone/>
              <a:defRPr sz="1800">
                <a:solidFill>
                  <a:schemeClr val="dk1"/>
                </a:solidFill>
              </a:defRPr>
            </a:lvl4pPr>
            <a:lvl5pPr lvl="4" algn="ctr">
              <a:lnSpc>
                <a:spcPct val="100000"/>
              </a:lnSpc>
              <a:spcBef>
                <a:spcPts val="0"/>
              </a:spcBef>
              <a:spcAft>
                <a:spcPts val="0"/>
              </a:spcAft>
              <a:buClr>
                <a:schemeClr val="dk1"/>
              </a:buClr>
              <a:buSzPts val="1800"/>
              <a:buNone/>
              <a:defRPr sz="1800">
                <a:solidFill>
                  <a:schemeClr val="dk1"/>
                </a:solidFill>
              </a:defRPr>
            </a:lvl5pPr>
            <a:lvl6pPr lvl="5" algn="ctr">
              <a:lnSpc>
                <a:spcPct val="100000"/>
              </a:lnSpc>
              <a:spcBef>
                <a:spcPts val="0"/>
              </a:spcBef>
              <a:spcAft>
                <a:spcPts val="0"/>
              </a:spcAft>
              <a:buClr>
                <a:schemeClr val="dk1"/>
              </a:buClr>
              <a:buSzPts val="1800"/>
              <a:buNone/>
              <a:defRPr sz="1800">
                <a:solidFill>
                  <a:schemeClr val="dk1"/>
                </a:solidFill>
              </a:defRPr>
            </a:lvl6pPr>
            <a:lvl7pPr lvl="6" algn="ctr">
              <a:lnSpc>
                <a:spcPct val="100000"/>
              </a:lnSpc>
              <a:spcBef>
                <a:spcPts val="0"/>
              </a:spcBef>
              <a:spcAft>
                <a:spcPts val="0"/>
              </a:spcAft>
              <a:buClr>
                <a:schemeClr val="dk1"/>
              </a:buClr>
              <a:buSzPts val="1800"/>
              <a:buNone/>
              <a:defRPr sz="1800">
                <a:solidFill>
                  <a:schemeClr val="dk1"/>
                </a:solidFill>
              </a:defRPr>
            </a:lvl7pPr>
            <a:lvl8pPr lvl="7" algn="ctr">
              <a:lnSpc>
                <a:spcPct val="100000"/>
              </a:lnSpc>
              <a:spcBef>
                <a:spcPts val="0"/>
              </a:spcBef>
              <a:spcAft>
                <a:spcPts val="0"/>
              </a:spcAft>
              <a:buClr>
                <a:schemeClr val="dk1"/>
              </a:buClr>
              <a:buSzPts val="1800"/>
              <a:buNone/>
              <a:defRPr sz="1800">
                <a:solidFill>
                  <a:schemeClr val="dk1"/>
                </a:solidFill>
              </a:defRPr>
            </a:lvl8pPr>
            <a:lvl9pPr lvl="8" algn="ctr">
              <a:lnSpc>
                <a:spcPct val="100000"/>
              </a:lnSpc>
              <a:spcBef>
                <a:spcPts val="0"/>
              </a:spcBef>
              <a:spcAft>
                <a:spcPts val="0"/>
              </a:spcAft>
              <a:buClr>
                <a:schemeClr val="dk1"/>
              </a:buClr>
              <a:buSzPts val="1800"/>
              <a:buNone/>
              <a:defRPr sz="1800">
                <a:solidFill>
                  <a:schemeClr val="dk1"/>
                </a:solidFill>
              </a:defRPr>
            </a:lvl9pPr>
          </a:lstStyle>
          <a:p/>
        </p:txBody>
      </p:sp>
      <p:grpSp>
        <p:nvGrpSpPr>
          <p:cNvPr id="11" name="Google Shape;11;p2"/>
          <p:cNvGrpSpPr/>
          <p:nvPr/>
        </p:nvGrpSpPr>
        <p:grpSpPr>
          <a:xfrm rot="480718">
            <a:off x="236890" y="3696490"/>
            <a:ext cx="952191" cy="1006453"/>
            <a:chOff x="287700" y="3530125"/>
            <a:chExt cx="114450" cy="120975"/>
          </a:xfrm>
        </p:grpSpPr>
        <p:sp>
          <p:nvSpPr>
            <p:cNvPr id="12" name="Google Shape;12;p2"/>
            <p:cNvSpPr/>
            <p:nvPr/>
          </p:nvSpPr>
          <p:spPr>
            <a:xfrm>
              <a:off x="353400" y="3530125"/>
              <a:ext cx="48750" cy="106225"/>
            </a:xfrm>
            <a:custGeom>
              <a:rect b="b" l="l" r="r" t="t"/>
              <a:pathLst>
                <a:path extrusionOk="0" h="4249" w="1950">
                  <a:moveTo>
                    <a:pt x="1129" y="0"/>
                  </a:moveTo>
                  <a:cubicBezTo>
                    <a:pt x="1102" y="0"/>
                    <a:pt x="1076" y="10"/>
                    <a:pt x="1057" y="33"/>
                  </a:cubicBezTo>
                  <a:cubicBezTo>
                    <a:pt x="949" y="152"/>
                    <a:pt x="873" y="302"/>
                    <a:pt x="813" y="447"/>
                  </a:cubicBezTo>
                  <a:cubicBezTo>
                    <a:pt x="748" y="614"/>
                    <a:pt x="700" y="790"/>
                    <a:pt x="674" y="969"/>
                  </a:cubicBezTo>
                  <a:cubicBezTo>
                    <a:pt x="650" y="1141"/>
                    <a:pt x="668" y="1316"/>
                    <a:pt x="726" y="1479"/>
                  </a:cubicBezTo>
                  <a:cubicBezTo>
                    <a:pt x="782" y="1647"/>
                    <a:pt x="899" y="1800"/>
                    <a:pt x="933" y="1972"/>
                  </a:cubicBezTo>
                  <a:cubicBezTo>
                    <a:pt x="969" y="2151"/>
                    <a:pt x="895" y="2340"/>
                    <a:pt x="841" y="2510"/>
                  </a:cubicBezTo>
                  <a:cubicBezTo>
                    <a:pt x="796" y="2651"/>
                    <a:pt x="784" y="2803"/>
                    <a:pt x="804" y="2948"/>
                  </a:cubicBezTo>
                  <a:cubicBezTo>
                    <a:pt x="682" y="2844"/>
                    <a:pt x="588" y="2741"/>
                    <a:pt x="531" y="2595"/>
                  </a:cubicBezTo>
                  <a:cubicBezTo>
                    <a:pt x="469" y="2438"/>
                    <a:pt x="536" y="2284"/>
                    <a:pt x="523" y="2125"/>
                  </a:cubicBezTo>
                  <a:cubicBezTo>
                    <a:pt x="509" y="1978"/>
                    <a:pt x="560" y="1830"/>
                    <a:pt x="554" y="1683"/>
                  </a:cubicBezTo>
                  <a:cubicBezTo>
                    <a:pt x="546" y="1525"/>
                    <a:pt x="481" y="1368"/>
                    <a:pt x="399" y="1230"/>
                  </a:cubicBezTo>
                  <a:cubicBezTo>
                    <a:pt x="345" y="1141"/>
                    <a:pt x="273" y="1045"/>
                    <a:pt x="156" y="1029"/>
                  </a:cubicBezTo>
                  <a:cubicBezTo>
                    <a:pt x="145" y="1024"/>
                    <a:pt x="134" y="1022"/>
                    <a:pt x="124" y="1022"/>
                  </a:cubicBezTo>
                  <a:cubicBezTo>
                    <a:pt x="56" y="1022"/>
                    <a:pt x="0" y="1111"/>
                    <a:pt x="64" y="1166"/>
                  </a:cubicBezTo>
                  <a:cubicBezTo>
                    <a:pt x="182" y="1266"/>
                    <a:pt x="214" y="1455"/>
                    <a:pt x="236" y="1591"/>
                  </a:cubicBezTo>
                  <a:cubicBezTo>
                    <a:pt x="259" y="1748"/>
                    <a:pt x="216" y="1892"/>
                    <a:pt x="202" y="2047"/>
                  </a:cubicBezTo>
                  <a:cubicBezTo>
                    <a:pt x="188" y="2205"/>
                    <a:pt x="168" y="2362"/>
                    <a:pt x="178" y="2518"/>
                  </a:cubicBezTo>
                  <a:cubicBezTo>
                    <a:pt x="188" y="2673"/>
                    <a:pt x="267" y="2818"/>
                    <a:pt x="357" y="2946"/>
                  </a:cubicBezTo>
                  <a:cubicBezTo>
                    <a:pt x="455" y="3080"/>
                    <a:pt x="604" y="3173"/>
                    <a:pt x="722" y="3291"/>
                  </a:cubicBezTo>
                  <a:cubicBezTo>
                    <a:pt x="841" y="3416"/>
                    <a:pt x="786" y="3588"/>
                    <a:pt x="809" y="3739"/>
                  </a:cubicBezTo>
                  <a:cubicBezTo>
                    <a:pt x="833" y="3895"/>
                    <a:pt x="917" y="4032"/>
                    <a:pt x="1041" y="4124"/>
                  </a:cubicBezTo>
                  <a:cubicBezTo>
                    <a:pt x="1135" y="4192"/>
                    <a:pt x="1277" y="4249"/>
                    <a:pt x="1408" y="4249"/>
                  </a:cubicBezTo>
                  <a:cubicBezTo>
                    <a:pt x="1446" y="4249"/>
                    <a:pt x="1482" y="4244"/>
                    <a:pt x="1517" y="4233"/>
                  </a:cubicBezTo>
                  <a:cubicBezTo>
                    <a:pt x="1561" y="4221"/>
                    <a:pt x="1571" y="4164"/>
                    <a:pt x="1535" y="4140"/>
                  </a:cubicBezTo>
                  <a:cubicBezTo>
                    <a:pt x="1387" y="4022"/>
                    <a:pt x="1210" y="3976"/>
                    <a:pt x="1160" y="3791"/>
                  </a:cubicBezTo>
                  <a:cubicBezTo>
                    <a:pt x="1144" y="3717"/>
                    <a:pt x="1136" y="3644"/>
                    <a:pt x="1136" y="3570"/>
                  </a:cubicBezTo>
                  <a:lnTo>
                    <a:pt x="1136" y="3570"/>
                  </a:lnTo>
                  <a:cubicBezTo>
                    <a:pt x="1194" y="3695"/>
                    <a:pt x="1218" y="3835"/>
                    <a:pt x="1348" y="3924"/>
                  </a:cubicBezTo>
                  <a:cubicBezTo>
                    <a:pt x="1350" y="3926"/>
                    <a:pt x="1354" y="3928"/>
                    <a:pt x="1356" y="3928"/>
                  </a:cubicBezTo>
                  <a:cubicBezTo>
                    <a:pt x="1367" y="3948"/>
                    <a:pt x="1377" y="3970"/>
                    <a:pt x="1387" y="3988"/>
                  </a:cubicBezTo>
                  <a:cubicBezTo>
                    <a:pt x="1400" y="4010"/>
                    <a:pt x="1423" y="4021"/>
                    <a:pt x="1445" y="4021"/>
                  </a:cubicBezTo>
                  <a:cubicBezTo>
                    <a:pt x="1471" y="4021"/>
                    <a:pt x="1495" y="4006"/>
                    <a:pt x="1503" y="3978"/>
                  </a:cubicBezTo>
                  <a:cubicBezTo>
                    <a:pt x="1579" y="3685"/>
                    <a:pt x="1441" y="3414"/>
                    <a:pt x="1469" y="3121"/>
                  </a:cubicBezTo>
                  <a:cubicBezTo>
                    <a:pt x="1483" y="2954"/>
                    <a:pt x="1571" y="2803"/>
                    <a:pt x="1650" y="2651"/>
                  </a:cubicBezTo>
                  <a:cubicBezTo>
                    <a:pt x="1712" y="2534"/>
                    <a:pt x="1808" y="2430"/>
                    <a:pt x="1854" y="2306"/>
                  </a:cubicBezTo>
                  <a:cubicBezTo>
                    <a:pt x="1949" y="2045"/>
                    <a:pt x="1888" y="1756"/>
                    <a:pt x="1722" y="1523"/>
                  </a:cubicBezTo>
                  <a:cubicBezTo>
                    <a:pt x="1573" y="1314"/>
                    <a:pt x="1473" y="1021"/>
                    <a:pt x="1543" y="772"/>
                  </a:cubicBezTo>
                  <a:cubicBezTo>
                    <a:pt x="1558" y="720"/>
                    <a:pt x="1498" y="670"/>
                    <a:pt x="1440" y="670"/>
                  </a:cubicBezTo>
                  <a:cubicBezTo>
                    <a:pt x="1421" y="670"/>
                    <a:pt x="1401" y="675"/>
                    <a:pt x="1385" y="688"/>
                  </a:cubicBezTo>
                  <a:cubicBezTo>
                    <a:pt x="1190" y="852"/>
                    <a:pt x="1258" y="1166"/>
                    <a:pt x="1320" y="1372"/>
                  </a:cubicBezTo>
                  <a:cubicBezTo>
                    <a:pt x="1365" y="1525"/>
                    <a:pt x="1487" y="1647"/>
                    <a:pt x="1537" y="1794"/>
                  </a:cubicBezTo>
                  <a:cubicBezTo>
                    <a:pt x="1595" y="1966"/>
                    <a:pt x="1619" y="2119"/>
                    <a:pt x="1521" y="2284"/>
                  </a:cubicBezTo>
                  <a:cubicBezTo>
                    <a:pt x="1383" y="2516"/>
                    <a:pt x="1216" y="2747"/>
                    <a:pt x="1166" y="3006"/>
                  </a:cubicBezTo>
                  <a:cubicBezTo>
                    <a:pt x="1112" y="2862"/>
                    <a:pt x="1134" y="2697"/>
                    <a:pt x="1170" y="2555"/>
                  </a:cubicBezTo>
                  <a:cubicBezTo>
                    <a:pt x="1216" y="2372"/>
                    <a:pt x="1262" y="2211"/>
                    <a:pt x="1260" y="2021"/>
                  </a:cubicBezTo>
                  <a:cubicBezTo>
                    <a:pt x="1260" y="1874"/>
                    <a:pt x="1190" y="1740"/>
                    <a:pt x="1118" y="1609"/>
                  </a:cubicBezTo>
                  <a:cubicBezTo>
                    <a:pt x="1031" y="1449"/>
                    <a:pt x="973" y="1282"/>
                    <a:pt x="967" y="1103"/>
                  </a:cubicBezTo>
                  <a:cubicBezTo>
                    <a:pt x="961" y="917"/>
                    <a:pt x="997" y="732"/>
                    <a:pt x="1071" y="561"/>
                  </a:cubicBezTo>
                  <a:cubicBezTo>
                    <a:pt x="1138" y="409"/>
                    <a:pt x="1222" y="162"/>
                    <a:pt x="1232" y="100"/>
                  </a:cubicBezTo>
                  <a:cubicBezTo>
                    <a:pt x="1243" y="43"/>
                    <a:pt x="1186" y="0"/>
                    <a:pt x="1129" y="0"/>
                  </a:cubicBezTo>
                  <a:close/>
                </a:path>
              </a:pathLst>
            </a:custGeom>
            <a:solidFill>
              <a:schemeClr val="dk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2"/>
            <p:cNvSpPr/>
            <p:nvPr/>
          </p:nvSpPr>
          <p:spPr>
            <a:xfrm>
              <a:off x="335700" y="3537325"/>
              <a:ext cx="42375" cy="106875"/>
            </a:xfrm>
            <a:custGeom>
              <a:rect b="b" l="l" r="r" t="t"/>
              <a:pathLst>
                <a:path extrusionOk="0" h="4275" w="1695">
                  <a:moveTo>
                    <a:pt x="214" y="0"/>
                  </a:moveTo>
                  <a:cubicBezTo>
                    <a:pt x="193" y="0"/>
                    <a:pt x="172" y="5"/>
                    <a:pt x="152" y="16"/>
                  </a:cubicBezTo>
                  <a:cubicBezTo>
                    <a:pt x="23" y="65"/>
                    <a:pt x="27" y="229"/>
                    <a:pt x="19" y="334"/>
                  </a:cubicBezTo>
                  <a:cubicBezTo>
                    <a:pt x="1" y="540"/>
                    <a:pt x="17" y="745"/>
                    <a:pt x="69" y="946"/>
                  </a:cubicBezTo>
                  <a:cubicBezTo>
                    <a:pt x="164" y="1353"/>
                    <a:pt x="517" y="1747"/>
                    <a:pt x="402" y="2176"/>
                  </a:cubicBezTo>
                  <a:cubicBezTo>
                    <a:pt x="348" y="2369"/>
                    <a:pt x="330" y="2528"/>
                    <a:pt x="406" y="2720"/>
                  </a:cubicBezTo>
                  <a:cubicBezTo>
                    <a:pt x="485" y="2907"/>
                    <a:pt x="585" y="3084"/>
                    <a:pt x="708" y="3246"/>
                  </a:cubicBezTo>
                  <a:cubicBezTo>
                    <a:pt x="904" y="3521"/>
                    <a:pt x="1280" y="3864"/>
                    <a:pt x="1199" y="4210"/>
                  </a:cubicBezTo>
                  <a:cubicBezTo>
                    <a:pt x="1192" y="4245"/>
                    <a:pt x="1223" y="4275"/>
                    <a:pt x="1260" y="4275"/>
                  </a:cubicBezTo>
                  <a:cubicBezTo>
                    <a:pt x="1266" y="4275"/>
                    <a:pt x="1272" y="4274"/>
                    <a:pt x="1278" y="4272"/>
                  </a:cubicBezTo>
                  <a:cubicBezTo>
                    <a:pt x="1695" y="4153"/>
                    <a:pt x="1418" y="3625"/>
                    <a:pt x="1266" y="3421"/>
                  </a:cubicBezTo>
                  <a:cubicBezTo>
                    <a:pt x="1135" y="3248"/>
                    <a:pt x="989" y="3082"/>
                    <a:pt x="876" y="2901"/>
                  </a:cubicBezTo>
                  <a:cubicBezTo>
                    <a:pt x="784" y="2754"/>
                    <a:pt x="667" y="2560"/>
                    <a:pt x="708" y="2389"/>
                  </a:cubicBezTo>
                  <a:cubicBezTo>
                    <a:pt x="754" y="2200"/>
                    <a:pt x="820" y="2024"/>
                    <a:pt x="772" y="1829"/>
                  </a:cubicBezTo>
                  <a:cubicBezTo>
                    <a:pt x="718" y="1608"/>
                    <a:pt x="637" y="1395"/>
                    <a:pt x="525" y="1197"/>
                  </a:cubicBezTo>
                  <a:cubicBezTo>
                    <a:pt x="421" y="1012"/>
                    <a:pt x="346" y="787"/>
                    <a:pt x="334" y="581"/>
                  </a:cubicBezTo>
                  <a:cubicBezTo>
                    <a:pt x="328" y="484"/>
                    <a:pt x="328" y="386"/>
                    <a:pt x="326" y="289"/>
                  </a:cubicBezTo>
                  <a:cubicBezTo>
                    <a:pt x="326" y="261"/>
                    <a:pt x="324" y="233"/>
                    <a:pt x="322" y="205"/>
                  </a:cubicBezTo>
                  <a:cubicBezTo>
                    <a:pt x="320" y="185"/>
                    <a:pt x="329" y="164"/>
                    <a:pt x="324" y="164"/>
                  </a:cubicBezTo>
                  <a:cubicBezTo>
                    <a:pt x="322" y="164"/>
                    <a:pt x="318" y="167"/>
                    <a:pt x="310" y="177"/>
                  </a:cubicBezTo>
                  <a:cubicBezTo>
                    <a:pt x="346" y="135"/>
                    <a:pt x="356" y="63"/>
                    <a:pt x="298" y="27"/>
                  </a:cubicBezTo>
                  <a:lnTo>
                    <a:pt x="286" y="22"/>
                  </a:lnTo>
                  <a:cubicBezTo>
                    <a:pt x="264" y="7"/>
                    <a:pt x="239" y="0"/>
                    <a:pt x="214" y="0"/>
                  </a:cubicBezTo>
                  <a:close/>
                </a:path>
              </a:pathLst>
            </a:custGeom>
            <a:solidFill>
              <a:schemeClr val="dk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 name="Google Shape;14;p2"/>
            <p:cNvSpPr/>
            <p:nvPr/>
          </p:nvSpPr>
          <p:spPr>
            <a:xfrm>
              <a:off x="287700" y="3549425"/>
              <a:ext cx="69700" cy="101675"/>
            </a:xfrm>
            <a:custGeom>
              <a:rect b="b" l="l" r="r" t="t"/>
              <a:pathLst>
                <a:path extrusionOk="0" h="4067" w="2788">
                  <a:moveTo>
                    <a:pt x="742" y="1"/>
                  </a:moveTo>
                  <a:cubicBezTo>
                    <a:pt x="720" y="1"/>
                    <a:pt x="698" y="9"/>
                    <a:pt x="681" y="28"/>
                  </a:cubicBezTo>
                  <a:cubicBezTo>
                    <a:pt x="582" y="143"/>
                    <a:pt x="474" y="265"/>
                    <a:pt x="510" y="422"/>
                  </a:cubicBezTo>
                  <a:cubicBezTo>
                    <a:pt x="548" y="590"/>
                    <a:pt x="634" y="821"/>
                    <a:pt x="777" y="944"/>
                  </a:cubicBezTo>
                  <a:cubicBezTo>
                    <a:pt x="1106" y="1229"/>
                    <a:pt x="1564" y="1445"/>
                    <a:pt x="1714" y="1849"/>
                  </a:cubicBezTo>
                  <a:cubicBezTo>
                    <a:pt x="1795" y="2068"/>
                    <a:pt x="1730" y="2298"/>
                    <a:pt x="1688" y="2517"/>
                  </a:cubicBezTo>
                  <a:cubicBezTo>
                    <a:pt x="1670" y="2616"/>
                    <a:pt x="1670" y="2720"/>
                    <a:pt x="1688" y="2822"/>
                  </a:cubicBezTo>
                  <a:cubicBezTo>
                    <a:pt x="1506" y="2748"/>
                    <a:pt x="1341" y="2668"/>
                    <a:pt x="1241" y="2509"/>
                  </a:cubicBezTo>
                  <a:cubicBezTo>
                    <a:pt x="1158" y="2377"/>
                    <a:pt x="1166" y="2192"/>
                    <a:pt x="1134" y="2044"/>
                  </a:cubicBezTo>
                  <a:cubicBezTo>
                    <a:pt x="1102" y="1899"/>
                    <a:pt x="1100" y="1765"/>
                    <a:pt x="1002" y="1638"/>
                  </a:cubicBezTo>
                  <a:cubicBezTo>
                    <a:pt x="899" y="1504"/>
                    <a:pt x="775" y="1431"/>
                    <a:pt x="620" y="1347"/>
                  </a:cubicBezTo>
                  <a:cubicBezTo>
                    <a:pt x="492" y="1281"/>
                    <a:pt x="345" y="1221"/>
                    <a:pt x="243" y="1126"/>
                  </a:cubicBezTo>
                  <a:cubicBezTo>
                    <a:pt x="221" y="1105"/>
                    <a:pt x="194" y="1096"/>
                    <a:pt x="168" y="1096"/>
                  </a:cubicBezTo>
                  <a:cubicBezTo>
                    <a:pt x="84" y="1096"/>
                    <a:pt x="0" y="1186"/>
                    <a:pt x="60" y="1259"/>
                  </a:cubicBezTo>
                  <a:cubicBezTo>
                    <a:pt x="145" y="1363"/>
                    <a:pt x="247" y="1451"/>
                    <a:pt x="361" y="1520"/>
                  </a:cubicBezTo>
                  <a:cubicBezTo>
                    <a:pt x="488" y="1600"/>
                    <a:pt x="640" y="1672"/>
                    <a:pt x="715" y="1797"/>
                  </a:cubicBezTo>
                  <a:cubicBezTo>
                    <a:pt x="787" y="1911"/>
                    <a:pt x="783" y="2050"/>
                    <a:pt x="803" y="2178"/>
                  </a:cubicBezTo>
                  <a:cubicBezTo>
                    <a:pt x="823" y="2312"/>
                    <a:pt x="823" y="2473"/>
                    <a:pt x="887" y="2597"/>
                  </a:cubicBezTo>
                  <a:cubicBezTo>
                    <a:pt x="970" y="2752"/>
                    <a:pt x="1092" y="2883"/>
                    <a:pt x="1241" y="2979"/>
                  </a:cubicBezTo>
                  <a:cubicBezTo>
                    <a:pt x="1377" y="3071"/>
                    <a:pt x="1548" y="3115"/>
                    <a:pt x="1694" y="3192"/>
                  </a:cubicBezTo>
                  <a:cubicBezTo>
                    <a:pt x="1933" y="3322"/>
                    <a:pt x="2240" y="3575"/>
                    <a:pt x="2296" y="3828"/>
                  </a:cubicBezTo>
                  <a:cubicBezTo>
                    <a:pt x="2304" y="3865"/>
                    <a:pt x="2336" y="3880"/>
                    <a:pt x="2370" y="3880"/>
                  </a:cubicBezTo>
                  <a:cubicBezTo>
                    <a:pt x="2394" y="3880"/>
                    <a:pt x="2418" y="3873"/>
                    <a:pt x="2437" y="3860"/>
                  </a:cubicBezTo>
                  <a:cubicBezTo>
                    <a:pt x="2483" y="3910"/>
                    <a:pt x="2525" y="3964"/>
                    <a:pt x="2563" y="4017"/>
                  </a:cubicBezTo>
                  <a:cubicBezTo>
                    <a:pt x="2587" y="4052"/>
                    <a:pt x="2624" y="4067"/>
                    <a:pt x="2659" y="4067"/>
                  </a:cubicBezTo>
                  <a:cubicBezTo>
                    <a:pt x="2726" y="4067"/>
                    <a:pt x="2788" y="4014"/>
                    <a:pt x="2754" y="3942"/>
                  </a:cubicBezTo>
                  <a:cubicBezTo>
                    <a:pt x="2696" y="3810"/>
                    <a:pt x="2597" y="3667"/>
                    <a:pt x="2509" y="3545"/>
                  </a:cubicBezTo>
                  <a:cubicBezTo>
                    <a:pt x="2465" y="3388"/>
                    <a:pt x="2331" y="3236"/>
                    <a:pt x="2198" y="3123"/>
                  </a:cubicBezTo>
                  <a:cubicBezTo>
                    <a:pt x="2150" y="3057"/>
                    <a:pt x="2108" y="2989"/>
                    <a:pt x="2070" y="2919"/>
                  </a:cubicBezTo>
                  <a:cubicBezTo>
                    <a:pt x="1929" y="2575"/>
                    <a:pt x="2200" y="2210"/>
                    <a:pt x="2096" y="1857"/>
                  </a:cubicBezTo>
                  <a:cubicBezTo>
                    <a:pt x="2035" y="1652"/>
                    <a:pt x="1937" y="1437"/>
                    <a:pt x="1768" y="1275"/>
                  </a:cubicBezTo>
                  <a:cubicBezTo>
                    <a:pt x="1624" y="1138"/>
                    <a:pt x="1455" y="1024"/>
                    <a:pt x="1293" y="903"/>
                  </a:cubicBezTo>
                  <a:cubicBezTo>
                    <a:pt x="1008" y="687"/>
                    <a:pt x="791" y="412"/>
                    <a:pt x="819" y="72"/>
                  </a:cubicBezTo>
                  <a:cubicBezTo>
                    <a:pt x="823" y="29"/>
                    <a:pt x="783" y="1"/>
                    <a:pt x="742" y="1"/>
                  </a:cubicBezTo>
                  <a:close/>
                </a:path>
              </a:pathLst>
            </a:custGeom>
            <a:solidFill>
              <a:schemeClr val="dk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 name="Google Shape;15;p2"/>
          <p:cNvSpPr/>
          <p:nvPr/>
        </p:nvSpPr>
        <p:spPr>
          <a:xfrm>
            <a:off x="50" y="3952875"/>
            <a:ext cx="9143926" cy="1190617"/>
          </a:xfrm>
          <a:custGeom>
            <a:rect b="b" l="l" r="r" t="t"/>
            <a:pathLst>
              <a:path extrusionOk="0" h="7083" w="47338">
                <a:moveTo>
                  <a:pt x="47338" y="0"/>
                </a:moveTo>
                <a:cubicBezTo>
                  <a:pt x="47244" y="20"/>
                  <a:pt x="47154" y="42"/>
                  <a:pt x="47065" y="64"/>
                </a:cubicBezTo>
                <a:cubicBezTo>
                  <a:pt x="41079" y="1522"/>
                  <a:pt x="40944" y="2924"/>
                  <a:pt x="33454" y="2924"/>
                </a:cubicBezTo>
                <a:cubicBezTo>
                  <a:pt x="33092" y="2924"/>
                  <a:pt x="32712" y="2920"/>
                  <a:pt x="32314" y="2914"/>
                </a:cubicBezTo>
                <a:cubicBezTo>
                  <a:pt x="23683" y="2770"/>
                  <a:pt x="23217" y="1158"/>
                  <a:pt x="16072" y="1026"/>
                </a:cubicBezTo>
                <a:cubicBezTo>
                  <a:pt x="15864" y="1023"/>
                  <a:pt x="15661" y="1021"/>
                  <a:pt x="15463" y="1021"/>
                </a:cubicBezTo>
                <a:cubicBezTo>
                  <a:pt x="9354" y="1021"/>
                  <a:pt x="8001" y="2787"/>
                  <a:pt x="3522" y="2787"/>
                </a:cubicBezTo>
                <a:cubicBezTo>
                  <a:pt x="3166" y="2787"/>
                  <a:pt x="2791" y="2776"/>
                  <a:pt x="2391" y="2752"/>
                </a:cubicBezTo>
                <a:cubicBezTo>
                  <a:pt x="1270" y="2686"/>
                  <a:pt x="528" y="2495"/>
                  <a:pt x="0" y="2228"/>
                </a:cubicBezTo>
                <a:lnTo>
                  <a:pt x="0" y="7083"/>
                </a:lnTo>
                <a:lnTo>
                  <a:pt x="47338" y="5787"/>
                </a:lnTo>
                <a:lnTo>
                  <a:pt x="47338" y="0"/>
                </a:lnTo>
                <a:close/>
              </a:path>
            </a:pathLst>
          </a:custGeom>
          <a:solidFill>
            <a:schemeClr val="dk2"/>
          </a:solidFill>
          <a:ln>
            <a:noFill/>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6" name="Google Shape;16;p2"/>
          <p:cNvGrpSpPr/>
          <p:nvPr/>
        </p:nvGrpSpPr>
        <p:grpSpPr>
          <a:xfrm rot="-1263764">
            <a:off x="4681936" y="3519223"/>
            <a:ext cx="1450948" cy="1246895"/>
            <a:chOff x="935150" y="3506300"/>
            <a:chExt cx="174400" cy="149875"/>
          </a:xfrm>
        </p:grpSpPr>
        <p:sp>
          <p:nvSpPr>
            <p:cNvPr id="17" name="Google Shape;17;p2"/>
            <p:cNvSpPr/>
            <p:nvPr/>
          </p:nvSpPr>
          <p:spPr>
            <a:xfrm>
              <a:off x="935150" y="3518000"/>
              <a:ext cx="26825" cy="112200"/>
            </a:xfrm>
            <a:custGeom>
              <a:rect b="b" l="l" r="r" t="t"/>
              <a:pathLst>
                <a:path extrusionOk="0" h="4488" w="1073">
                  <a:moveTo>
                    <a:pt x="676" y="0"/>
                  </a:moveTo>
                  <a:cubicBezTo>
                    <a:pt x="599" y="0"/>
                    <a:pt x="519" y="67"/>
                    <a:pt x="539" y="139"/>
                  </a:cubicBezTo>
                  <a:cubicBezTo>
                    <a:pt x="630" y="470"/>
                    <a:pt x="499" y="864"/>
                    <a:pt x="302" y="1145"/>
                  </a:cubicBezTo>
                  <a:cubicBezTo>
                    <a:pt x="82" y="1454"/>
                    <a:pt x="1" y="1843"/>
                    <a:pt x="130" y="2193"/>
                  </a:cubicBezTo>
                  <a:cubicBezTo>
                    <a:pt x="190" y="2359"/>
                    <a:pt x="316" y="2496"/>
                    <a:pt x="397" y="2654"/>
                  </a:cubicBezTo>
                  <a:cubicBezTo>
                    <a:pt x="503" y="2855"/>
                    <a:pt x="618" y="3060"/>
                    <a:pt x="640" y="3286"/>
                  </a:cubicBezTo>
                  <a:cubicBezTo>
                    <a:pt x="674" y="3676"/>
                    <a:pt x="495" y="4039"/>
                    <a:pt x="593" y="4431"/>
                  </a:cubicBezTo>
                  <a:cubicBezTo>
                    <a:pt x="602" y="4469"/>
                    <a:pt x="635" y="4488"/>
                    <a:pt x="669" y="4488"/>
                  </a:cubicBezTo>
                  <a:cubicBezTo>
                    <a:pt x="699" y="4488"/>
                    <a:pt x="728" y="4474"/>
                    <a:pt x="744" y="4445"/>
                  </a:cubicBezTo>
                  <a:cubicBezTo>
                    <a:pt x="943" y="4089"/>
                    <a:pt x="1073" y="3696"/>
                    <a:pt x="1057" y="3294"/>
                  </a:cubicBezTo>
                  <a:cubicBezTo>
                    <a:pt x="1043" y="2879"/>
                    <a:pt x="778" y="2520"/>
                    <a:pt x="567" y="2162"/>
                  </a:cubicBezTo>
                  <a:cubicBezTo>
                    <a:pt x="439" y="1942"/>
                    <a:pt x="471" y="1737"/>
                    <a:pt x="547" y="1506"/>
                  </a:cubicBezTo>
                  <a:cubicBezTo>
                    <a:pt x="614" y="1307"/>
                    <a:pt x="774" y="1145"/>
                    <a:pt x="836" y="942"/>
                  </a:cubicBezTo>
                  <a:cubicBezTo>
                    <a:pt x="917" y="667"/>
                    <a:pt x="1007" y="244"/>
                    <a:pt x="748" y="25"/>
                  </a:cubicBezTo>
                  <a:cubicBezTo>
                    <a:pt x="727" y="8"/>
                    <a:pt x="702" y="0"/>
                    <a:pt x="676" y="0"/>
                  </a:cubicBezTo>
                  <a:close/>
                </a:path>
              </a:pathLst>
            </a:custGeom>
            <a:solidFill>
              <a:schemeClr val="lt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 name="Google Shape;18;p2"/>
            <p:cNvSpPr/>
            <p:nvPr/>
          </p:nvSpPr>
          <p:spPr>
            <a:xfrm>
              <a:off x="996275" y="3524150"/>
              <a:ext cx="51350" cy="132025"/>
            </a:xfrm>
            <a:custGeom>
              <a:rect b="b" l="l" r="r" t="t"/>
              <a:pathLst>
                <a:path extrusionOk="0" h="5281" w="2054">
                  <a:moveTo>
                    <a:pt x="1784" y="0"/>
                  </a:moveTo>
                  <a:cubicBezTo>
                    <a:pt x="1779" y="0"/>
                    <a:pt x="1775" y="0"/>
                    <a:pt x="1771" y="0"/>
                  </a:cubicBezTo>
                  <a:cubicBezTo>
                    <a:pt x="1543" y="12"/>
                    <a:pt x="1661" y="369"/>
                    <a:pt x="1661" y="403"/>
                  </a:cubicBezTo>
                  <a:cubicBezTo>
                    <a:pt x="1657" y="523"/>
                    <a:pt x="1657" y="640"/>
                    <a:pt x="1649" y="760"/>
                  </a:cubicBezTo>
                  <a:cubicBezTo>
                    <a:pt x="1635" y="1013"/>
                    <a:pt x="1543" y="1288"/>
                    <a:pt x="1418" y="1515"/>
                  </a:cubicBezTo>
                  <a:cubicBezTo>
                    <a:pt x="1282" y="1756"/>
                    <a:pt x="1183" y="2017"/>
                    <a:pt x="1119" y="2286"/>
                  </a:cubicBezTo>
                  <a:cubicBezTo>
                    <a:pt x="1061" y="2525"/>
                    <a:pt x="1141" y="2741"/>
                    <a:pt x="1197" y="2972"/>
                  </a:cubicBezTo>
                  <a:cubicBezTo>
                    <a:pt x="1246" y="3181"/>
                    <a:pt x="1103" y="3418"/>
                    <a:pt x="993" y="3598"/>
                  </a:cubicBezTo>
                  <a:cubicBezTo>
                    <a:pt x="856" y="3821"/>
                    <a:pt x="678" y="4024"/>
                    <a:pt x="523" y="4237"/>
                  </a:cubicBezTo>
                  <a:cubicBezTo>
                    <a:pt x="338" y="4486"/>
                    <a:pt x="1" y="5132"/>
                    <a:pt x="507" y="5277"/>
                  </a:cubicBezTo>
                  <a:cubicBezTo>
                    <a:pt x="514" y="5279"/>
                    <a:pt x="521" y="5280"/>
                    <a:pt x="528" y="5280"/>
                  </a:cubicBezTo>
                  <a:cubicBezTo>
                    <a:pt x="572" y="5280"/>
                    <a:pt x="611" y="5245"/>
                    <a:pt x="603" y="5202"/>
                  </a:cubicBezTo>
                  <a:cubicBezTo>
                    <a:pt x="503" y="4777"/>
                    <a:pt x="959" y="4355"/>
                    <a:pt x="1197" y="4022"/>
                  </a:cubicBezTo>
                  <a:cubicBezTo>
                    <a:pt x="1344" y="3817"/>
                    <a:pt x="1474" y="3609"/>
                    <a:pt x="1563" y="3378"/>
                  </a:cubicBezTo>
                  <a:cubicBezTo>
                    <a:pt x="1657" y="3143"/>
                    <a:pt x="1633" y="2952"/>
                    <a:pt x="1569" y="2713"/>
                  </a:cubicBezTo>
                  <a:cubicBezTo>
                    <a:pt x="1428" y="2189"/>
                    <a:pt x="1854" y="1706"/>
                    <a:pt x="1972" y="1206"/>
                  </a:cubicBezTo>
                  <a:cubicBezTo>
                    <a:pt x="2034" y="963"/>
                    <a:pt x="2054" y="710"/>
                    <a:pt x="2032" y="459"/>
                  </a:cubicBezTo>
                  <a:cubicBezTo>
                    <a:pt x="2020" y="332"/>
                    <a:pt x="1999" y="0"/>
                    <a:pt x="1784" y="0"/>
                  </a:cubicBezTo>
                  <a:close/>
                </a:path>
              </a:pathLst>
            </a:custGeom>
            <a:solidFill>
              <a:schemeClr val="lt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 name="Google Shape;19;p2"/>
            <p:cNvSpPr/>
            <p:nvPr/>
          </p:nvSpPr>
          <p:spPr>
            <a:xfrm>
              <a:off x="963800" y="3506300"/>
              <a:ext cx="52000" cy="142200"/>
            </a:xfrm>
            <a:custGeom>
              <a:rect b="b" l="l" r="r" t="t"/>
              <a:pathLst>
                <a:path extrusionOk="0" h="5688" w="2080">
                  <a:moveTo>
                    <a:pt x="585" y="1"/>
                  </a:moveTo>
                  <a:cubicBezTo>
                    <a:pt x="510" y="1"/>
                    <a:pt x="435" y="58"/>
                    <a:pt x="449" y="135"/>
                  </a:cubicBezTo>
                  <a:cubicBezTo>
                    <a:pt x="463" y="218"/>
                    <a:pt x="573" y="547"/>
                    <a:pt x="664" y="750"/>
                  </a:cubicBezTo>
                  <a:cubicBezTo>
                    <a:pt x="760" y="980"/>
                    <a:pt x="806" y="1229"/>
                    <a:pt x="800" y="1478"/>
                  </a:cubicBezTo>
                  <a:cubicBezTo>
                    <a:pt x="792" y="1715"/>
                    <a:pt x="714" y="1940"/>
                    <a:pt x="598" y="2155"/>
                  </a:cubicBezTo>
                  <a:cubicBezTo>
                    <a:pt x="503" y="2331"/>
                    <a:pt x="413" y="2508"/>
                    <a:pt x="411" y="2707"/>
                  </a:cubicBezTo>
                  <a:cubicBezTo>
                    <a:pt x="409" y="2960"/>
                    <a:pt x="471" y="3176"/>
                    <a:pt x="531" y="3419"/>
                  </a:cubicBezTo>
                  <a:cubicBezTo>
                    <a:pt x="584" y="3642"/>
                    <a:pt x="616" y="3909"/>
                    <a:pt x="493" y="4120"/>
                  </a:cubicBezTo>
                  <a:cubicBezTo>
                    <a:pt x="391" y="4292"/>
                    <a:pt x="216" y="4445"/>
                    <a:pt x="164" y="4638"/>
                  </a:cubicBezTo>
                  <a:cubicBezTo>
                    <a:pt x="118" y="4812"/>
                    <a:pt x="56" y="5049"/>
                    <a:pt x="144" y="5220"/>
                  </a:cubicBezTo>
                  <a:cubicBezTo>
                    <a:pt x="164" y="5253"/>
                    <a:pt x="200" y="5271"/>
                    <a:pt x="237" y="5271"/>
                  </a:cubicBezTo>
                  <a:cubicBezTo>
                    <a:pt x="258" y="5271"/>
                    <a:pt x="279" y="5265"/>
                    <a:pt x="298" y="5252"/>
                  </a:cubicBezTo>
                  <a:cubicBezTo>
                    <a:pt x="467" y="5133"/>
                    <a:pt x="501" y="4945"/>
                    <a:pt x="577" y="4778"/>
                  </a:cubicBezTo>
                  <a:lnTo>
                    <a:pt x="577" y="4778"/>
                  </a:lnTo>
                  <a:cubicBezTo>
                    <a:pt x="577" y="4877"/>
                    <a:pt x="567" y="4977"/>
                    <a:pt x="545" y="5073"/>
                  </a:cubicBezTo>
                  <a:cubicBezTo>
                    <a:pt x="479" y="5322"/>
                    <a:pt x="244" y="5384"/>
                    <a:pt x="50" y="5539"/>
                  </a:cubicBezTo>
                  <a:cubicBezTo>
                    <a:pt x="1" y="5575"/>
                    <a:pt x="15" y="5651"/>
                    <a:pt x="72" y="5667"/>
                  </a:cubicBezTo>
                  <a:cubicBezTo>
                    <a:pt x="118" y="5681"/>
                    <a:pt x="168" y="5688"/>
                    <a:pt x="218" y="5688"/>
                  </a:cubicBezTo>
                  <a:cubicBezTo>
                    <a:pt x="391" y="5688"/>
                    <a:pt x="579" y="5612"/>
                    <a:pt x="704" y="5521"/>
                  </a:cubicBezTo>
                  <a:cubicBezTo>
                    <a:pt x="867" y="5396"/>
                    <a:pt x="977" y="5210"/>
                    <a:pt x="1007" y="5005"/>
                  </a:cubicBezTo>
                  <a:cubicBezTo>
                    <a:pt x="1041" y="4804"/>
                    <a:pt x="967" y="4573"/>
                    <a:pt x="1127" y="4407"/>
                  </a:cubicBezTo>
                  <a:cubicBezTo>
                    <a:pt x="1280" y="4248"/>
                    <a:pt x="1479" y="4124"/>
                    <a:pt x="1607" y="3945"/>
                  </a:cubicBezTo>
                  <a:cubicBezTo>
                    <a:pt x="1726" y="3773"/>
                    <a:pt x="1832" y="3572"/>
                    <a:pt x="1846" y="3369"/>
                  </a:cubicBezTo>
                  <a:cubicBezTo>
                    <a:pt x="1858" y="3162"/>
                    <a:pt x="1828" y="2946"/>
                    <a:pt x="1810" y="2739"/>
                  </a:cubicBezTo>
                  <a:cubicBezTo>
                    <a:pt x="1792" y="2534"/>
                    <a:pt x="1736" y="2339"/>
                    <a:pt x="1768" y="2127"/>
                  </a:cubicBezTo>
                  <a:cubicBezTo>
                    <a:pt x="1794" y="1948"/>
                    <a:pt x="1838" y="1697"/>
                    <a:pt x="1993" y="1561"/>
                  </a:cubicBezTo>
                  <a:cubicBezTo>
                    <a:pt x="2080" y="1487"/>
                    <a:pt x="2006" y="1367"/>
                    <a:pt x="1914" y="1367"/>
                  </a:cubicBezTo>
                  <a:cubicBezTo>
                    <a:pt x="1900" y="1367"/>
                    <a:pt x="1886" y="1370"/>
                    <a:pt x="1872" y="1376"/>
                  </a:cubicBezTo>
                  <a:cubicBezTo>
                    <a:pt x="1718" y="1400"/>
                    <a:pt x="1623" y="1528"/>
                    <a:pt x="1553" y="1649"/>
                  </a:cubicBezTo>
                  <a:cubicBezTo>
                    <a:pt x="1443" y="1832"/>
                    <a:pt x="1356" y="2042"/>
                    <a:pt x="1346" y="2251"/>
                  </a:cubicBezTo>
                  <a:cubicBezTo>
                    <a:pt x="1338" y="2450"/>
                    <a:pt x="1406" y="2650"/>
                    <a:pt x="1388" y="2847"/>
                  </a:cubicBezTo>
                  <a:cubicBezTo>
                    <a:pt x="1370" y="3060"/>
                    <a:pt x="1459" y="3263"/>
                    <a:pt x="1378" y="3475"/>
                  </a:cubicBezTo>
                  <a:cubicBezTo>
                    <a:pt x="1302" y="3670"/>
                    <a:pt x="1178" y="3807"/>
                    <a:pt x="1017" y="3949"/>
                  </a:cubicBezTo>
                  <a:cubicBezTo>
                    <a:pt x="1043" y="3752"/>
                    <a:pt x="1025" y="3550"/>
                    <a:pt x="967" y="3361"/>
                  </a:cubicBezTo>
                  <a:cubicBezTo>
                    <a:pt x="893" y="3134"/>
                    <a:pt x="798" y="2881"/>
                    <a:pt x="844" y="2642"/>
                  </a:cubicBezTo>
                  <a:cubicBezTo>
                    <a:pt x="889" y="2410"/>
                    <a:pt x="1043" y="2203"/>
                    <a:pt x="1119" y="1980"/>
                  </a:cubicBezTo>
                  <a:cubicBezTo>
                    <a:pt x="1194" y="1761"/>
                    <a:pt x="1218" y="1528"/>
                    <a:pt x="1188" y="1298"/>
                  </a:cubicBezTo>
                  <a:cubicBezTo>
                    <a:pt x="1152" y="1059"/>
                    <a:pt x="1091" y="824"/>
                    <a:pt x="1001" y="597"/>
                  </a:cubicBezTo>
                  <a:cubicBezTo>
                    <a:pt x="923" y="404"/>
                    <a:pt x="824" y="204"/>
                    <a:pt x="682" y="43"/>
                  </a:cubicBezTo>
                  <a:cubicBezTo>
                    <a:pt x="656" y="13"/>
                    <a:pt x="620" y="1"/>
                    <a:pt x="585" y="1"/>
                  </a:cubicBezTo>
                  <a:close/>
                </a:path>
              </a:pathLst>
            </a:custGeom>
            <a:solidFill>
              <a:schemeClr val="lt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 name="Google Shape;20;p2"/>
            <p:cNvSpPr/>
            <p:nvPr/>
          </p:nvSpPr>
          <p:spPr>
            <a:xfrm>
              <a:off x="1034275" y="3538575"/>
              <a:ext cx="75275" cy="112400"/>
            </a:xfrm>
            <a:custGeom>
              <a:rect b="b" l="l" r="r" t="t"/>
              <a:pathLst>
                <a:path extrusionOk="0" h="4496" w="3011">
                  <a:moveTo>
                    <a:pt x="2220" y="0"/>
                  </a:moveTo>
                  <a:cubicBezTo>
                    <a:pt x="1976" y="0"/>
                    <a:pt x="2038" y="335"/>
                    <a:pt x="1972" y="545"/>
                  </a:cubicBezTo>
                  <a:cubicBezTo>
                    <a:pt x="1915" y="725"/>
                    <a:pt x="1755" y="930"/>
                    <a:pt x="1614" y="1038"/>
                  </a:cubicBezTo>
                  <a:cubicBezTo>
                    <a:pt x="1440" y="1169"/>
                    <a:pt x="1257" y="1293"/>
                    <a:pt x="1101" y="1444"/>
                  </a:cubicBezTo>
                  <a:cubicBezTo>
                    <a:pt x="920" y="1620"/>
                    <a:pt x="815" y="1855"/>
                    <a:pt x="749" y="2082"/>
                  </a:cubicBezTo>
                  <a:cubicBezTo>
                    <a:pt x="635" y="2465"/>
                    <a:pt x="928" y="2863"/>
                    <a:pt x="775" y="3240"/>
                  </a:cubicBezTo>
                  <a:cubicBezTo>
                    <a:pt x="735" y="3317"/>
                    <a:pt x="689" y="3391"/>
                    <a:pt x="639" y="3463"/>
                  </a:cubicBezTo>
                  <a:cubicBezTo>
                    <a:pt x="494" y="3586"/>
                    <a:pt x="348" y="3754"/>
                    <a:pt x="302" y="3927"/>
                  </a:cubicBezTo>
                  <a:cubicBezTo>
                    <a:pt x="207" y="4057"/>
                    <a:pt x="101" y="4214"/>
                    <a:pt x="35" y="4358"/>
                  </a:cubicBezTo>
                  <a:cubicBezTo>
                    <a:pt x="0" y="4438"/>
                    <a:pt x="68" y="4496"/>
                    <a:pt x="139" y="4496"/>
                  </a:cubicBezTo>
                  <a:cubicBezTo>
                    <a:pt x="178" y="4496"/>
                    <a:pt x="217" y="4480"/>
                    <a:pt x="243" y="4441"/>
                  </a:cubicBezTo>
                  <a:cubicBezTo>
                    <a:pt x="284" y="4382"/>
                    <a:pt x="330" y="4324"/>
                    <a:pt x="380" y="4268"/>
                  </a:cubicBezTo>
                  <a:cubicBezTo>
                    <a:pt x="401" y="4283"/>
                    <a:pt x="427" y="4291"/>
                    <a:pt x="453" y="4291"/>
                  </a:cubicBezTo>
                  <a:cubicBezTo>
                    <a:pt x="490" y="4291"/>
                    <a:pt x="523" y="4274"/>
                    <a:pt x="532" y="4234"/>
                  </a:cubicBezTo>
                  <a:cubicBezTo>
                    <a:pt x="591" y="3957"/>
                    <a:pt x="922" y="3680"/>
                    <a:pt x="1181" y="3541"/>
                  </a:cubicBezTo>
                  <a:cubicBezTo>
                    <a:pt x="1339" y="3455"/>
                    <a:pt x="1524" y="3405"/>
                    <a:pt x="1671" y="3306"/>
                  </a:cubicBezTo>
                  <a:cubicBezTo>
                    <a:pt x="1831" y="3202"/>
                    <a:pt x="1962" y="3058"/>
                    <a:pt x="2054" y="2889"/>
                  </a:cubicBezTo>
                  <a:cubicBezTo>
                    <a:pt x="2124" y="2753"/>
                    <a:pt x="2124" y="2576"/>
                    <a:pt x="2144" y="2429"/>
                  </a:cubicBezTo>
                  <a:cubicBezTo>
                    <a:pt x="2166" y="2291"/>
                    <a:pt x="2162" y="2140"/>
                    <a:pt x="2237" y="2014"/>
                  </a:cubicBezTo>
                  <a:cubicBezTo>
                    <a:pt x="2321" y="1877"/>
                    <a:pt x="2484" y="1799"/>
                    <a:pt x="2622" y="1711"/>
                  </a:cubicBezTo>
                  <a:cubicBezTo>
                    <a:pt x="2744" y="1636"/>
                    <a:pt x="2855" y="1540"/>
                    <a:pt x="2947" y="1428"/>
                  </a:cubicBezTo>
                  <a:cubicBezTo>
                    <a:pt x="3011" y="1348"/>
                    <a:pt x="2920" y="1249"/>
                    <a:pt x="2830" y="1249"/>
                  </a:cubicBezTo>
                  <a:cubicBezTo>
                    <a:pt x="2801" y="1249"/>
                    <a:pt x="2773" y="1258"/>
                    <a:pt x="2750" y="1281"/>
                  </a:cubicBezTo>
                  <a:cubicBezTo>
                    <a:pt x="2640" y="1384"/>
                    <a:pt x="2479" y="1452"/>
                    <a:pt x="2343" y="1524"/>
                  </a:cubicBezTo>
                  <a:cubicBezTo>
                    <a:pt x="2174" y="1614"/>
                    <a:pt x="2040" y="1693"/>
                    <a:pt x="1928" y="1841"/>
                  </a:cubicBezTo>
                  <a:cubicBezTo>
                    <a:pt x="1823" y="1978"/>
                    <a:pt x="1821" y="2130"/>
                    <a:pt x="1785" y="2285"/>
                  </a:cubicBezTo>
                  <a:cubicBezTo>
                    <a:pt x="1751" y="2445"/>
                    <a:pt x="1761" y="2648"/>
                    <a:pt x="1671" y="2791"/>
                  </a:cubicBezTo>
                  <a:cubicBezTo>
                    <a:pt x="1562" y="2967"/>
                    <a:pt x="1382" y="3052"/>
                    <a:pt x="1189" y="3134"/>
                  </a:cubicBezTo>
                  <a:cubicBezTo>
                    <a:pt x="1207" y="3023"/>
                    <a:pt x="1207" y="2911"/>
                    <a:pt x="1189" y="2799"/>
                  </a:cubicBezTo>
                  <a:cubicBezTo>
                    <a:pt x="1143" y="2560"/>
                    <a:pt x="1074" y="2309"/>
                    <a:pt x="1159" y="2072"/>
                  </a:cubicBezTo>
                  <a:cubicBezTo>
                    <a:pt x="1321" y="1630"/>
                    <a:pt x="1815" y="1394"/>
                    <a:pt x="2172" y="1084"/>
                  </a:cubicBezTo>
                  <a:cubicBezTo>
                    <a:pt x="2325" y="948"/>
                    <a:pt x="2421" y="697"/>
                    <a:pt x="2461" y="514"/>
                  </a:cubicBezTo>
                  <a:cubicBezTo>
                    <a:pt x="2498" y="342"/>
                    <a:pt x="2516" y="23"/>
                    <a:pt x="2243" y="1"/>
                  </a:cubicBezTo>
                  <a:cubicBezTo>
                    <a:pt x="2235" y="1"/>
                    <a:pt x="2227" y="0"/>
                    <a:pt x="2220" y="0"/>
                  </a:cubicBezTo>
                  <a:close/>
                </a:path>
              </a:pathLst>
            </a:custGeom>
            <a:solidFill>
              <a:schemeClr val="lt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1" name="Google Shape;21;p2"/>
          <p:cNvSpPr/>
          <p:nvPr/>
        </p:nvSpPr>
        <p:spPr>
          <a:xfrm>
            <a:off x="-28475" y="4124326"/>
            <a:ext cx="9172523" cy="1019177"/>
          </a:xfrm>
          <a:custGeom>
            <a:rect b="b" l="l" r="r" t="t"/>
            <a:pathLst>
              <a:path extrusionOk="0" h="7284" w="47339">
                <a:moveTo>
                  <a:pt x="47338" y="0"/>
                </a:moveTo>
                <a:cubicBezTo>
                  <a:pt x="41495" y="1092"/>
                  <a:pt x="43542" y="3505"/>
                  <a:pt x="39036" y="3880"/>
                </a:cubicBezTo>
                <a:cubicBezTo>
                  <a:pt x="38673" y="3910"/>
                  <a:pt x="38339" y="3924"/>
                  <a:pt x="38027" y="3924"/>
                </a:cubicBezTo>
                <a:cubicBezTo>
                  <a:pt x="34521" y="3924"/>
                  <a:pt x="33945" y="2170"/>
                  <a:pt x="29318" y="2170"/>
                </a:cubicBezTo>
                <a:cubicBezTo>
                  <a:pt x="29036" y="2170"/>
                  <a:pt x="28738" y="2176"/>
                  <a:pt x="28424" y="2190"/>
                </a:cubicBezTo>
                <a:cubicBezTo>
                  <a:pt x="22506" y="2451"/>
                  <a:pt x="21495" y="4356"/>
                  <a:pt x="14347" y="4661"/>
                </a:cubicBezTo>
                <a:cubicBezTo>
                  <a:pt x="13564" y="4695"/>
                  <a:pt x="12872" y="4710"/>
                  <a:pt x="12254" y="4710"/>
                </a:cubicBezTo>
                <a:cubicBezTo>
                  <a:pt x="7234" y="4710"/>
                  <a:pt x="7113" y="3676"/>
                  <a:pt x="2870" y="2710"/>
                </a:cubicBezTo>
                <a:cubicBezTo>
                  <a:pt x="1924" y="2499"/>
                  <a:pt x="965" y="2346"/>
                  <a:pt x="1" y="2252"/>
                </a:cubicBezTo>
                <a:lnTo>
                  <a:pt x="1" y="7284"/>
                </a:lnTo>
                <a:lnTo>
                  <a:pt x="47338" y="7284"/>
                </a:lnTo>
                <a:lnTo>
                  <a:pt x="47338" y="0"/>
                </a:lnTo>
                <a:close/>
              </a:path>
            </a:pathLst>
          </a:custGeom>
          <a:solidFill>
            <a:schemeClr val="lt2"/>
          </a:solidFill>
          <a:ln>
            <a:noFill/>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2" name="Google Shape;22;p2"/>
          <p:cNvGrpSpPr/>
          <p:nvPr/>
        </p:nvGrpSpPr>
        <p:grpSpPr>
          <a:xfrm>
            <a:off x="2307665" y="4054515"/>
            <a:ext cx="1135015" cy="987317"/>
            <a:chOff x="608900" y="3614050"/>
            <a:chExt cx="136425" cy="118675"/>
          </a:xfrm>
        </p:grpSpPr>
        <p:sp>
          <p:nvSpPr>
            <p:cNvPr id="23" name="Google Shape;23;p2"/>
            <p:cNvSpPr/>
            <p:nvPr/>
          </p:nvSpPr>
          <p:spPr>
            <a:xfrm>
              <a:off x="672650" y="3622225"/>
              <a:ext cx="72675" cy="110500"/>
            </a:xfrm>
            <a:custGeom>
              <a:rect b="b" l="l" r="r" t="t"/>
              <a:pathLst>
                <a:path extrusionOk="0" h="4420" w="2907">
                  <a:moveTo>
                    <a:pt x="2269" y="0"/>
                  </a:moveTo>
                  <a:cubicBezTo>
                    <a:pt x="2248" y="0"/>
                    <a:pt x="2226" y="6"/>
                    <a:pt x="2205" y="19"/>
                  </a:cubicBezTo>
                  <a:cubicBezTo>
                    <a:pt x="2025" y="131"/>
                    <a:pt x="1870" y="290"/>
                    <a:pt x="1736" y="452"/>
                  </a:cubicBezTo>
                  <a:cubicBezTo>
                    <a:pt x="1583" y="641"/>
                    <a:pt x="1447" y="846"/>
                    <a:pt x="1336" y="1064"/>
                  </a:cubicBezTo>
                  <a:cubicBezTo>
                    <a:pt x="1232" y="1269"/>
                    <a:pt x="1174" y="1496"/>
                    <a:pt x="1164" y="1727"/>
                  </a:cubicBezTo>
                  <a:cubicBezTo>
                    <a:pt x="1154" y="1960"/>
                    <a:pt x="1218" y="2201"/>
                    <a:pt x="1180" y="2431"/>
                  </a:cubicBezTo>
                  <a:cubicBezTo>
                    <a:pt x="1138" y="2672"/>
                    <a:pt x="969" y="2883"/>
                    <a:pt x="827" y="3078"/>
                  </a:cubicBezTo>
                  <a:cubicBezTo>
                    <a:pt x="712" y="3240"/>
                    <a:pt x="630" y="3425"/>
                    <a:pt x="586" y="3620"/>
                  </a:cubicBezTo>
                  <a:cubicBezTo>
                    <a:pt x="493" y="3441"/>
                    <a:pt x="431" y="3274"/>
                    <a:pt x="431" y="3070"/>
                  </a:cubicBezTo>
                  <a:cubicBezTo>
                    <a:pt x="431" y="2845"/>
                    <a:pt x="580" y="2678"/>
                    <a:pt x="636" y="2472"/>
                  </a:cubicBezTo>
                  <a:cubicBezTo>
                    <a:pt x="688" y="2281"/>
                    <a:pt x="814" y="2112"/>
                    <a:pt x="873" y="1922"/>
                  </a:cubicBezTo>
                  <a:cubicBezTo>
                    <a:pt x="937" y="1721"/>
                    <a:pt x="931" y="1498"/>
                    <a:pt x="899" y="1293"/>
                  </a:cubicBezTo>
                  <a:cubicBezTo>
                    <a:pt x="877" y="1159"/>
                    <a:pt x="837" y="1010"/>
                    <a:pt x="712" y="944"/>
                  </a:cubicBezTo>
                  <a:cubicBezTo>
                    <a:pt x="694" y="926"/>
                    <a:pt x="671" y="918"/>
                    <a:pt x="649" y="918"/>
                  </a:cubicBezTo>
                  <a:cubicBezTo>
                    <a:pt x="575" y="918"/>
                    <a:pt x="498" y="1000"/>
                    <a:pt x="543" y="1085"/>
                  </a:cubicBezTo>
                  <a:cubicBezTo>
                    <a:pt x="632" y="1257"/>
                    <a:pt x="584" y="1508"/>
                    <a:pt x="548" y="1683"/>
                  </a:cubicBezTo>
                  <a:cubicBezTo>
                    <a:pt x="503" y="1893"/>
                    <a:pt x="389" y="2058"/>
                    <a:pt x="301" y="2251"/>
                  </a:cubicBezTo>
                  <a:cubicBezTo>
                    <a:pt x="216" y="2445"/>
                    <a:pt x="118" y="2636"/>
                    <a:pt x="58" y="2835"/>
                  </a:cubicBezTo>
                  <a:cubicBezTo>
                    <a:pt x="0" y="3032"/>
                    <a:pt x="24" y="3252"/>
                    <a:pt x="72" y="3447"/>
                  </a:cubicBezTo>
                  <a:cubicBezTo>
                    <a:pt x="122" y="3652"/>
                    <a:pt x="254" y="3826"/>
                    <a:pt x="335" y="4021"/>
                  </a:cubicBezTo>
                  <a:cubicBezTo>
                    <a:pt x="389" y="4156"/>
                    <a:pt x="343" y="4288"/>
                    <a:pt x="295" y="4419"/>
                  </a:cubicBezTo>
                  <a:lnTo>
                    <a:pt x="1095" y="4419"/>
                  </a:lnTo>
                  <a:cubicBezTo>
                    <a:pt x="1085" y="4258"/>
                    <a:pt x="1011" y="4097"/>
                    <a:pt x="985" y="3937"/>
                  </a:cubicBezTo>
                  <a:cubicBezTo>
                    <a:pt x="1011" y="3891"/>
                    <a:pt x="1041" y="3848"/>
                    <a:pt x="1071" y="3806"/>
                  </a:cubicBezTo>
                  <a:cubicBezTo>
                    <a:pt x="1206" y="3622"/>
                    <a:pt x="1409" y="3499"/>
                    <a:pt x="1601" y="3373"/>
                  </a:cubicBezTo>
                  <a:cubicBezTo>
                    <a:pt x="1750" y="3276"/>
                    <a:pt x="1926" y="3212"/>
                    <a:pt x="2061" y="3098"/>
                  </a:cubicBezTo>
                  <a:cubicBezTo>
                    <a:pt x="2350" y="2855"/>
                    <a:pt x="2494" y="2484"/>
                    <a:pt x="2488" y="2120"/>
                  </a:cubicBezTo>
                  <a:cubicBezTo>
                    <a:pt x="2482" y="1791"/>
                    <a:pt x="2587" y="1392"/>
                    <a:pt x="2838" y="1149"/>
                  </a:cubicBezTo>
                  <a:cubicBezTo>
                    <a:pt x="2907" y="1084"/>
                    <a:pt x="2848" y="954"/>
                    <a:pt x="2756" y="954"/>
                  </a:cubicBezTo>
                  <a:cubicBezTo>
                    <a:pt x="2749" y="954"/>
                    <a:pt x="2742" y="954"/>
                    <a:pt x="2735" y="956"/>
                  </a:cubicBezTo>
                  <a:cubicBezTo>
                    <a:pt x="2412" y="1028"/>
                    <a:pt x="2256" y="1432"/>
                    <a:pt x="2175" y="1703"/>
                  </a:cubicBezTo>
                  <a:cubicBezTo>
                    <a:pt x="2113" y="1906"/>
                    <a:pt x="2153" y="2118"/>
                    <a:pt x="2099" y="2319"/>
                  </a:cubicBezTo>
                  <a:cubicBezTo>
                    <a:pt x="2037" y="2550"/>
                    <a:pt x="1951" y="2741"/>
                    <a:pt x="1732" y="2873"/>
                  </a:cubicBezTo>
                  <a:cubicBezTo>
                    <a:pt x="1575" y="2967"/>
                    <a:pt x="1411" y="3054"/>
                    <a:pt x="1256" y="3154"/>
                  </a:cubicBezTo>
                  <a:cubicBezTo>
                    <a:pt x="1366" y="2979"/>
                    <a:pt x="1465" y="2817"/>
                    <a:pt x="1537" y="2614"/>
                  </a:cubicBezTo>
                  <a:cubicBezTo>
                    <a:pt x="1603" y="2427"/>
                    <a:pt x="1585" y="2233"/>
                    <a:pt x="1561" y="2040"/>
                  </a:cubicBezTo>
                  <a:cubicBezTo>
                    <a:pt x="1533" y="1803"/>
                    <a:pt x="1541" y="1570"/>
                    <a:pt x="1617" y="1343"/>
                  </a:cubicBezTo>
                  <a:cubicBezTo>
                    <a:pt x="1694" y="1105"/>
                    <a:pt x="1818" y="884"/>
                    <a:pt x="1981" y="695"/>
                  </a:cubicBezTo>
                  <a:cubicBezTo>
                    <a:pt x="2129" y="527"/>
                    <a:pt x="2338" y="246"/>
                    <a:pt x="2378" y="171"/>
                  </a:cubicBezTo>
                  <a:cubicBezTo>
                    <a:pt x="2422" y="90"/>
                    <a:pt x="2352" y="0"/>
                    <a:pt x="2269" y="0"/>
                  </a:cubicBezTo>
                  <a:close/>
                </a:path>
              </a:pathLst>
            </a:custGeom>
            <a:solidFill>
              <a:schemeClr val="accent1"/>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 name="Google Shape;24;p2"/>
            <p:cNvSpPr/>
            <p:nvPr/>
          </p:nvSpPr>
          <p:spPr>
            <a:xfrm>
              <a:off x="635825" y="3614050"/>
              <a:ext cx="47100" cy="118675"/>
            </a:xfrm>
            <a:custGeom>
              <a:rect b="b" l="l" r="r" t="t"/>
              <a:pathLst>
                <a:path extrusionOk="0" h="4747" w="1884">
                  <a:moveTo>
                    <a:pt x="124" y="1"/>
                  </a:moveTo>
                  <a:cubicBezTo>
                    <a:pt x="61" y="1"/>
                    <a:pt x="1" y="46"/>
                    <a:pt x="11" y="129"/>
                  </a:cubicBezTo>
                  <a:cubicBezTo>
                    <a:pt x="45" y="390"/>
                    <a:pt x="164" y="703"/>
                    <a:pt x="230" y="884"/>
                  </a:cubicBezTo>
                  <a:cubicBezTo>
                    <a:pt x="296" y="1066"/>
                    <a:pt x="417" y="1438"/>
                    <a:pt x="427" y="1534"/>
                  </a:cubicBezTo>
                  <a:cubicBezTo>
                    <a:pt x="471" y="1986"/>
                    <a:pt x="59" y="2347"/>
                    <a:pt x="59" y="2795"/>
                  </a:cubicBezTo>
                  <a:cubicBezTo>
                    <a:pt x="59" y="3061"/>
                    <a:pt x="96" y="3344"/>
                    <a:pt x="228" y="3579"/>
                  </a:cubicBezTo>
                  <a:cubicBezTo>
                    <a:pt x="342" y="3782"/>
                    <a:pt x="489" y="3963"/>
                    <a:pt x="627" y="4153"/>
                  </a:cubicBezTo>
                  <a:cubicBezTo>
                    <a:pt x="760" y="4336"/>
                    <a:pt x="866" y="4535"/>
                    <a:pt x="909" y="4746"/>
                  </a:cubicBezTo>
                  <a:lnTo>
                    <a:pt x="1378" y="4746"/>
                  </a:lnTo>
                  <a:cubicBezTo>
                    <a:pt x="1312" y="4515"/>
                    <a:pt x="1236" y="4286"/>
                    <a:pt x="1196" y="4051"/>
                  </a:cubicBezTo>
                  <a:cubicBezTo>
                    <a:pt x="1157" y="3830"/>
                    <a:pt x="1109" y="3541"/>
                    <a:pt x="1234" y="3340"/>
                  </a:cubicBezTo>
                  <a:cubicBezTo>
                    <a:pt x="1372" y="3116"/>
                    <a:pt x="1527" y="2919"/>
                    <a:pt x="1563" y="2654"/>
                  </a:cubicBezTo>
                  <a:cubicBezTo>
                    <a:pt x="1603" y="2359"/>
                    <a:pt x="1603" y="2058"/>
                    <a:pt x="1565" y="1761"/>
                  </a:cubicBezTo>
                  <a:cubicBezTo>
                    <a:pt x="1529" y="1488"/>
                    <a:pt x="1543" y="1173"/>
                    <a:pt x="1623" y="908"/>
                  </a:cubicBezTo>
                  <a:cubicBezTo>
                    <a:pt x="1661" y="785"/>
                    <a:pt x="1705" y="659"/>
                    <a:pt x="1746" y="536"/>
                  </a:cubicBezTo>
                  <a:cubicBezTo>
                    <a:pt x="1758" y="500"/>
                    <a:pt x="1770" y="464"/>
                    <a:pt x="1780" y="428"/>
                  </a:cubicBezTo>
                  <a:cubicBezTo>
                    <a:pt x="1788" y="402"/>
                    <a:pt x="1809" y="377"/>
                    <a:pt x="1802" y="377"/>
                  </a:cubicBezTo>
                  <a:cubicBezTo>
                    <a:pt x="1799" y="377"/>
                    <a:pt x="1793" y="380"/>
                    <a:pt x="1780" y="388"/>
                  </a:cubicBezTo>
                  <a:cubicBezTo>
                    <a:pt x="1840" y="348"/>
                    <a:pt x="1884" y="261"/>
                    <a:pt x="1834" y="195"/>
                  </a:cubicBezTo>
                  <a:lnTo>
                    <a:pt x="1824" y="183"/>
                  </a:lnTo>
                  <a:cubicBezTo>
                    <a:pt x="1797" y="144"/>
                    <a:pt x="1751" y="121"/>
                    <a:pt x="1704" y="121"/>
                  </a:cubicBezTo>
                  <a:cubicBezTo>
                    <a:pt x="1693" y="121"/>
                    <a:pt x="1682" y="122"/>
                    <a:pt x="1671" y="125"/>
                  </a:cubicBezTo>
                  <a:cubicBezTo>
                    <a:pt x="1497" y="139"/>
                    <a:pt x="1432" y="348"/>
                    <a:pt x="1372" y="478"/>
                  </a:cubicBezTo>
                  <a:cubicBezTo>
                    <a:pt x="1258" y="729"/>
                    <a:pt x="1183" y="996"/>
                    <a:pt x="1151" y="1271"/>
                  </a:cubicBezTo>
                  <a:cubicBezTo>
                    <a:pt x="1077" y="1823"/>
                    <a:pt x="1304" y="2455"/>
                    <a:pt x="975" y="2953"/>
                  </a:cubicBezTo>
                  <a:cubicBezTo>
                    <a:pt x="836" y="3164"/>
                    <a:pt x="746" y="3345"/>
                    <a:pt x="736" y="3589"/>
                  </a:cubicBezTo>
                  <a:cubicBezTo>
                    <a:pt x="597" y="3381"/>
                    <a:pt x="487" y="3160"/>
                    <a:pt x="471" y="2907"/>
                  </a:cubicBezTo>
                  <a:cubicBezTo>
                    <a:pt x="455" y="2626"/>
                    <a:pt x="601" y="2369"/>
                    <a:pt x="714" y="2118"/>
                  </a:cubicBezTo>
                  <a:cubicBezTo>
                    <a:pt x="796" y="1943"/>
                    <a:pt x="840" y="1699"/>
                    <a:pt x="812" y="1508"/>
                  </a:cubicBezTo>
                  <a:cubicBezTo>
                    <a:pt x="780" y="1285"/>
                    <a:pt x="670" y="1050"/>
                    <a:pt x="583" y="843"/>
                  </a:cubicBezTo>
                  <a:cubicBezTo>
                    <a:pt x="477" y="593"/>
                    <a:pt x="326" y="348"/>
                    <a:pt x="244" y="89"/>
                  </a:cubicBezTo>
                  <a:cubicBezTo>
                    <a:pt x="225" y="29"/>
                    <a:pt x="174" y="1"/>
                    <a:pt x="124" y="1"/>
                  </a:cubicBezTo>
                  <a:close/>
                </a:path>
              </a:pathLst>
            </a:custGeom>
            <a:solidFill>
              <a:schemeClr val="accent1"/>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 name="Google Shape;25;p2"/>
            <p:cNvSpPr/>
            <p:nvPr/>
          </p:nvSpPr>
          <p:spPr>
            <a:xfrm>
              <a:off x="608900" y="3642125"/>
              <a:ext cx="44350" cy="90550"/>
            </a:xfrm>
            <a:custGeom>
              <a:rect b="b" l="l" r="r" t="t"/>
              <a:pathLst>
                <a:path extrusionOk="0" h="3622" w="1774">
                  <a:moveTo>
                    <a:pt x="187" y="0"/>
                  </a:moveTo>
                  <a:cubicBezTo>
                    <a:pt x="97" y="0"/>
                    <a:pt x="1" y="75"/>
                    <a:pt x="30" y="172"/>
                  </a:cubicBezTo>
                  <a:cubicBezTo>
                    <a:pt x="81" y="331"/>
                    <a:pt x="159" y="483"/>
                    <a:pt x="261" y="616"/>
                  </a:cubicBezTo>
                  <a:cubicBezTo>
                    <a:pt x="370" y="766"/>
                    <a:pt x="514" y="913"/>
                    <a:pt x="546" y="1101"/>
                  </a:cubicBezTo>
                  <a:cubicBezTo>
                    <a:pt x="576" y="1272"/>
                    <a:pt x="508" y="1447"/>
                    <a:pt x="470" y="1615"/>
                  </a:cubicBezTo>
                  <a:cubicBezTo>
                    <a:pt x="432" y="1792"/>
                    <a:pt x="358" y="1997"/>
                    <a:pt x="376" y="2179"/>
                  </a:cubicBezTo>
                  <a:cubicBezTo>
                    <a:pt x="402" y="2402"/>
                    <a:pt x="484" y="2613"/>
                    <a:pt x="613" y="2796"/>
                  </a:cubicBezTo>
                  <a:cubicBezTo>
                    <a:pt x="729" y="2964"/>
                    <a:pt x="906" y="3083"/>
                    <a:pt x="1038" y="3237"/>
                  </a:cubicBezTo>
                  <a:cubicBezTo>
                    <a:pt x="1138" y="3356"/>
                    <a:pt x="1225" y="3484"/>
                    <a:pt x="1295" y="3621"/>
                  </a:cubicBezTo>
                  <a:lnTo>
                    <a:pt x="1773" y="3621"/>
                  </a:lnTo>
                  <a:cubicBezTo>
                    <a:pt x="1735" y="3504"/>
                    <a:pt x="1684" y="3392"/>
                    <a:pt x="1624" y="3285"/>
                  </a:cubicBezTo>
                  <a:cubicBezTo>
                    <a:pt x="1512" y="3091"/>
                    <a:pt x="1371" y="2918"/>
                    <a:pt x="1207" y="2769"/>
                  </a:cubicBezTo>
                  <a:cubicBezTo>
                    <a:pt x="1030" y="2605"/>
                    <a:pt x="873" y="2442"/>
                    <a:pt x="829" y="2201"/>
                  </a:cubicBezTo>
                  <a:cubicBezTo>
                    <a:pt x="793" y="2003"/>
                    <a:pt x="888" y="1770"/>
                    <a:pt x="916" y="1573"/>
                  </a:cubicBezTo>
                  <a:cubicBezTo>
                    <a:pt x="946" y="1382"/>
                    <a:pt x="1004" y="1206"/>
                    <a:pt x="948" y="1009"/>
                  </a:cubicBezTo>
                  <a:cubicBezTo>
                    <a:pt x="890" y="800"/>
                    <a:pt x="783" y="660"/>
                    <a:pt x="639" y="497"/>
                  </a:cubicBezTo>
                  <a:cubicBezTo>
                    <a:pt x="524" y="365"/>
                    <a:pt x="378" y="232"/>
                    <a:pt x="305" y="72"/>
                  </a:cubicBezTo>
                  <a:cubicBezTo>
                    <a:pt x="281" y="21"/>
                    <a:pt x="235" y="0"/>
                    <a:pt x="187" y="0"/>
                  </a:cubicBezTo>
                  <a:close/>
                </a:path>
              </a:pathLst>
            </a:custGeom>
            <a:solidFill>
              <a:schemeClr val="accent1"/>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6" name="Google Shape;26;p2"/>
          <p:cNvGrpSpPr/>
          <p:nvPr/>
        </p:nvGrpSpPr>
        <p:grpSpPr>
          <a:xfrm>
            <a:off x="6862050" y="3864369"/>
            <a:ext cx="1371711" cy="1279123"/>
            <a:chOff x="1202700" y="3560500"/>
            <a:chExt cx="164875" cy="153750"/>
          </a:xfrm>
        </p:grpSpPr>
        <p:sp>
          <p:nvSpPr>
            <p:cNvPr id="27" name="Google Shape;27;p2"/>
            <p:cNvSpPr/>
            <p:nvPr/>
          </p:nvSpPr>
          <p:spPr>
            <a:xfrm>
              <a:off x="1255550" y="3560500"/>
              <a:ext cx="55375" cy="153600"/>
            </a:xfrm>
            <a:custGeom>
              <a:rect b="b" l="l" r="r" t="t"/>
              <a:pathLst>
                <a:path extrusionOk="0" h="6144" w="2215">
                  <a:moveTo>
                    <a:pt x="975" y="0"/>
                  </a:moveTo>
                  <a:cubicBezTo>
                    <a:pt x="918" y="0"/>
                    <a:pt x="863" y="24"/>
                    <a:pt x="824" y="67"/>
                  </a:cubicBezTo>
                  <a:lnTo>
                    <a:pt x="812" y="79"/>
                  </a:lnTo>
                  <a:cubicBezTo>
                    <a:pt x="746" y="149"/>
                    <a:pt x="801" y="240"/>
                    <a:pt x="879" y="284"/>
                  </a:cubicBezTo>
                  <a:lnTo>
                    <a:pt x="879" y="284"/>
                  </a:lnTo>
                  <a:cubicBezTo>
                    <a:pt x="863" y="275"/>
                    <a:pt x="854" y="271"/>
                    <a:pt x="851" y="271"/>
                  </a:cubicBezTo>
                  <a:cubicBezTo>
                    <a:pt x="842" y="271"/>
                    <a:pt x="869" y="298"/>
                    <a:pt x="879" y="324"/>
                  </a:cubicBezTo>
                  <a:cubicBezTo>
                    <a:pt x="893" y="360"/>
                    <a:pt x="907" y="398"/>
                    <a:pt x="923" y="438"/>
                  </a:cubicBezTo>
                  <a:cubicBezTo>
                    <a:pt x="975" y="569"/>
                    <a:pt x="1031" y="699"/>
                    <a:pt x="1079" y="832"/>
                  </a:cubicBezTo>
                  <a:cubicBezTo>
                    <a:pt x="1182" y="1111"/>
                    <a:pt x="1198" y="1444"/>
                    <a:pt x="1154" y="1733"/>
                  </a:cubicBezTo>
                  <a:cubicBezTo>
                    <a:pt x="1107" y="2044"/>
                    <a:pt x="1107" y="2363"/>
                    <a:pt x="1156" y="2676"/>
                  </a:cubicBezTo>
                  <a:cubicBezTo>
                    <a:pt x="1202" y="2955"/>
                    <a:pt x="1400" y="3164"/>
                    <a:pt x="1577" y="3399"/>
                  </a:cubicBezTo>
                  <a:cubicBezTo>
                    <a:pt x="1738" y="3612"/>
                    <a:pt x="1677" y="3917"/>
                    <a:pt x="1627" y="4150"/>
                  </a:cubicBezTo>
                  <a:cubicBezTo>
                    <a:pt x="1587" y="4326"/>
                    <a:pt x="1535" y="4497"/>
                    <a:pt x="1471" y="4666"/>
                  </a:cubicBezTo>
                  <a:cubicBezTo>
                    <a:pt x="1477" y="4537"/>
                    <a:pt x="1469" y="4409"/>
                    <a:pt x="1445" y="4282"/>
                  </a:cubicBezTo>
                  <a:cubicBezTo>
                    <a:pt x="1370" y="3847"/>
                    <a:pt x="1007" y="3499"/>
                    <a:pt x="710" y="3142"/>
                  </a:cubicBezTo>
                  <a:cubicBezTo>
                    <a:pt x="527" y="2925"/>
                    <a:pt x="535" y="2706"/>
                    <a:pt x="592" y="2456"/>
                  </a:cubicBezTo>
                  <a:cubicBezTo>
                    <a:pt x="642" y="2241"/>
                    <a:pt x="806" y="2054"/>
                    <a:pt x="848" y="1835"/>
                  </a:cubicBezTo>
                  <a:cubicBezTo>
                    <a:pt x="905" y="1538"/>
                    <a:pt x="949" y="1083"/>
                    <a:pt x="616" y="880"/>
                  </a:cubicBezTo>
                  <a:cubicBezTo>
                    <a:pt x="593" y="867"/>
                    <a:pt x="568" y="861"/>
                    <a:pt x="543" y="861"/>
                  </a:cubicBezTo>
                  <a:cubicBezTo>
                    <a:pt x="447" y="861"/>
                    <a:pt x="351" y="944"/>
                    <a:pt x="387" y="1020"/>
                  </a:cubicBezTo>
                  <a:cubicBezTo>
                    <a:pt x="543" y="1358"/>
                    <a:pt x="443" y="1787"/>
                    <a:pt x="254" y="2100"/>
                  </a:cubicBezTo>
                  <a:cubicBezTo>
                    <a:pt x="42" y="2448"/>
                    <a:pt x="1" y="2863"/>
                    <a:pt x="204" y="3218"/>
                  </a:cubicBezTo>
                  <a:cubicBezTo>
                    <a:pt x="298" y="3385"/>
                    <a:pt x="465" y="3519"/>
                    <a:pt x="582" y="3674"/>
                  </a:cubicBezTo>
                  <a:cubicBezTo>
                    <a:pt x="736" y="3877"/>
                    <a:pt x="899" y="4081"/>
                    <a:pt x="957" y="4314"/>
                  </a:cubicBezTo>
                  <a:cubicBezTo>
                    <a:pt x="1053" y="4720"/>
                    <a:pt x="893" y="5121"/>
                    <a:pt x="1067" y="5521"/>
                  </a:cubicBezTo>
                  <a:cubicBezTo>
                    <a:pt x="1081" y="5557"/>
                    <a:pt x="1118" y="5574"/>
                    <a:pt x="1155" y="5574"/>
                  </a:cubicBezTo>
                  <a:cubicBezTo>
                    <a:pt x="1193" y="5574"/>
                    <a:pt x="1231" y="5556"/>
                    <a:pt x="1246" y="5521"/>
                  </a:cubicBezTo>
                  <a:cubicBezTo>
                    <a:pt x="1258" y="5495"/>
                    <a:pt x="1268" y="5472"/>
                    <a:pt x="1280" y="5446"/>
                  </a:cubicBezTo>
                  <a:lnTo>
                    <a:pt x="1280" y="5446"/>
                  </a:lnTo>
                  <a:cubicBezTo>
                    <a:pt x="1268" y="5785"/>
                    <a:pt x="1372" y="6143"/>
                    <a:pt x="1821" y="6143"/>
                  </a:cubicBezTo>
                  <a:cubicBezTo>
                    <a:pt x="1823" y="6143"/>
                    <a:pt x="1826" y="6143"/>
                    <a:pt x="1828" y="6143"/>
                  </a:cubicBezTo>
                  <a:cubicBezTo>
                    <a:pt x="1900" y="6143"/>
                    <a:pt x="1948" y="6081"/>
                    <a:pt x="1910" y="6032"/>
                  </a:cubicBezTo>
                  <a:cubicBezTo>
                    <a:pt x="1587" y="5599"/>
                    <a:pt x="1944" y="4989"/>
                    <a:pt x="2075" y="4545"/>
                  </a:cubicBezTo>
                  <a:cubicBezTo>
                    <a:pt x="2155" y="4274"/>
                    <a:pt x="2213" y="4005"/>
                    <a:pt x="2215" y="3724"/>
                  </a:cubicBezTo>
                  <a:cubicBezTo>
                    <a:pt x="2215" y="3437"/>
                    <a:pt x="2097" y="3232"/>
                    <a:pt x="1906" y="2994"/>
                  </a:cubicBezTo>
                  <a:cubicBezTo>
                    <a:pt x="1485" y="2466"/>
                    <a:pt x="1776" y="1799"/>
                    <a:pt x="1683" y="1215"/>
                  </a:cubicBezTo>
                  <a:cubicBezTo>
                    <a:pt x="1639" y="922"/>
                    <a:pt x="1545" y="639"/>
                    <a:pt x="1402" y="380"/>
                  </a:cubicBezTo>
                  <a:cubicBezTo>
                    <a:pt x="1326" y="240"/>
                    <a:pt x="1240" y="21"/>
                    <a:pt x="1019" y="5"/>
                  </a:cubicBezTo>
                  <a:cubicBezTo>
                    <a:pt x="1004" y="2"/>
                    <a:pt x="989" y="0"/>
                    <a:pt x="975" y="0"/>
                  </a:cubicBezTo>
                  <a:close/>
                </a:path>
              </a:pathLst>
            </a:custGeom>
            <a:solidFill>
              <a:schemeClr val="accent1"/>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Google Shape;28;p2"/>
            <p:cNvSpPr/>
            <p:nvPr/>
          </p:nvSpPr>
          <p:spPr>
            <a:xfrm>
              <a:off x="1202700" y="3566950"/>
              <a:ext cx="81375" cy="147300"/>
            </a:xfrm>
            <a:custGeom>
              <a:rect b="b" l="l" r="r" t="t"/>
              <a:pathLst>
                <a:path extrusionOk="0" h="5892" w="3255">
                  <a:moveTo>
                    <a:pt x="1469" y="1"/>
                  </a:moveTo>
                  <a:cubicBezTo>
                    <a:pt x="1419" y="1"/>
                    <a:pt x="1369" y="19"/>
                    <a:pt x="1339" y="60"/>
                  </a:cubicBezTo>
                  <a:cubicBezTo>
                    <a:pt x="1208" y="247"/>
                    <a:pt x="1130" y="471"/>
                    <a:pt x="1080" y="684"/>
                  </a:cubicBezTo>
                  <a:cubicBezTo>
                    <a:pt x="1023" y="931"/>
                    <a:pt x="997" y="1186"/>
                    <a:pt x="1005" y="1441"/>
                  </a:cubicBezTo>
                  <a:cubicBezTo>
                    <a:pt x="1013" y="1688"/>
                    <a:pt x="1092" y="1919"/>
                    <a:pt x="1222" y="2143"/>
                  </a:cubicBezTo>
                  <a:cubicBezTo>
                    <a:pt x="1353" y="2366"/>
                    <a:pt x="1577" y="2561"/>
                    <a:pt x="1674" y="2794"/>
                  </a:cubicBezTo>
                  <a:cubicBezTo>
                    <a:pt x="1778" y="3039"/>
                    <a:pt x="1716" y="3314"/>
                    <a:pt x="1678" y="3563"/>
                  </a:cubicBezTo>
                  <a:cubicBezTo>
                    <a:pt x="1648" y="3773"/>
                    <a:pt x="1668" y="3984"/>
                    <a:pt x="1740" y="4183"/>
                  </a:cubicBezTo>
                  <a:cubicBezTo>
                    <a:pt x="1523" y="4058"/>
                    <a:pt x="1351" y="3932"/>
                    <a:pt x="1224" y="3741"/>
                  </a:cubicBezTo>
                  <a:cubicBezTo>
                    <a:pt x="1086" y="3530"/>
                    <a:pt x="1150" y="3304"/>
                    <a:pt x="1084" y="3085"/>
                  </a:cubicBezTo>
                  <a:cubicBezTo>
                    <a:pt x="1025" y="2882"/>
                    <a:pt x="1062" y="2665"/>
                    <a:pt x="1013" y="2459"/>
                  </a:cubicBezTo>
                  <a:cubicBezTo>
                    <a:pt x="961" y="2240"/>
                    <a:pt x="815" y="2035"/>
                    <a:pt x="652" y="1858"/>
                  </a:cubicBezTo>
                  <a:cubicBezTo>
                    <a:pt x="544" y="1742"/>
                    <a:pt x="409" y="1620"/>
                    <a:pt x="225" y="1618"/>
                  </a:cubicBezTo>
                  <a:cubicBezTo>
                    <a:pt x="213" y="1615"/>
                    <a:pt x="201" y="1614"/>
                    <a:pt x="190" y="1614"/>
                  </a:cubicBezTo>
                  <a:cubicBezTo>
                    <a:pt x="73" y="1614"/>
                    <a:pt x="0" y="1759"/>
                    <a:pt x="122" y="1830"/>
                  </a:cubicBezTo>
                  <a:cubicBezTo>
                    <a:pt x="327" y="1949"/>
                    <a:pt x="431" y="2204"/>
                    <a:pt x="498" y="2388"/>
                  </a:cubicBezTo>
                  <a:cubicBezTo>
                    <a:pt x="576" y="2605"/>
                    <a:pt x="550" y="2812"/>
                    <a:pt x="570" y="3033"/>
                  </a:cubicBezTo>
                  <a:cubicBezTo>
                    <a:pt x="592" y="3255"/>
                    <a:pt x="600" y="3480"/>
                    <a:pt x="658" y="3695"/>
                  </a:cubicBezTo>
                  <a:cubicBezTo>
                    <a:pt x="714" y="3906"/>
                    <a:pt x="877" y="4100"/>
                    <a:pt x="1052" y="4261"/>
                  </a:cubicBezTo>
                  <a:cubicBezTo>
                    <a:pt x="1236" y="4430"/>
                    <a:pt x="1493" y="4530"/>
                    <a:pt x="1704" y="4675"/>
                  </a:cubicBezTo>
                  <a:cubicBezTo>
                    <a:pt x="1923" y="4825"/>
                    <a:pt x="1883" y="5080"/>
                    <a:pt x="1961" y="5285"/>
                  </a:cubicBezTo>
                  <a:cubicBezTo>
                    <a:pt x="2045" y="5503"/>
                    <a:pt x="2210" y="5680"/>
                    <a:pt x="2419" y="5780"/>
                  </a:cubicBezTo>
                  <a:cubicBezTo>
                    <a:pt x="2555" y="5844"/>
                    <a:pt x="2740" y="5892"/>
                    <a:pt x="2916" y="5892"/>
                  </a:cubicBezTo>
                  <a:cubicBezTo>
                    <a:pt x="3012" y="5892"/>
                    <a:pt x="3105" y="5877"/>
                    <a:pt x="3185" y="5843"/>
                  </a:cubicBezTo>
                  <a:cubicBezTo>
                    <a:pt x="3254" y="5813"/>
                    <a:pt x="3247" y="5740"/>
                    <a:pt x="3187" y="5708"/>
                  </a:cubicBezTo>
                  <a:cubicBezTo>
                    <a:pt x="2930" y="5572"/>
                    <a:pt x="2643" y="5542"/>
                    <a:pt x="2515" y="5291"/>
                  </a:cubicBezTo>
                  <a:cubicBezTo>
                    <a:pt x="2471" y="5194"/>
                    <a:pt x="2439" y="5092"/>
                    <a:pt x="2419" y="4986"/>
                  </a:cubicBezTo>
                  <a:lnTo>
                    <a:pt x="2419" y="4986"/>
                  </a:lnTo>
                  <a:cubicBezTo>
                    <a:pt x="2541" y="5150"/>
                    <a:pt x="2619" y="5343"/>
                    <a:pt x="2840" y="5443"/>
                  </a:cubicBezTo>
                  <a:cubicBezTo>
                    <a:pt x="2859" y="5451"/>
                    <a:pt x="2879" y="5455"/>
                    <a:pt x="2899" y="5455"/>
                  </a:cubicBezTo>
                  <a:cubicBezTo>
                    <a:pt x="2949" y="5455"/>
                    <a:pt x="2997" y="5430"/>
                    <a:pt x="3011" y="5389"/>
                  </a:cubicBezTo>
                  <a:cubicBezTo>
                    <a:pt x="3079" y="5198"/>
                    <a:pt x="2960" y="4960"/>
                    <a:pt x="2870" y="4783"/>
                  </a:cubicBezTo>
                  <a:cubicBezTo>
                    <a:pt x="2770" y="4590"/>
                    <a:pt x="2537" y="4454"/>
                    <a:pt x="2384" y="4289"/>
                  </a:cubicBezTo>
                  <a:cubicBezTo>
                    <a:pt x="2198" y="4088"/>
                    <a:pt x="2180" y="3803"/>
                    <a:pt x="2198" y="3563"/>
                  </a:cubicBezTo>
                  <a:cubicBezTo>
                    <a:pt x="2220" y="3298"/>
                    <a:pt x="2248" y="3067"/>
                    <a:pt x="2194" y="2802"/>
                  </a:cubicBezTo>
                  <a:cubicBezTo>
                    <a:pt x="2152" y="2595"/>
                    <a:pt x="2011" y="2422"/>
                    <a:pt x="1865" y="2252"/>
                  </a:cubicBezTo>
                  <a:cubicBezTo>
                    <a:pt x="1686" y="2043"/>
                    <a:pt x="1551" y="1822"/>
                    <a:pt x="1495" y="1573"/>
                  </a:cubicBezTo>
                  <a:cubicBezTo>
                    <a:pt x="1435" y="1316"/>
                    <a:pt x="1441" y="1021"/>
                    <a:pt x="1505" y="795"/>
                  </a:cubicBezTo>
                  <a:cubicBezTo>
                    <a:pt x="1571" y="572"/>
                    <a:pt x="1630" y="212"/>
                    <a:pt x="1630" y="122"/>
                  </a:cubicBezTo>
                  <a:cubicBezTo>
                    <a:pt x="1630" y="48"/>
                    <a:pt x="1549" y="1"/>
                    <a:pt x="1469" y="1"/>
                  </a:cubicBezTo>
                  <a:close/>
                </a:path>
              </a:pathLst>
            </a:custGeom>
            <a:solidFill>
              <a:schemeClr val="accent1"/>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 name="Google Shape;29;p2"/>
            <p:cNvSpPr/>
            <p:nvPr/>
          </p:nvSpPr>
          <p:spPr>
            <a:xfrm>
              <a:off x="1305475" y="3569000"/>
              <a:ext cx="33700" cy="143525"/>
            </a:xfrm>
            <a:custGeom>
              <a:rect b="b" l="l" r="r" t="t"/>
              <a:pathLst>
                <a:path extrusionOk="0" h="5741" w="1348">
                  <a:moveTo>
                    <a:pt x="549" y="1"/>
                  </a:moveTo>
                  <a:cubicBezTo>
                    <a:pt x="477" y="1"/>
                    <a:pt x="402" y="40"/>
                    <a:pt x="391" y="116"/>
                  </a:cubicBezTo>
                  <a:cubicBezTo>
                    <a:pt x="349" y="399"/>
                    <a:pt x="220" y="680"/>
                    <a:pt x="146" y="959"/>
                  </a:cubicBezTo>
                  <a:cubicBezTo>
                    <a:pt x="84" y="1190"/>
                    <a:pt x="0" y="1453"/>
                    <a:pt x="14" y="1690"/>
                  </a:cubicBezTo>
                  <a:cubicBezTo>
                    <a:pt x="26" y="1895"/>
                    <a:pt x="138" y="2140"/>
                    <a:pt x="281" y="2308"/>
                  </a:cubicBezTo>
                  <a:cubicBezTo>
                    <a:pt x="485" y="2549"/>
                    <a:pt x="730" y="2790"/>
                    <a:pt x="774" y="3085"/>
                  </a:cubicBezTo>
                  <a:cubicBezTo>
                    <a:pt x="855" y="3635"/>
                    <a:pt x="407" y="4107"/>
                    <a:pt x="172" y="4599"/>
                  </a:cubicBezTo>
                  <a:cubicBezTo>
                    <a:pt x="70" y="4813"/>
                    <a:pt x="116" y="5126"/>
                    <a:pt x="182" y="5345"/>
                  </a:cubicBezTo>
                  <a:cubicBezTo>
                    <a:pt x="244" y="5546"/>
                    <a:pt x="469" y="5638"/>
                    <a:pt x="678" y="5729"/>
                  </a:cubicBezTo>
                  <a:cubicBezTo>
                    <a:pt x="696" y="5737"/>
                    <a:pt x="714" y="5741"/>
                    <a:pt x="731" y="5741"/>
                  </a:cubicBezTo>
                  <a:cubicBezTo>
                    <a:pt x="807" y="5741"/>
                    <a:pt x="869" y="5674"/>
                    <a:pt x="825" y="5614"/>
                  </a:cubicBezTo>
                  <a:cubicBezTo>
                    <a:pt x="554" y="5221"/>
                    <a:pt x="650" y="4793"/>
                    <a:pt x="875" y="4406"/>
                  </a:cubicBezTo>
                  <a:cubicBezTo>
                    <a:pt x="1003" y="4185"/>
                    <a:pt x="1144" y="3972"/>
                    <a:pt x="1240" y="3741"/>
                  </a:cubicBezTo>
                  <a:cubicBezTo>
                    <a:pt x="1348" y="3472"/>
                    <a:pt x="1328" y="3171"/>
                    <a:pt x="1266" y="2896"/>
                  </a:cubicBezTo>
                  <a:cubicBezTo>
                    <a:pt x="1160" y="2429"/>
                    <a:pt x="556" y="2126"/>
                    <a:pt x="505" y="1650"/>
                  </a:cubicBezTo>
                  <a:cubicBezTo>
                    <a:pt x="493" y="1548"/>
                    <a:pt x="558" y="1138"/>
                    <a:pt x="598" y="939"/>
                  </a:cubicBezTo>
                  <a:cubicBezTo>
                    <a:pt x="638" y="739"/>
                    <a:pt x="714" y="391"/>
                    <a:pt x="694" y="116"/>
                  </a:cubicBezTo>
                  <a:cubicBezTo>
                    <a:pt x="688" y="38"/>
                    <a:pt x="619" y="1"/>
                    <a:pt x="549" y="1"/>
                  </a:cubicBezTo>
                  <a:close/>
                </a:path>
              </a:pathLst>
            </a:custGeom>
            <a:solidFill>
              <a:schemeClr val="accent1"/>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 name="Google Shape;30;p2"/>
            <p:cNvSpPr/>
            <p:nvPr/>
          </p:nvSpPr>
          <p:spPr>
            <a:xfrm>
              <a:off x="1332075" y="3592550"/>
              <a:ext cx="35500" cy="120450"/>
            </a:xfrm>
            <a:custGeom>
              <a:rect b="b" l="l" r="r" t="t"/>
              <a:pathLst>
                <a:path extrusionOk="0" h="4818" w="1420">
                  <a:moveTo>
                    <a:pt x="987" y="0"/>
                  </a:moveTo>
                  <a:cubicBezTo>
                    <a:pt x="909" y="0"/>
                    <a:pt x="833" y="33"/>
                    <a:pt x="816" y="106"/>
                  </a:cubicBezTo>
                  <a:cubicBezTo>
                    <a:pt x="772" y="288"/>
                    <a:pt x="634" y="457"/>
                    <a:pt x="533" y="620"/>
                  </a:cubicBezTo>
                  <a:cubicBezTo>
                    <a:pt x="405" y="822"/>
                    <a:pt x="313" y="989"/>
                    <a:pt x="305" y="1220"/>
                  </a:cubicBezTo>
                  <a:cubicBezTo>
                    <a:pt x="300" y="1433"/>
                    <a:pt x="425" y="1601"/>
                    <a:pt x="521" y="1792"/>
                  </a:cubicBezTo>
                  <a:cubicBezTo>
                    <a:pt x="618" y="1989"/>
                    <a:pt x="808" y="2205"/>
                    <a:pt x="824" y="2416"/>
                  </a:cubicBezTo>
                  <a:cubicBezTo>
                    <a:pt x="846" y="2673"/>
                    <a:pt x="700" y="2878"/>
                    <a:pt x="533" y="3088"/>
                  </a:cubicBezTo>
                  <a:cubicBezTo>
                    <a:pt x="375" y="3287"/>
                    <a:pt x="252" y="3488"/>
                    <a:pt x="174" y="3717"/>
                  </a:cubicBezTo>
                  <a:cubicBezTo>
                    <a:pt x="48" y="4084"/>
                    <a:pt x="1" y="4616"/>
                    <a:pt x="501" y="4807"/>
                  </a:cubicBezTo>
                  <a:cubicBezTo>
                    <a:pt x="520" y="4814"/>
                    <a:pt x="541" y="4818"/>
                    <a:pt x="563" y="4818"/>
                  </a:cubicBezTo>
                  <a:cubicBezTo>
                    <a:pt x="650" y="4818"/>
                    <a:pt x="740" y="4764"/>
                    <a:pt x="700" y="4686"/>
                  </a:cubicBezTo>
                  <a:cubicBezTo>
                    <a:pt x="531" y="4347"/>
                    <a:pt x="692" y="3845"/>
                    <a:pt x="883" y="3532"/>
                  </a:cubicBezTo>
                  <a:cubicBezTo>
                    <a:pt x="1001" y="3343"/>
                    <a:pt x="1182" y="3177"/>
                    <a:pt x="1274" y="2978"/>
                  </a:cubicBezTo>
                  <a:cubicBezTo>
                    <a:pt x="1378" y="2757"/>
                    <a:pt x="1419" y="2522"/>
                    <a:pt x="1376" y="2288"/>
                  </a:cubicBezTo>
                  <a:cubicBezTo>
                    <a:pt x="1342" y="2097"/>
                    <a:pt x="1188" y="1906"/>
                    <a:pt x="1085" y="1730"/>
                  </a:cubicBezTo>
                  <a:cubicBezTo>
                    <a:pt x="989" y="1567"/>
                    <a:pt x="852" y="1404"/>
                    <a:pt x="834" y="1220"/>
                  </a:cubicBezTo>
                  <a:cubicBezTo>
                    <a:pt x="816" y="1021"/>
                    <a:pt x="947" y="836"/>
                    <a:pt x="1037" y="656"/>
                  </a:cubicBezTo>
                  <a:cubicBezTo>
                    <a:pt x="1115" y="497"/>
                    <a:pt x="1176" y="317"/>
                    <a:pt x="1184" y="146"/>
                  </a:cubicBezTo>
                  <a:cubicBezTo>
                    <a:pt x="1190" y="54"/>
                    <a:pt x="1086" y="0"/>
                    <a:pt x="987" y="0"/>
                  </a:cubicBezTo>
                  <a:close/>
                </a:path>
              </a:pathLst>
            </a:custGeom>
            <a:solidFill>
              <a:schemeClr val="accent1"/>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1" name="Google Shape;31;p2"/>
          <p:cNvSpPr/>
          <p:nvPr/>
        </p:nvSpPr>
        <p:spPr>
          <a:xfrm>
            <a:off x="-28450" y="4191225"/>
            <a:ext cx="9172555" cy="952279"/>
          </a:xfrm>
          <a:custGeom>
            <a:rect b="b" l="l" r="r" t="t"/>
            <a:pathLst>
              <a:path extrusionOk="0" h="7047" w="47341">
                <a:moveTo>
                  <a:pt x="47340" y="0"/>
                </a:moveTo>
                <a:cubicBezTo>
                  <a:pt x="42057" y="1379"/>
                  <a:pt x="43929" y="4538"/>
                  <a:pt x="39971" y="5022"/>
                </a:cubicBezTo>
                <a:cubicBezTo>
                  <a:pt x="39656" y="5061"/>
                  <a:pt x="39366" y="5078"/>
                  <a:pt x="39095" y="5078"/>
                </a:cubicBezTo>
                <a:cubicBezTo>
                  <a:pt x="36048" y="5078"/>
                  <a:pt x="35548" y="2826"/>
                  <a:pt x="31520" y="2826"/>
                </a:cubicBezTo>
                <a:cubicBezTo>
                  <a:pt x="31276" y="2826"/>
                  <a:pt x="31019" y="2834"/>
                  <a:pt x="30748" y="2852"/>
                </a:cubicBezTo>
                <a:cubicBezTo>
                  <a:pt x="25603" y="3187"/>
                  <a:pt x="24724" y="5634"/>
                  <a:pt x="18512" y="6024"/>
                </a:cubicBezTo>
                <a:cubicBezTo>
                  <a:pt x="17835" y="6067"/>
                  <a:pt x="17236" y="6087"/>
                  <a:pt x="16701" y="6087"/>
                </a:cubicBezTo>
                <a:cubicBezTo>
                  <a:pt x="12329" y="6087"/>
                  <a:pt x="12225" y="4759"/>
                  <a:pt x="8534" y="3519"/>
                </a:cubicBezTo>
                <a:cubicBezTo>
                  <a:pt x="6718" y="2909"/>
                  <a:pt x="4854" y="2738"/>
                  <a:pt x="3334" y="2738"/>
                </a:cubicBezTo>
                <a:cubicBezTo>
                  <a:pt x="1386" y="2738"/>
                  <a:pt x="1" y="3019"/>
                  <a:pt x="1" y="3019"/>
                </a:cubicBezTo>
                <a:lnTo>
                  <a:pt x="1" y="7047"/>
                </a:lnTo>
                <a:lnTo>
                  <a:pt x="47340" y="7047"/>
                </a:lnTo>
                <a:lnTo>
                  <a:pt x="47340" y="0"/>
                </a:lnTo>
                <a:close/>
              </a:path>
            </a:pathLst>
          </a:custGeom>
          <a:solidFill>
            <a:schemeClr val="accent1"/>
          </a:solidFill>
          <a:ln>
            <a:noFill/>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 name="Google Shape;32;p2"/>
          <p:cNvSpPr/>
          <p:nvPr/>
        </p:nvSpPr>
        <p:spPr>
          <a:xfrm>
            <a:off x="125" y="-17640"/>
            <a:ext cx="9143958" cy="1114282"/>
          </a:xfrm>
          <a:custGeom>
            <a:rect b="b" l="l" r="r" t="t"/>
            <a:pathLst>
              <a:path extrusionOk="0" h="7133" w="47340">
                <a:moveTo>
                  <a:pt x="0" y="0"/>
                </a:moveTo>
                <a:lnTo>
                  <a:pt x="0" y="7133"/>
                </a:lnTo>
                <a:cubicBezTo>
                  <a:pt x="5845" y="6040"/>
                  <a:pt x="3896" y="3627"/>
                  <a:pt x="8402" y="3253"/>
                </a:cubicBezTo>
                <a:cubicBezTo>
                  <a:pt x="8765" y="3222"/>
                  <a:pt x="9109" y="3208"/>
                  <a:pt x="9438" y="3208"/>
                </a:cubicBezTo>
                <a:cubicBezTo>
                  <a:pt x="13141" y="3208"/>
                  <a:pt x="14923" y="4964"/>
                  <a:pt x="19694" y="4964"/>
                </a:cubicBezTo>
                <a:cubicBezTo>
                  <a:pt x="19983" y="4964"/>
                  <a:pt x="20282" y="4958"/>
                  <a:pt x="20594" y="4944"/>
                </a:cubicBezTo>
                <a:cubicBezTo>
                  <a:pt x="26513" y="4683"/>
                  <a:pt x="25945" y="2776"/>
                  <a:pt x="33091" y="2471"/>
                </a:cubicBezTo>
                <a:cubicBezTo>
                  <a:pt x="33964" y="2434"/>
                  <a:pt x="34724" y="2417"/>
                  <a:pt x="35394" y="2417"/>
                </a:cubicBezTo>
                <a:cubicBezTo>
                  <a:pt x="40209" y="2417"/>
                  <a:pt x="40387" y="3319"/>
                  <a:pt x="44568" y="4271"/>
                </a:cubicBezTo>
                <a:cubicBezTo>
                  <a:pt x="45481" y="4482"/>
                  <a:pt x="46407" y="4636"/>
                  <a:pt x="47340" y="4729"/>
                </a:cubicBezTo>
                <a:lnTo>
                  <a:pt x="47340" y="0"/>
                </a:lnTo>
                <a:close/>
              </a:path>
            </a:pathLst>
          </a:custGeom>
          <a:solidFill>
            <a:schemeClr val="lt2"/>
          </a:solidFill>
          <a:ln>
            <a:noFill/>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 name="Google Shape;33;p2"/>
          <p:cNvSpPr/>
          <p:nvPr/>
        </p:nvSpPr>
        <p:spPr>
          <a:xfrm>
            <a:off x="125" y="-17637"/>
            <a:ext cx="9143958" cy="1077259"/>
          </a:xfrm>
          <a:custGeom>
            <a:rect b="b" l="l" r="r" t="t"/>
            <a:pathLst>
              <a:path extrusionOk="0" h="6896" w="47340">
                <a:moveTo>
                  <a:pt x="0" y="0"/>
                </a:moveTo>
                <a:lnTo>
                  <a:pt x="0" y="6895"/>
                </a:lnTo>
                <a:cubicBezTo>
                  <a:pt x="5283" y="5516"/>
                  <a:pt x="3510" y="2358"/>
                  <a:pt x="7467" y="1871"/>
                </a:cubicBezTo>
                <a:cubicBezTo>
                  <a:pt x="7782" y="1833"/>
                  <a:pt x="8082" y="1815"/>
                  <a:pt x="8370" y="1815"/>
                </a:cubicBezTo>
                <a:cubicBezTo>
                  <a:pt x="11614" y="1815"/>
                  <a:pt x="13322" y="4068"/>
                  <a:pt x="17484" y="4068"/>
                </a:cubicBezTo>
                <a:cubicBezTo>
                  <a:pt x="17737" y="4068"/>
                  <a:pt x="18000" y="4059"/>
                  <a:pt x="18273" y="4041"/>
                </a:cubicBezTo>
                <a:cubicBezTo>
                  <a:pt x="23418" y="3709"/>
                  <a:pt x="22717" y="1260"/>
                  <a:pt x="28928" y="871"/>
                </a:cubicBezTo>
                <a:cubicBezTo>
                  <a:pt x="29608" y="828"/>
                  <a:pt x="30210" y="808"/>
                  <a:pt x="30746" y="808"/>
                </a:cubicBezTo>
                <a:cubicBezTo>
                  <a:pt x="35112" y="808"/>
                  <a:pt x="35217" y="2135"/>
                  <a:pt x="38904" y="3374"/>
                </a:cubicBezTo>
                <a:cubicBezTo>
                  <a:pt x="40562" y="3931"/>
                  <a:pt x="42244" y="4098"/>
                  <a:pt x="43665" y="4098"/>
                </a:cubicBezTo>
                <a:cubicBezTo>
                  <a:pt x="45795" y="4098"/>
                  <a:pt x="47340" y="3723"/>
                  <a:pt x="47340" y="3723"/>
                </a:cubicBezTo>
                <a:lnTo>
                  <a:pt x="47340" y="0"/>
                </a:lnTo>
                <a:close/>
              </a:path>
            </a:pathLst>
          </a:custGeom>
          <a:solidFill>
            <a:schemeClr val="accent1"/>
          </a:solidFill>
          <a:ln>
            <a:noFill/>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4" name="Google Shape;34;p2"/>
          <p:cNvGrpSpPr/>
          <p:nvPr/>
        </p:nvGrpSpPr>
        <p:grpSpPr>
          <a:xfrm>
            <a:off x="300793" y="558560"/>
            <a:ext cx="8813338" cy="3502865"/>
            <a:chOff x="300793" y="558560"/>
            <a:chExt cx="8813338" cy="3502865"/>
          </a:xfrm>
        </p:grpSpPr>
        <p:sp>
          <p:nvSpPr>
            <p:cNvPr id="35" name="Google Shape;35;p2"/>
            <p:cNvSpPr/>
            <p:nvPr/>
          </p:nvSpPr>
          <p:spPr>
            <a:xfrm>
              <a:off x="6862046" y="3786923"/>
              <a:ext cx="91538" cy="77455"/>
            </a:xfrm>
            <a:custGeom>
              <a:rect b="b" l="l" r="r" t="t"/>
              <a:pathLst>
                <a:path extrusionOk="0" h="407" w="481">
                  <a:moveTo>
                    <a:pt x="224" y="0"/>
                  </a:moveTo>
                  <a:cubicBezTo>
                    <a:pt x="134" y="0"/>
                    <a:pt x="46" y="58"/>
                    <a:pt x="25" y="162"/>
                  </a:cubicBezTo>
                  <a:cubicBezTo>
                    <a:pt x="1" y="270"/>
                    <a:pt x="71" y="377"/>
                    <a:pt x="180" y="401"/>
                  </a:cubicBezTo>
                  <a:cubicBezTo>
                    <a:pt x="195" y="405"/>
                    <a:pt x="210" y="406"/>
                    <a:pt x="224" y="406"/>
                  </a:cubicBezTo>
                  <a:cubicBezTo>
                    <a:pt x="377" y="406"/>
                    <a:pt x="481" y="231"/>
                    <a:pt x="392" y="92"/>
                  </a:cubicBezTo>
                  <a:cubicBezTo>
                    <a:pt x="351" y="30"/>
                    <a:pt x="287" y="0"/>
                    <a:pt x="224"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 name="Google Shape;36;p2"/>
            <p:cNvSpPr/>
            <p:nvPr/>
          </p:nvSpPr>
          <p:spPr>
            <a:xfrm>
              <a:off x="8402992" y="3702754"/>
              <a:ext cx="55570" cy="46816"/>
            </a:xfrm>
            <a:custGeom>
              <a:rect b="b" l="l" r="r" t="t"/>
              <a:pathLst>
                <a:path extrusionOk="0" h="246" w="292">
                  <a:moveTo>
                    <a:pt x="135" y="0"/>
                  </a:moveTo>
                  <a:cubicBezTo>
                    <a:pt x="80" y="0"/>
                    <a:pt x="27" y="35"/>
                    <a:pt x="14" y="97"/>
                  </a:cubicBezTo>
                  <a:cubicBezTo>
                    <a:pt x="0" y="165"/>
                    <a:pt x="42" y="229"/>
                    <a:pt x="108" y="242"/>
                  </a:cubicBezTo>
                  <a:cubicBezTo>
                    <a:pt x="117" y="245"/>
                    <a:pt x="127" y="246"/>
                    <a:pt x="136" y="246"/>
                  </a:cubicBezTo>
                  <a:cubicBezTo>
                    <a:pt x="229" y="246"/>
                    <a:pt x="292" y="141"/>
                    <a:pt x="237" y="57"/>
                  </a:cubicBezTo>
                  <a:cubicBezTo>
                    <a:pt x="212" y="18"/>
                    <a:pt x="173" y="0"/>
                    <a:pt x="135"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2"/>
            <p:cNvSpPr/>
            <p:nvPr/>
          </p:nvSpPr>
          <p:spPr>
            <a:xfrm>
              <a:off x="8788962" y="3116023"/>
              <a:ext cx="45293" cy="38252"/>
            </a:xfrm>
            <a:custGeom>
              <a:rect b="b" l="l" r="r" t="t"/>
              <a:pathLst>
                <a:path extrusionOk="0" h="201" w="238">
                  <a:moveTo>
                    <a:pt x="110" y="1"/>
                  </a:moveTo>
                  <a:cubicBezTo>
                    <a:pt x="66" y="1"/>
                    <a:pt x="23" y="30"/>
                    <a:pt x="13" y="81"/>
                  </a:cubicBezTo>
                  <a:cubicBezTo>
                    <a:pt x="1" y="135"/>
                    <a:pt x="35" y="187"/>
                    <a:pt x="88" y="199"/>
                  </a:cubicBezTo>
                  <a:cubicBezTo>
                    <a:pt x="96" y="200"/>
                    <a:pt x="103" y="201"/>
                    <a:pt x="110" y="201"/>
                  </a:cubicBezTo>
                  <a:cubicBezTo>
                    <a:pt x="186" y="201"/>
                    <a:pt x="238" y="115"/>
                    <a:pt x="194" y="47"/>
                  </a:cubicBezTo>
                  <a:cubicBezTo>
                    <a:pt x="173" y="16"/>
                    <a:pt x="142" y="1"/>
                    <a:pt x="110"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 name="Google Shape;38;p2"/>
            <p:cNvSpPr/>
            <p:nvPr/>
          </p:nvSpPr>
          <p:spPr>
            <a:xfrm flipH="1" rot="-3511181">
              <a:off x="8465116" y="2069606"/>
              <a:ext cx="72839" cy="61311"/>
            </a:xfrm>
            <a:custGeom>
              <a:rect b="b" l="l" r="r" t="t"/>
              <a:pathLst>
                <a:path extrusionOk="0" h="250" w="297">
                  <a:moveTo>
                    <a:pt x="138" y="0"/>
                  </a:moveTo>
                  <a:cubicBezTo>
                    <a:pt x="84" y="0"/>
                    <a:pt x="31" y="35"/>
                    <a:pt x="17" y="98"/>
                  </a:cubicBezTo>
                  <a:cubicBezTo>
                    <a:pt x="1" y="166"/>
                    <a:pt x="45" y="233"/>
                    <a:pt x="112" y="247"/>
                  </a:cubicBezTo>
                  <a:cubicBezTo>
                    <a:pt x="121" y="249"/>
                    <a:pt x="130" y="250"/>
                    <a:pt x="138" y="250"/>
                  </a:cubicBezTo>
                  <a:cubicBezTo>
                    <a:pt x="232" y="250"/>
                    <a:pt x="297" y="142"/>
                    <a:pt x="242" y="58"/>
                  </a:cubicBezTo>
                  <a:cubicBezTo>
                    <a:pt x="217" y="19"/>
                    <a:pt x="177" y="0"/>
                    <a:pt x="138"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9" name="Google Shape;39;p2"/>
            <p:cNvGrpSpPr/>
            <p:nvPr/>
          </p:nvGrpSpPr>
          <p:grpSpPr>
            <a:xfrm>
              <a:off x="300793" y="558560"/>
              <a:ext cx="8813338" cy="3502865"/>
              <a:chOff x="272218" y="539510"/>
              <a:chExt cx="8813338" cy="3502865"/>
            </a:xfrm>
          </p:grpSpPr>
          <p:sp>
            <p:nvSpPr>
              <p:cNvPr id="40" name="Google Shape;40;p2"/>
              <p:cNvSpPr/>
              <p:nvPr/>
            </p:nvSpPr>
            <p:spPr>
              <a:xfrm>
                <a:off x="272218" y="1538852"/>
                <a:ext cx="101244" cy="85638"/>
              </a:xfrm>
              <a:custGeom>
                <a:rect b="b" l="l" r="r" t="t"/>
                <a:pathLst>
                  <a:path extrusionOk="0" h="450" w="532">
                    <a:moveTo>
                      <a:pt x="246" y="1"/>
                    </a:moveTo>
                    <a:cubicBezTo>
                      <a:pt x="147" y="1"/>
                      <a:pt x="49" y="65"/>
                      <a:pt x="24" y="179"/>
                    </a:cubicBezTo>
                    <a:cubicBezTo>
                      <a:pt x="1" y="300"/>
                      <a:pt x="76" y="418"/>
                      <a:pt x="198" y="444"/>
                    </a:cubicBezTo>
                    <a:cubicBezTo>
                      <a:pt x="215" y="447"/>
                      <a:pt x="231" y="449"/>
                      <a:pt x="247" y="449"/>
                    </a:cubicBezTo>
                    <a:cubicBezTo>
                      <a:pt x="417" y="449"/>
                      <a:pt x="531" y="256"/>
                      <a:pt x="433" y="103"/>
                    </a:cubicBezTo>
                    <a:cubicBezTo>
                      <a:pt x="387" y="33"/>
                      <a:pt x="316" y="1"/>
                      <a:pt x="246"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 name="Google Shape;41;p2"/>
              <p:cNvSpPr/>
              <p:nvPr/>
            </p:nvSpPr>
            <p:spPr>
              <a:xfrm>
                <a:off x="1003938" y="974036"/>
                <a:ext cx="46245" cy="39203"/>
              </a:xfrm>
              <a:custGeom>
                <a:rect b="b" l="l" r="r" t="t"/>
                <a:pathLst>
                  <a:path extrusionOk="0" h="206" w="243">
                    <a:moveTo>
                      <a:pt x="113" y="1"/>
                    </a:moveTo>
                    <a:cubicBezTo>
                      <a:pt x="68" y="1"/>
                      <a:pt x="23" y="31"/>
                      <a:pt x="12" y="83"/>
                    </a:cubicBezTo>
                    <a:cubicBezTo>
                      <a:pt x="0" y="137"/>
                      <a:pt x="36" y="191"/>
                      <a:pt x="90" y="203"/>
                    </a:cubicBezTo>
                    <a:cubicBezTo>
                      <a:pt x="98" y="205"/>
                      <a:pt x="105" y="205"/>
                      <a:pt x="113" y="205"/>
                    </a:cubicBezTo>
                    <a:cubicBezTo>
                      <a:pt x="191" y="205"/>
                      <a:pt x="243" y="117"/>
                      <a:pt x="198" y="47"/>
                    </a:cubicBezTo>
                    <a:cubicBezTo>
                      <a:pt x="177" y="15"/>
                      <a:pt x="145" y="1"/>
                      <a:pt x="113"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 name="Google Shape;42;p2"/>
              <p:cNvSpPr/>
              <p:nvPr/>
            </p:nvSpPr>
            <p:spPr>
              <a:xfrm>
                <a:off x="299812" y="3577012"/>
                <a:ext cx="46054" cy="39013"/>
              </a:xfrm>
              <a:custGeom>
                <a:rect b="b" l="l" r="r" t="t"/>
                <a:pathLst>
                  <a:path extrusionOk="0" h="205" w="242">
                    <a:moveTo>
                      <a:pt x="112" y="1"/>
                    </a:moveTo>
                    <a:cubicBezTo>
                      <a:pt x="68" y="1"/>
                      <a:pt x="23" y="30"/>
                      <a:pt x="12" y="82"/>
                    </a:cubicBezTo>
                    <a:cubicBezTo>
                      <a:pt x="0" y="136"/>
                      <a:pt x="34" y="190"/>
                      <a:pt x="90" y="202"/>
                    </a:cubicBezTo>
                    <a:cubicBezTo>
                      <a:pt x="98" y="204"/>
                      <a:pt x="105" y="205"/>
                      <a:pt x="113" y="205"/>
                    </a:cubicBezTo>
                    <a:cubicBezTo>
                      <a:pt x="189" y="205"/>
                      <a:pt x="241" y="116"/>
                      <a:pt x="196" y="47"/>
                    </a:cubicBezTo>
                    <a:cubicBezTo>
                      <a:pt x="176" y="15"/>
                      <a:pt x="144" y="1"/>
                      <a:pt x="112"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 name="Google Shape;43;p2"/>
              <p:cNvSpPr/>
              <p:nvPr/>
            </p:nvSpPr>
            <p:spPr>
              <a:xfrm>
                <a:off x="5980391" y="539510"/>
                <a:ext cx="41677" cy="35207"/>
              </a:xfrm>
              <a:custGeom>
                <a:rect b="b" l="l" r="r" t="t"/>
                <a:pathLst>
                  <a:path extrusionOk="0" h="185" w="219">
                    <a:moveTo>
                      <a:pt x="100" y="1"/>
                    </a:moveTo>
                    <a:cubicBezTo>
                      <a:pt x="57" y="1"/>
                      <a:pt x="14" y="31"/>
                      <a:pt x="6" y="82"/>
                    </a:cubicBezTo>
                    <a:cubicBezTo>
                      <a:pt x="0" y="132"/>
                      <a:pt x="36" y="177"/>
                      <a:pt x="86" y="183"/>
                    </a:cubicBezTo>
                    <a:cubicBezTo>
                      <a:pt x="91" y="184"/>
                      <a:pt x="95" y="184"/>
                      <a:pt x="100" y="184"/>
                    </a:cubicBezTo>
                    <a:cubicBezTo>
                      <a:pt x="174" y="184"/>
                      <a:pt x="218" y="98"/>
                      <a:pt x="172" y="36"/>
                    </a:cubicBezTo>
                    <a:cubicBezTo>
                      <a:pt x="153" y="12"/>
                      <a:pt x="126" y="1"/>
                      <a:pt x="100"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2"/>
              <p:cNvSpPr/>
              <p:nvPr/>
            </p:nvSpPr>
            <p:spPr>
              <a:xfrm flipH="1">
                <a:off x="7742410" y="777940"/>
                <a:ext cx="101244" cy="85638"/>
              </a:xfrm>
              <a:custGeom>
                <a:rect b="b" l="l" r="r" t="t"/>
                <a:pathLst>
                  <a:path extrusionOk="0" h="450" w="532">
                    <a:moveTo>
                      <a:pt x="246" y="1"/>
                    </a:moveTo>
                    <a:cubicBezTo>
                      <a:pt x="147" y="1"/>
                      <a:pt x="49" y="65"/>
                      <a:pt x="24" y="179"/>
                    </a:cubicBezTo>
                    <a:cubicBezTo>
                      <a:pt x="1" y="300"/>
                      <a:pt x="76" y="418"/>
                      <a:pt x="198" y="444"/>
                    </a:cubicBezTo>
                    <a:cubicBezTo>
                      <a:pt x="215" y="447"/>
                      <a:pt x="231" y="449"/>
                      <a:pt x="247" y="449"/>
                    </a:cubicBezTo>
                    <a:cubicBezTo>
                      <a:pt x="417" y="449"/>
                      <a:pt x="531" y="256"/>
                      <a:pt x="433" y="103"/>
                    </a:cubicBezTo>
                    <a:cubicBezTo>
                      <a:pt x="387" y="33"/>
                      <a:pt x="316" y="1"/>
                      <a:pt x="246"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5" name="Google Shape;45;p2"/>
              <p:cNvGrpSpPr/>
              <p:nvPr/>
            </p:nvGrpSpPr>
            <p:grpSpPr>
              <a:xfrm flipH="1" rot="-3511162">
                <a:off x="8121677" y="1463301"/>
                <a:ext cx="1151082" cy="205868"/>
                <a:chOff x="-207450" y="2233412"/>
                <a:chExt cx="1151105" cy="205872"/>
              </a:xfrm>
            </p:grpSpPr>
            <p:sp>
              <p:nvSpPr>
                <p:cNvPr id="46" name="Google Shape;46;p2"/>
                <p:cNvSpPr/>
                <p:nvPr/>
              </p:nvSpPr>
              <p:spPr>
                <a:xfrm>
                  <a:off x="-207450" y="2233412"/>
                  <a:ext cx="59596" cy="50030"/>
                </a:xfrm>
                <a:custGeom>
                  <a:rect b="b" l="l" r="r" t="t"/>
                  <a:pathLst>
                    <a:path extrusionOk="0" h="204" w="243">
                      <a:moveTo>
                        <a:pt x="112" y="0"/>
                      </a:moveTo>
                      <a:cubicBezTo>
                        <a:pt x="67" y="0"/>
                        <a:pt x="23" y="29"/>
                        <a:pt x="12" y="82"/>
                      </a:cubicBezTo>
                      <a:cubicBezTo>
                        <a:pt x="0" y="135"/>
                        <a:pt x="36" y="191"/>
                        <a:pt x="90" y="201"/>
                      </a:cubicBezTo>
                      <a:cubicBezTo>
                        <a:pt x="98" y="203"/>
                        <a:pt x="106" y="204"/>
                        <a:pt x="113" y="204"/>
                      </a:cubicBezTo>
                      <a:cubicBezTo>
                        <a:pt x="191" y="204"/>
                        <a:pt x="243" y="117"/>
                        <a:pt x="198" y="48"/>
                      </a:cubicBezTo>
                      <a:cubicBezTo>
                        <a:pt x="177" y="15"/>
                        <a:pt x="144" y="0"/>
                        <a:pt x="112"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 name="Google Shape;47;p2"/>
                <p:cNvSpPr/>
                <p:nvPr/>
              </p:nvSpPr>
              <p:spPr>
                <a:xfrm>
                  <a:off x="888964" y="2382632"/>
                  <a:ext cx="54691" cy="56652"/>
                </a:xfrm>
                <a:custGeom>
                  <a:rect b="b" l="l" r="r" t="t"/>
                  <a:pathLst>
                    <a:path extrusionOk="0" h="231" w="223">
                      <a:moveTo>
                        <a:pt x="135" y="1"/>
                      </a:moveTo>
                      <a:cubicBezTo>
                        <a:pt x="77" y="1"/>
                        <a:pt x="25" y="42"/>
                        <a:pt x="11" y="101"/>
                      </a:cubicBezTo>
                      <a:cubicBezTo>
                        <a:pt x="1" y="151"/>
                        <a:pt x="23" y="202"/>
                        <a:pt x="67" y="230"/>
                      </a:cubicBezTo>
                      <a:cubicBezTo>
                        <a:pt x="35" y="200"/>
                        <a:pt x="21" y="157"/>
                        <a:pt x="31" y="115"/>
                      </a:cubicBezTo>
                      <a:cubicBezTo>
                        <a:pt x="43" y="53"/>
                        <a:pt x="96" y="15"/>
                        <a:pt x="152" y="15"/>
                      </a:cubicBezTo>
                      <a:cubicBezTo>
                        <a:pt x="176" y="15"/>
                        <a:pt x="200" y="22"/>
                        <a:pt x="222" y="37"/>
                      </a:cubicBezTo>
                      <a:cubicBezTo>
                        <a:pt x="204" y="19"/>
                        <a:pt x="184" y="9"/>
                        <a:pt x="160" y="3"/>
                      </a:cubicBezTo>
                      <a:cubicBezTo>
                        <a:pt x="152" y="1"/>
                        <a:pt x="143" y="1"/>
                        <a:pt x="135"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8" name="Google Shape;48;p2"/>
              <p:cNvSpPr/>
              <p:nvPr/>
            </p:nvSpPr>
            <p:spPr>
              <a:xfrm>
                <a:off x="2957900" y="3900211"/>
                <a:ext cx="55760" cy="47006"/>
              </a:xfrm>
              <a:custGeom>
                <a:rect b="b" l="l" r="r" t="t"/>
                <a:pathLst>
                  <a:path extrusionOk="0" h="247" w="293">
                    <a:moveTo>
                      <a:pt x="135" y="0"/>
                    </a:moveTo>
                    <a:cubicBezTo>
                      <a:pt x="81" y="0"/>
                      <a:pt x="28" y="35"/>
                      <a:pt x="15" y="98"/>
                    </a:cubicBezTo>
                    <a:cubicBezTo>
                      <a:pt x="1" y="164"/>
                      <a:pt x="43" y="227"/>
                      <a:pt x="110" y="243"/>
                    </a:cubicBezTo>
                    <a:cubicBezTo>
                      <a:pt x="119" y="245"/>
                      <a:pt x="128" y="246"/>
                      <a:pt x="136" y="246"/>
                    </a:cubicBezTo>
                    <a:cubicBezTo>
                      <a:pt x="229" y="246"/>
                      <a:pt x="293" y="140"/>
                      <a:pt x="238" y="56"/>
                    </a:cubicBezTo>
                    <a:cubicBezTo>
                      <a:pt x="213" y="18"/>
                      <a:pt x="174" y="0"/>
                      <a:pt x="135"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 name="Google Shape;49;p2"/>
              <p:cNvSpPr/>
              <p:nvPr/>
            </p:nvSpPr>
            <p:spPr>
              <a:xfrm>
                <a:off x="1564396" y="3947221"/>
                <a:ext cx="112852" cy="95154"/>
              </a:xfrm>
              <a:custGeom>
                <a:rect b="b" l="l" r="r" t="t"/>
                <a:pathLst>
                  <a:path extrusionOk="0" h="500" w="593">
                    <a:moveTo>
                      <a:pt x="274" y="0"/>
                    </a:moveTo>
                    <a:cubicBezTo>
                      <a:pt x="164" y="0"/>
                      <a:pt x="55" y="71"/>
                      <a:pt x="29" y="198"/>
                    </a:cubicBezTo>
                    <a:cubicBezTo>
                      <a:pt x="1" y="332"/>
                      <a:pt x="86" y="463"/>
                      <a:pt x="220" y="493"/>
                    </a:cubicBezTo>
                    <a:cubicBezTo>
                      <a:pt x="238" y="497"/>
                      <a:pt x="256" y="499"/>
                      <a:pt x="274" y="499"/>
                    </a:cubicBezTo>
                    <a:cubicBezTo>
                      <a:pt x="463" y="499"/>
                      <a:pt x="592" y="284"/>
                      <a:pt x="481" y="113"/>
                    </a:cubicBezTo>
                    <a:cubicBezTo>
                      <a:pt x="431" y="36"/>
                      <a:pt x="352" y="0"/>
                      <a:pt x="274"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413" name="Shape 413"/>
        <p:cNvGrpSpPr/>
        <p:nvPr/>
      </p:nvGrpSpPr>
      <p:grpSpPr>
        <a:xfrm>
          <a:off x="0" y="0"/>
          <a:ext cx="0" cy="0"/>
          <a:chOff x="0" y="0"/>
          <a:chExt cx="0" cy="0"/>
        </a:xfrm>
      </p:grpSpPr>
      <p:sp>
        <p:nvSpPr>
          <p:cNvPr id="414" name="Google Shape;414;p11"/>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415" name="Google Shape;415;p11"/>
          <p:cNvSpPr txBox="1"/>
          <p:nvPr>
            <p:ph idx="1" type="subTitle"/>
          </p:nvPr>
        </p:nvSpPr>
        <p:spPr>
          <a:xfrm>
            <a:off x="1398125" y="2204775"/>
            <a:ext cx="1978200" cy="6654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416" name="Google Shape;416;p11"/>
          <p:cNvSpPr txBox="1"/>
          <p:nvPr>
            <p:ph idx="2" type="subTitle"/>
          </p:nvPr>
        </p:nvSpPr>
        <p:spPr>
          <a:xfrm>
            <a:off x="5767679" y="2204775"/>
            <a:ext cx="1978200" cy="665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417" name="Google Shape;417;p11"/>
          <p:cNvSpPr txBox="1"/>
          <p:nvPr>
            <p:ph idx="3" type="subTitle"/>
          </p:nvPr>
        </p:nvSpPr>
        <p:spPr>
          <a:xfrm>
            <a:off x="1398125" y="3638175"/>
            <a:ext cx="1978200" cy="6654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418" name="Google Shape;418;p11"/>
          <p:cNvSpPr txBox="1"/>
          <p:nvPr>
            <p:ph idx="4" type="subTitle"/>
          </p:nvPr>
        </p:nvSpPr>
        <p:spPr>
          <a:xfrm>
            <a:off x="5767679" y="3638175"/>
            <a:ext cx="1978200" cy="665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419" name="Google Shape;419;p11"/>
          <p:cNvSpPr txBox="1"/>
          <p:nvPr>
            <p:ph idx="5" type="subTitle"/>
          </p:nvPr>
        </p:nvSpPr>
        <p:spPr>
          <a:xfrm>
            <a:off x="1398125" y="1632875"/>
            <a:ext cx="1978200" cy="6654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SzPts val="2400"/>
              <a:buFont typeface="Bebas Neue"/>
              <a:buNone/>
              <a:defRPr sz="2000">
                <a:solidFill>
                  <a:schemeClr val="dk1"/>
                </a:solidFill>
                <a:highlight>
                  <a:schemeClr val="accent1"/>
                </a:highlight>
                <a:latin typeface="Montserrat ExtraBold"/>
                <a:ea typeface="Montserrat ExtraBold"/>
                <a:cs typeface="Montserrat ExtraBold"/>
                <a:sym typeface="Montserrat ExtraBold"/>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20" name="Google Shape;420;p11"/>
          <p:cNvSpPr txBox="1"/>
          <p:nvPr>
            <p:ph idx="6" type="subTitle"/>
          </p:nvPr>
        </p:nvSpPr>
        <p:spPr>
          <a:xfrm>
            <a:off x="1398125" y="3066350"/>
            <a:ext cx="1978200" cy="6654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SzPts val="2400"/>
              <a:buFont typeface="Bebas Neue"/>
              <a:buNone/>
              <a:defRPr sz="2000">
                <a:solidFill>
                  <a:schemeClr val="dk1"/>
                </a:solidFill>
                <a:highlight>
                  <a:schemeClr val="accent1"/>
                </a:highlight>
                <a:latin typeface="Montserrat ExtraBold"/>
                <a:ea typeface="Montserrat ExtraBold"/>
                <a:cs typeface="Montserrat ExtraBold"/>
                <a:sym typeface="Montserrat ExtraBold"/>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21" name="Google Shape;421;p11"/>
          <p:cNvSpPr txBox="1"/>
          <p:nvPr>
            <p:ph idx="7" type="subTitle"/>
          </p:nvPr>
        </p:nvSpPr>
        <p:spPr>
          <a:xfrm>
            <a:off x="5767675" y="1632875"/>
            <a:ext cx="1978200" cy="665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Bebas Neue"/>
              <a:buNone/>
              <a:defRPr sz="2000">
                <a:solidFill>
                  <a:schemeClr val="dk1"/>
                </a:solidFill>
                <a:highlight>
                  <a:schemeClr val="accent1"/>
                </a:highlight>
                <a:latin typeface="Montserrat ExtraBold"/>
                <a:ea typeface="Montserrat ExtraBold"/>
                <a:cs typeface="Montserrat ExtraBold"/>
                <a:sym typeface="Montserrat ExtraBold"/>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22" name="Google Shape;422;p11"/>
          <p:cNvSpPr txBox="1"/>
          <p:nvPr>
            <p:ph idx="8" type="subTitle"/>
          </p:nvPr>
        </p:nvSpPr>
        <p:spPr>
          <a:xfrm>
            <a:off x="5767675" y="3066350"/>
            <a:ext cx="1978200" cy="665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Bebas Neue"/>
              <a:buNone/>
              <a:defRPr sz="2000">
                <a:solidFill>
                  <a:schemeClr val="dk1"/>
                </a:solidFill>
                <a:highlight>
                  <a:schemeClr val="accent1"/>
                </a:highlight>
                <a:latin typeface="Montserrat ExtraBold"/>
                <a:ea typeface="Montserrat ExtraBold"/>
                <a:cs typeface="Montserrat ExtraBold"/>
                <a:sym typeface="Montserrat ExtraBold"/>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423" name="Google Shape;423;p11"/>
          <p:cNvGrpSpPr/>
          <p:nvPr/>
        </p:nvGrpSpPr>
        <p:grpSpPr>
          <a:xfrm flipH="1" rot="-5555554">
            <a:off x="359715" y="3958215"/>
            <a:ext cx="971429" cy="1021351"/>
            <a:chOff x="11391327" y="1296786"/>
            <a:chExt cx="449754" cy="472867"/>
          </a:xfrm>
        </p:grpSpPr>
        <p:sp>
          <p:nvSpPr>
            <p:cNvPr id="424" name="Google Shape;424;p11"/>
            <p:cNvSpPr/>
            <p:nvPr/>
          </p:nvSpPr>
          <p:spPr>
            <a:xfrm>
              <a:off x="11544970" y="1418413"/>
              <a:ext cx="231887" cy="162169"/>
            </a:xfrm>
            <a:custGeom>
              <a:rect b="b" l="l" r="r" t="t"/>
              <a:pathLst>
                <a:path extrusionOk="0" h="856" w="1224">
                  <a:moveTo>
                    <a:pt x="1224" y="0"/>
                  </a:moveTo>
                  <a:cubicBezTo>
                    <a:pt x="1128" y="66"/>
                    <a:pt x="1029" y="136"/>
                    <a:pt x="925" y="203"/>
                  </a:cubicBezTo>
                  <a:cubicBezTo>
                    <a:pt x="895" y="221"/>
                    <a:pt x="865" y="241"/>
                    <a:pt x="835" y="259"/>
                  </a:cubicBezTo>
                  <a:cubicBezTo>
                    <a:pt x="765" y="301"/>
                    <a:pt x="696" y="337"/>
                    <a:pt x="622" y="371"/>
                  </a:cubicBezTo>
                  <a:cubicBezTo>
                    <a:pt x="550" y="403"/>
                    <a:pt x="477" y="433"/>
                    <a:pt x="403" y="456"/>
                  </a:cubicBezTo>
                  <a:cubicBezTo>
                    <a:pt x="353" y="472"/>
                    <a:pt x="303" y="492"/>
                    <a:pt x="255" y="514"/>
                  </a:cubicBezTo>
                  <a:cubicBezTo>
                    <a:pt x="231" y="524"/>
                    <a:pt x="207" y="538"/>
                    <a:pt x="186" y="552"/>
                  </a:cubicBezTo>
                  <a:cubicBezTo>
                    <a:pt x="128" y="586"/>
                    <a:pt x="80" y="634"/>
                    <a:pt x="44" y="690"/>
                  </a:cubicBezTo>
                  <a:cubicBezTo>
                    <a:pt x="20" y="725"/>
                    <a:pt x="6" y="767"/>
                    <a:pt x="0" y="811"/>
                  </a:cubicBezTo>
                  <a:cubicBezTo>
                    <a:pt x="0" y="819"/>
                    <a:pt x="0" y="827"/>
                    <a:pt x="0" y="835"/>
                  </a:cubicBezTo>
                  <a:lnTo>
                    <a:pt x="0" y="845"/>
                  </a:lnTo>
                  <a:lnTo>
                    <a:pt x="0" y="855"/>
                  </a:lnTo>
                  <a:cubicBezTo>
                    <a:pt x="6" y="839"/>
                    <a:pt x="12" y="823"/>
                    <a:pt x="22" y="809"/>
                  </a:cubicBezTo>
                  <a:cubicBezTo>
                    <a:pt x="34" y="785"/>
                    <a:pt x="52" y="763"/>
                    <a:pt x="72" y="745"/>
                  </a:cubicBezTo>
                  <a:cubicBezTo>
                    <a:pt x="82" y="735"/>
                    <a:pt x="92" y="725"/>
                    <a:pt x="104" y="718"/>
                  </a:cubicBezTo>
                  <a:cubicBezTo>
                    <a:pt x="146" y="688"/>
                    <a:pt x="194" y="666"/>
                    <a:pt x="245" y="652"/>
                  </a:cubicBezTo>
                  <a:cubicBezTo>
                    <a:pt x="343" y="626"/>
                    <a:pt x="445" y="618"/>
                    <a:pt x="544" y="594"/>
                  </a:cubicBezTo>
                  <a:cubicBezTo>
                    <a:pt x="574" y="586"/>
                    <a:pt x="604" y="576"/>
                    <a:pt x="634" y="566"/>
                  </a:cubicBezTo>
                  <a:cubicBezTo>
                    <a:pt x="769" y="520"/>
                    <a:pt x="893" y="447"/>
                    <a:pt x="997" y="349"/>
                  </a:cubicBezTo>
                  <a:cubicBezTo>
                    <a:pt x="1074" y="277"/>
                    <a:pt x="1140" y="193"/>
                    <a:pt x="1186" y="98"/>
                  </a:cubicBezTo>
                  <a:cubicBezTo>
                    <a:pt x="1198" y="74"/>
                    <a:pt x="1208" y="50"/>
                    <a:pt x="1216" y="26"/>
                  </a:cubicBezTo>
                  <a:cubicBezTo>
                    <a:pt x="1220" y="10"/>
                    <a:pt x="1224" y="0"/>
                    <a:pt x="1224"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 name="Google Shape;425;p11"/>
            <p:cNvSpPr/>
            <p:nvPr/>
          </p:nvSpPr>
          <p:spPr>
            <a:xfrm>
              <a:off x="11391327" y="1296786"/>
              <a:ext cx="304825" cy="472867"/>
            </a:xfrm>
            <a:custGeom>
              <a:rect b="b" l="l" r="r" t="t"/>
              <a:pathLst>
                <a:path extrusionOk="0" h="2496" w="1609">
                  <a:moveTo>
                    <a:pt x="1323" y="0"/>
                  </a:moveTo>
                  <a:lnTo>
                    <a:pt x="1323" y="0"/>
                  </a:lnTo>
                  <a:cubicBezTo>
                    <a:pt x="1228" y="12"/>
                    <a:pt x="1136" y="50"/>
                    <a:pt x="1058" y="108"/>
                  </a:cubicBezTo>
                  <a:cubicBezTo>
                    <a:pt x="1015" y="138"/>
                    <a:pt x="977" y="174"/>
                    <a:pt x="941" y="214"/>
                  </a:cubicBezTo>
                  <a:cubicBezTo>
                    <a:pt x="895" y="267"/>
                    <a:pt x="859" y="329"/>
                    <a:pt x="831" y="393"/>
                  </a:cubicBezTo>
                  <a:cubicBezTo>
                    <a:pt x="825" y="407"/>
                    <a:pt x="819" y="421"/>
                    <a:pt x="815" y="435"/>
                  </a:cubicBezTo>
                  <a:cubicBezTo>
                    <a:pt x="799" y="477"/>
                    <a:pt x="789" y="521"/>
                    <a:pt x="781" y="564"/>
                  </a:cubicBezTo>
                  <a:cubicBezTo>
                    <a:pt x="777" y="602"/>
                    <a:pt x="775" y="640"/>
                    <a:pt x="775" y="676"/>
                  </a:cubicBezTo>
                  <a:cubicBezTo>
                    <a:pt x="736" y="680"/>
                    <a:pt x="694" y="682"/>
                    <a:pt x="652" y="688"/>
                  </a:cubicBezTo>
                  <a:cubicBezTo>
                    <a:pt x="632" y="690"/>
                    <a:pt x="610" y="692"/>
                    <a:pt x="590" y="696"/>
                  </a:cubicBezTo>
                  <a:cubicBezTo>
                    <a:pt x="478" y="708"/>
                    <a:pt x="373" y="746"/>
                    <a:pt x="277" y="804"/>
                  </a:cubicBezTo>
                  <a:cubicBezTo>
                    <a:pt x="176" y="869"/>
                    <a:pt x="98" y="965"/>
                    <a:pt x="52" y="1079"/>
                  </a:cubicBezTo>
                  <a:cubicBezTo>
                    <a:pt x="16" y="1164"/>
                    <a:pt x="0" y="1256"/>
                    <a:pt x="6" y="1350"/>
                  </a:cubicBezTo>
                  <a:cubicBezTo>
                    <a:pt x="8" y="1373"/>
                    <a:pt x="10" y="1395"/>
                    <a:pt x="16" y="1419"/>
                  </a:cubicBezTo>
                  <a:cubicBezTo>
                    <a:pt x="22" y="1455"/>
                    <a:pt x="32" y="1491"/>
                    <a:pt x="46" y="1525"/>
                  </a:cubicBezTo>
                  <a:cubicBezTo>
                    <a:pt x="54" y="1543"/>
                    <a:pt x="64" y="1557"/>
                    <a:pt x="68" y="1567"/>
                  </a:cubicBezTo>
                  <a:lnTo>
                    <a:pt x="76" y="1581"/>
                  </a:lnTo>
                  <a:cubicBezTo>
                    <a:pt x="56" y="1507"/>
                    <a:pt x="54" y="1429"/>
                    <a:pt x="68" y="1352"/>
                  </a:cubicBezTo>
                  <a:cubicBezTo>
                    <a:pt x="82" y="1268"/>
                    <a:pt x="116" y="1188"/>
                    <a:pt x="164" y="1116"/>
                  </a:cubicBezTo>
                  <a:cubicBezTo>
                    <a:pt x="201" y="1061"/>
                    <a:pt x="251" y="1013"/>
                    <a:pt x="307" y="975"/>
                  </a:cubicBezTo>
                  <a:cubicBezTo>
                    <a:pt x="339" y="953"/>
                    <a:pt x="373" y="937"/>
                    <a:pt x="407" y="925"/>
                  </a:cubicBezTo>
                  <a:cubicBezTo>
                    <a:pt x="429" y="915"/>
                    <a:pt x="453" y="909"/>
                    <a:pt x="474" y="903"/>
                  </a:cubicBezTo>
                  <a:cubicBezTo>
                    <a:pt x="576" y="881"/>
                    <a:pt x="680" y="869"/>
                    <a:pt x="783" y="865"/>
                  </a:cubicBezTo>
                  <a:cubicBezTo>
                    <a:pt x="785" y="889"/>
                    <a:pt x="787" y="915"/>
                    <a:pt x="787" y="939"/>
                  </a:cubicBezTo>
                  <a:lnTo>
                    <a:pt x="787" y="975"/>
                  </a:lnTo>
                  <a:cubicBezTo>
                    <a:pt x="787" y="999"/>
                    <a:pt x="787" y="1021"/>
                    <a:pt x="783" y="1045"/>
                  </a:cubicBezTo>
                  <a:cubicBezTo>
                    <a:pt x="779" y="1073"/>
                    <a:pt x="771" y="1100"/>
                    <a:pt x="757" y="1126"/>
                  </a:cubicBezTo>
                  <a:cubicBezTo>
                    <a:pt x="743" y="1152"/>
                    <a:pt x="726" y="1174"/>
                    <a:pt x="704" y="1190"/>
                  </a:cubicBezTo>
                  <a:cubicBezTo>
                    <a:pt x="680" y="1212"/>
                    <a:pt x="646" y="1232"/>
                    <a:pt x="612" y="1258"/>
                  </a:cubicBezTo>
                  <a:cubicBezTo>
                    <a:pt x="544" y="1310"/>
                    <a:pt x="484" y="1371"/>
                    <a:pt x="433" y="1441"/>
                  </a:cubicBezTo>
                  <a:cubicBezTo>
                    <a:pt x="285" y="1646"/>
                    <a:pt x="227" y="1904"/>
                    <a:pt x="273" y="2153"/>
                  </a:cubicBezTo>
                  <a:cubicBezTo>
                    <a:pt x="277" y="2175"/>
                    <a:pt x="281" y="2195"/>
                    <a:pt x="287" y="2212"/>
                  </a:cubicBezTo>
                  <a:cubicBezTo>
                    <a:pt x="305" y="2288"/>
                    <a:pt x="337" y="2360"/>
                    <a:pt x="375" y="2428"/>
                  </a:cubicBezTo>
                  <a:lnTo>
                    <a:pt x="423" y="2495"/>
                  </a:lnTo>
                  <a:cubicBezTo>
                    <a:pt x="359" y="2360"/>
                    <a:pt x="335" y="2208"/>
                    <a:pt x="349" y="2059"/>
                  </a:cubicBezTo>
                  <a:cubicBezTo>
                    <a:pt x="353" y="1991"/>
                    <a:pt x="367" y="1923"/>
                    <a:pt x="387" y="1860"/>
                  </a:cubicBezTo>
                  <a:cubicBezTo>
                    <a:pt x="437" y="1686"/>
                    <a:pt x="542" y="1533"/>
                    <a:pt x="686" y="1425"/>
                  </a:cubicBezTo>
                  <a:cubicBezTo>
                    <a:pt x="716" y="1399"/>
                    <a:pt x="751" y="1381"/>
                    <a:pt x="793" y="1352"/>
                  </a:cubicBezTo>
                  <a:cubicBezTo>
                    <a:pt x="815" y="1338"/>
                    <a:pt x="835" y="1322"/>
                    <a:pt x="855" y="1302"/>
                  </a:cubicBezTo>
                  <a:cubicBezTo>
                    <a:pt x="875" y="1284"/>
                    <a:pt x="895" y="1262"/>
                    <a:pt x="911" y="1238"/>
                  </a:cubicBezTo>
                  <a:cubicBezTo>
                    <a:pt x="941" y="1194"/>
                    <a:pt x="961" y="1144"/>
                    <a:pt x="969" y="1092"/>
                  </a:cubicBezTo>
                  <a:cubicBezTo>
                    <a:pt x="977" y="1047"/>
                    <a:pt x="981" y="1001"/>
                    <a:pt x="979" y="957"/>
                  </a:cubicBezTo>
                  <a:cubicBezTo>
                    <a:pt x="977" y="917"/>
                    <a:pt x="975" y="879"/>
                    <a:pt x="971" y="845"/>
                  </a:cubicBezTo>
                  <a:cubicBezTo>
                    <a:pt x="1036" y="835"/>
                    <a:pt x="1102" y="817"/>
                    <a:pt x="1164" y="794"/>
                  </a:cubicBezTo>
                  <a:cubicBezTo>
                    <a:pt x="1305" y="740"/>
                    <a:pt x="1431" y="650"/>
                    <a:pt x="1527" y="534"/>
                  </a:cubicBezTo>
                  <a:cubicBezTo>
                    <a:pt x="1551" y="507"/>
                    <a:pt x="1573" y="475"/>
                    <a:pt x="1590" y="443"/>
                  </a:cubicBezTo>
                  <a:lnTo>
                    <a:pt x="1608" y="411"/>
                  </a:lnTo>
                  <a:lnTo>
                    <a:pt x="1608" y="411"/>
                  </a:lnTo>
                  <a:cubicBezTo>
                    <a:pt x="1441" y="529"/>
                    <a:pt x="1250" y="612"/>
                    <a:pt x="1048" y="652"/>
                  </a:cubicBezTo>
                  <a:lnTo>
                    <a:pt x="1013" y="656"/>
                  </a:lnTo>
                  <a:cubicBezTo>
                    <a:pt x="993" y="660"/>
                    <a:pt x="971" y="662"/>
                    <a:pt x="951" y="664"/>
                  </a:cubicBezTo>
                  <a:cubicBezTo>
                    <a:pt x="947" y="628"/>
                    <a:pt x="947" y="592"/>
                    <a:pt x="951" y="556"/>
                  </a:cubicBezTo>
                  <a:cubicBezTo>
                    <a:pt x="959" y="459"/>
                    <a:pt x="989" y="365"/>
                    <a:pt x="1038" y="281"/>
                  </a:cubicBezTo>
                  <a:cubicBezTo>
                    <a:pt x="1074" y="218"/>
                    <a:pt x="1120" y="160"/>
                    <a:pt x="1174" y="110"/>
                  </a:cubicBezTo>
                  <a:cubicBezTo>
                    <a:pt x="1208" y="78"/>
                    <a:pt x="1244" y="50"/>
                    <a:pt x="1284" y="26"/>
                  </a:cubicBezTo>
                  <a:lnTo>
                    <a:pt x="1323"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 name="Google Shape;426;p11"/>
            <p:cNvSpPr/>
            <p:nvPr/>
          </p:nvSpPr>
          <p:spPr>
            <a:xfrm>
              <a:off x="11725706" y="1431864"/>
              <a:ext cx="115375" cy="306530"/>
            </a:xfrm>
            <a:custGeom>
              <a:rect b="b" l="l" r="r" t="t"/>
              <a:pathLst>
                <a:path extrusionOk="0" h="1618" w="609">
                  <a:moveTo>
                    <a:pt x="609" y="1"/>
                  </a:moveTo>
                  <a:lnTo>
                    <a:pt x="609" y="1"/>
                  </a:lnTo>
                  <a:cubicBezTo>
                    <a:pt x="561" y="79"/>
                    <a:pt x="483" y="110"/>
                    <a:pt x="395" y="150"/>
                  </a:cubicBezTo>
                  <a:lnTo>
                    <a:pt x="371" y="162"/>
                  </a:lnTo>
                  <a:cubicBezTo>
                    <a:pt x="332" y="180"/>
                    <a:pt x="292" y="200"/>
                    <a:pt x="256" y="226"/>
                  </a:cubicBezTo>
                  <a:cubicBezTo>
                    <a:pt x="206" y="258"/>
                    <a:pt x="162" y="300"/>
                    <a:pt x="126" y="348"/>
                  </a:cubicBezTo>
                  <a:cubicBezTo>
                    <a:pt x="71" y="423"/>
                    <a:pt x="31" y="513"/>
                    <a:pt x="15" y="607"/>
                  </a:cubicBezTo>
                  <a:cubicBezTo>
                    <a:pt x="9" y="633"/>
                    <a:pt x="7" y="658"/>
                    <a:pt x="5" y="684"/>
                  </a:cubicBezTo>
                  <a:cubicBezTo>
                    <a:pt x="1" y="746"/>
                    <a:pt x="7" y="806"/>
                    <a:pt x="23" y="864"/>
                  </a:cubicBezTo>
                  <a:cubicBezTo>
                    <a:pt x="29" y="892"/>
                    <a:pt x="39" y="920"/>
                    <a:pt x="51" y="947"/>
                  </a:cubicBezTo>
                  <a:cubicBezTo>
                    <a:pt x="61" y="971"/>
                    <a:pt x="73" y="997"/>
                    <a:pt x="85" y="1017"/>
                  </a:cubicBezTo>
                  <a:cubicBezTo>
                    <a:pt x="86" y="1025"/>
                    <a:pt x="90" y="1031"/>
                    <a:pt x="94" y="1039"/>
                  </a:cubicBezTo>
                  <a:cubicBezTo>
                    <a:pt x="110" y="1069"/>
                    <a:pt x="124" y="1101"/>
                    <a:pt x="136" y="1135"/>
                  </a:cubicBezTo>
                  <a:cubicBezTo>
                    <a:pt x="146" y="1169"/>
                    <a:pt x="150" y="1205"/>
                    <a:pt x="148" y="1242"/>
                  </a:cubicBezTo>
                  <a:cubicBezTo>
                    <a:pt x="140" y="1310"/>
                    <a:pt x="122" y="1376"/>
                    <a:pt x="94" y="1438"/>
                  </a:cubicBezTo>
                  <a:cubicBezTo>
                    <a:pt x="69" y="1493"/>
                    <a:pt x="45" y="1537"/>
                    <a:pt x="27" y="1569"/>
                  </a:cubicBezTo>
                  <a:lnTo>
                    <a:pt x="1" y="1617"/>
                  </a:lnTo>
                  <a:cubicBezTo>
                    <a:pt x="59" y="1567"/>
                    <a:pt x="112" y="1511"/>
                    <a:pt x="162" y="1452"/>
                  </a:cubicBezTo>
                  <a:cubicBezTo>
                    <a:pt x="210" y="1392"/>
                    <a:pt x="246" y="1320"/>
                    <a:pt x="266" y="1246"/>
                  </a:cubicBezTo>
                  <a:cubicBezTo>
                    <a:pt x="284" y="1169"/>
                    <a:pt x="280" y="1089"/>
                    <a:pt x="254" y="1015"/>
                  </a:cubicBezTo>
                  <a:cubicBezTo>
                    <a:pt x="238" y="967"/>
                    <a:pt x="224" y="926"/>
                    <a:pt x="212" y="890"/>
                  </a:cubicBezTo>
                  <a:cubicBezTo>
                    <a:pt x="208" y="878"/>
                    <a:pt x="204" y="864"/>
                    <a:pt x="202" y="850"/>
                  </a:cubicBezTo>
                  <a:cubicBezTo>
                    <a:pt x="186" y="760"/>
                    <a:pt x="190" y="668"/>
                    <a:pt x="216" y="581"/>
                  </a:cubicBezTo>
                  <a:cubicBezTo>
                    <a:pt x="238" y="509"/>
                    <a:pt x="274" y="441"/>
                    <a:pt x="322" y="381"/>
                  </a:cubicBezTo>
                  <a:cubicBezTo>
                    <a:pt x="364" y="334"/>
                    <a:pt x="411" y="288"/>
                    <a:pt x="461" y="248"/>
                  </a:cubicBezTo>
                  <a:cubicBezTo>
                    <a:pt x="503" y="212"/>
                    <a:pt x="541" y="172"/>
                    <a:pt x="571" y="126"/>
                  </a:cubicBezTo>
                  <a:cubicBezTo>
                    <a:pt x="589" y="98"/>
                    <a:pt x="603" y="67"/>
                    <a:pt x="607" y="33"/>
                  </a:cubicBezTo>
                  <a:cubicBezTo>
                    <a:pt x="609" y="23"/>
                    <a:pt x="609" y="11"/>
                    <a:pt x="60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27" name="Google Shape;427;p11"/>
          <p:cNvGrpSpPr/>
          <p:nvPr/>
        </p:nvGrpSpPr>
        <p:grpSpPr>
          <a:xfrm rot="8315781">
            <a:off x="7609166" y="4027554"/>
            <a:ext cx="1090044" cy="1146062"/>
            <a:chOff x="11391327" y="1296786"/>
            <a:chExt cx="449754" cy="472867"/>
          </a:xfrm>
        </p:grpSpPr>
        <p:sp>
          <p:nvSpPr>
            <p:cNvPr id="428" name="Google Shape;428;p11"/>
            <p:cNvSpPr/>
            <p:nvPr/>
          </p:nvSpPr>
          <p:spPr>
            <a:xfrm>
              <a:off x="11544970" y="1418413"/>
              <a:ext cx="231887" cy="162169"/>
            </a:xfrm>
            <a:custGeom>
              <a:rect b="b" l="l" r="r" t="t"/>
              <a:pathLst>
                <a:path extrusionOk="0" h="856" w="1224">
                  <a:moveTo>
                    <a:pt x="1224" y="0"/>
                  </a:moveTo>
                  <a:cubicBezTo>
                    <a:pt x="1128" y="66"/>
                    <a:pt x="1029" y="136"/>
                    <a:pt x="925" y="203"/>
                  </a:cubicBezTo>
                  <a:cubicBezTo>
                    <a:pt x="895" y="221"/>
                    <a:pt x="865" y="241"/>
                    <a:pt x="835" y="259"/>
                  </a:cubicBezTo>
                  <a:cubicBezTo>
                    <a:pt x="765" y="301"/>
                    <a:pt x="696" y="337"/>
                    <a:pt x="622" y="371"/>
                  </a:cubicBezTo>
                  <a:cubicBezTo>
                    <a:pt x="550" y="403"/>
                    <a:pt x="477" y="433"/>
                    <a:pt x="403" y="456"/>
                  </a:cubicBezTo>
                  <a:cubicBezTo>
                    <a:pt x="353" y="472"/>
                    <a:pt x="303" y="492"/>
                    <a:pt x="255" y="514"/>
                  </a:cubicBezTo>
                  <a:cubicBezTo>
                    <a:pt x="231" y="524"/>
                    <a:pt x="207" y="538"/>
                    <a:pt x="186" y="552"/>
                  </a:cubicBezTo>
                  <a:cubicBezTo>
                    <a:pt x="128" y="586"/>
                    <a:pt x="80" y="634"/>
                    <a:pt x="44" y="690"/>
                  </a:cubicBezTo>
                  <a:cubicBezTo>
                    <a:pt x="20" y="725"/>
                    <a:pt x="6" y="767"/>
                    <a:pt x="0" y="811"/>
                  </a:cubicBezTo>
                  <a:cubicBezTo>
                    <a:pt x="0" y="819"/>
                    <a:pt x="0" y="827"/>
                    <a:pt x="0" y="835"/>
                  </a:cubicBezTo>
                  <a:lnTo>
                    <a:pt x="0" y="845"/>
                  </a:lnTo>
                  <a:lnTo>
                    <a:pt x="0" y="855"/>
                  </a:lnTo>
                  <a:cubicBezTo>
                    <a:pt x="6" y="839"/>
                    <a:pt x="12" y="823"/>
                    <a:pt x="22" y="809"/>
                  </a:cubicBezTo>
                  <a:cubicBezTo>
                    <a:pt x="34" y="785"/>
                    <a:pt x="52" y="763"/>
                    <a:pt x="72" y="745"/>
                  </a:cubicBezTo>
                  <a:cubicBezTo>
                    <a:pt x="82" y="735"/>
                    <a:pt x="92" y="725"/>
                    <a:pt x="104" y="718"/>
                  </a:cubicBezTo>
                  <a:cubicBezTo>
                    <a:pt x="146" y="688"/>
                    <a:pt x="194" y="666"/>
                    <a:pt x="245" y="652"/>
                  </a:cubicBezTo>
                  <a:cubicBezTo>
                    <a:pt x="343" y="626"/>
                    <a:pt x="445" y="618"/>
                    <a:pt x="544" y="594"/>
                  </a:cubicBezTo>
                  <a:cubicBezTo>
                    <a:pt x="574" y="586"/>
                    <a:pt x="604" y="576"/>
                    <a:pt x="634" y="566"/>
                  </a:cubicBezTo>
                  <a:cubicBezTo>
                    <a:pt x="769" y="520"/>
                    <a:pt x="893" y="447"/>
                    <a:pt x="997" y="349"/>
                  </a:cubicBezTo>
                  <a:cubicBezTo>
                    <a:pt x="1074" y="277"/>
                    <a:pt x="1140" y="193"/>
                    <a:pt x="1186" y="98"/>
                  </a:cubicBezTo>
                  <a:cubicBezTo>
                    <a:pt x="1198" y="74"/>
                    <a:pt x="1208" y="50"/>
                    <a:pt x="1216" y="26"/>
                  </a:cubicBezTo>
                  <a:cubicBezTo>
                    <a:pt x="1220" y="10"/>
                    <a:pt x="1224" y="0"/>
                    <a:pt x="1224"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 name="Google Shape;429;p11"/>
            <p:cNvSpPr/>
            <p:nvPr/>
          </p:nvSpPr>
          <p:spPr>
            <a:xfrm>
              <a:off x="11391327" y="1296786"/>
              <a:ext cx="304825" cy="472867"/>
            </a:xfrm>
            <a:custGeom>
              <a:rect b="b" l="l" r="r" t="t"/>
              <a:pathLst>
                <a:path extrusionOk="0" h="2496" w="1609">
                  <a:moveTo>
                    <a:pt x="1323" y="0"/>
                  </a:moveTo>
                  <a:lnTo>
                    <a:pt x="1323" y="0"/>
                  </a:lnTo>
                  <a:cubicBezTo>
                    <a:pt x="1228" y="12"/>
                    <a:pt x="1136" y="50"/>
                    <a:pt x="1058" y="108"/>
                  </a:cubicBezTo>
                  <a:cubicBezTo>
                    <a:pt x="1015" y="138"/>
                    <a:pt x="977" y="174"/>
                    <a:pt x="941" y="214"/>
                  </a:cubicBezTo>
                  <a:cubicBezTo>
                    <a:pt x="895" y="267"/>
                    <a:pt x="859" y="329"/>
                    <a:pt x="831" y="393"/>
                  </a:cubicBezTo>
                  <a:cubicBezTo>
                    <a:pt x="825" y="407"/>
                    <a:pt x="819" y="421"/>
                    <a:pt x="815" y="435"/>
                  </a:cubicBezTo>
                  <a:cubicBezTo>
                    <a:pt x="799" y="477"/>
                    <a:pt x="789" y="521"/>
                    <a:pt x="781" y="564"/>
                  </a:cubicBezTo>
                  <a:cubicBezTo>
                    <a:pt x="777" y="602"/>
                    <a:pt x="775" y="640"/>
                    <a:pt x="775" y="676"/>
                  </a:cubicBezTo>
                  <a:cubicBezTo>
                    <a:pt x="736" y="680"/>
                    <a:pt x="694" y="682"/>
                    <a:pt x="652" y="688"/>
                  </a:cubicBezTo>
                  <a:cubicBezTo>
                    <a:pt x="632" y="690"/>
                    <a:pt x="610" y="692"/>
                    <a:pt x="590" y="696"/>
                  </a:cubicBezTo>
                  <a:cubicBezTo>
                    <a:pt x="478" y="708"/>
                    <a:pt x="373" y="746"/>
                    <a:pt x="277" y="804"/>
                  </a:cubicBezTo>
                  <a:cubicBezTo>
                    <a:pt x="176" y="869"/>
                    <a:pt x="98" y="965"/>
                    <a:pt x="52" y="1079"/>
                  </a:cubicBezTo>
                  <a:cubicBezTo>
                    <a:pt x="16" y="1164"/>
                    <a:pt x="0" y="1256"/>
                    <a:pt x="6" y="1350"/>
                  </a:cubicBezTo>
                  <a:cubicBezTo>
                    <a:pt x="8" y="1373"/>
                    <a:pt x="10" y="1395"/>
                    <a:pt x="16" y="1419"/>
                  </a:cubicBezTo>
                  <a:cubicBezTo>
                    <a:pt x="22" y="1455"/>
                    <a:pt x="32" y="1491"/>
                    <a:pt x="46" y="1525"/>
                  </a:cubicBezTo>
                  <a:cubicBezTo>
                    <a:pt x="54" y="1543"/>
                    <a:pt x="64" y="1557"/>
                    <a:pt x="68" y="1567"/>
                  </a:cubicBezTo>
                  <a:lnTo>
                    <a:pt x="76" y="1581"/>
                  </a:lnTo>
                  <a:cubicBezTo>
                    <a:pt x="56" y="1507"/>
                    <a:pt x="54" y="1429"/>
                    <a:pt x="68" y="1352"/>
                  </a:cubicBezTo>
                  <a:cubicBezTo>
                    <a:pt x="82" y="1268"/>
                    <a:pt x="116" y="1188"/>
                    <a:pt x="164" y="1116"/>
                  </a:cubicBezTo>
                  <a:cubicBezTo>
                    <a:pt x="201" y="1061"/>
                    <a:pt x="251" y="1013"/>
                    <a:pt x="307" y="975"/>
                  </a:cubicBezTo>
                  <a:cubicBezTo>
                    <a:pt x="339" y="953"/>
                    <a:pt x="373" y="937"/>
                    <a:pt x="407" y="925"/>
                  </a:cubicBezTo>
                  <a:cubicBezTo>
                    <a:pt x="429" y="915"/>
                    <a:pt x="453" y="909"/>
                    <a:pt x="474" y="903"/>
                  </a:cubicBezTo>
                  <a:cubicBezTo>
                    <a:pt x="576" y="881"/>
                    <a:pt x="680" y="869"/>
                    <a:pt x="783" y="865"/>
                  </a:cubicBezTo>
                  <a:cubicBezTo>
                    <a:pt x="785" y="889"/>
                    <a:pt x="787" y="915"/>
                    <a:pt x="787" y="939"/>
                  </a:cubicBezTo>
                  <a:lnTo>
                    <a:pt x="787" y="975"/>
                  </a:lnTo>
                  <a:cubicBezTo>
                    <a:pt x="787" y="999"/>
                    <a:pt x="787" y="1021"/>
                    <a:pt x="783" y="1045"/>
                  </a:cubicBezTo>
                  <a:cubicBezTo>
                    <a:pt x="779" y="1073"/>
                    <a:pt x="771" y="1100"/>
                    <a:pt x="757" y="1126"/>
                  </a:cubicBezTo>
                  <a:cubicBezTo>
                    <a:pt x="743" y="1152"/>
                    <a:pt x="726" y="1174"/>
                    <a:pt x="704" y="1190"/>
                  </a:cubicBezTo>
                  <a:cubicBezTo>
                    <a:pt x="680" y="1212"/>
                    <a:pt x="646" y="1232"/>
                    <a:pt x="612" y="1258"/>
                  </a:cubicBezTo>
                  <a:cubicBezTo>
                    <a:pt x="544" y="1310"/>
                    <a:pt x="484" y="1371"/>
                    <a:pt x="433" y="1441"/>
                  </a:cubicBezTo>
                  <a:cubicBezTo>
                    <a:pt x="285" y="1646"/>
                    <a:pt x="227" y="1904"/>
                    <a:pt x="273" y="2153"/>
                  </a:cubicBezTo>
                  <a:cubicBezTo>
                    <a:pt x="277" y="2175"/>
                    <a:pt x="281" y="2195"/>
                    <a:pt x="287" y="2212"/>
                  </a:cubicBezTo>
                  <a:cubicBezTo>
                    <a:pt x="305" y="2288"/>
                    <a:pt x="337" y="2360"/>
                    <a:pt x="375" y="2428"/>
                  </a:cubicBezTo>
                  <a:lnTo>
                    <a:pt x="423" y="2495"/>
                  </a:lnTo>
                  <a:cubicBezTo>
                    <a:pt x="359" y="2360"/>
                    <a:pt x="335" y="2208"/>
                    <a:pt x="349" y="2059"/>
                  </a:cubicBezTo>
                  <a:cubicBezTo>
                    <a:pt x="353" y="1991"/>
                    <a:pt x="367" y="1923"/>
                    <a:pt x="387" y="1860"/>
                  </a:cubicBezTo>
                  <a:cubicBezTo>
                    <a:pt x="437" y="1686"/>
                    <a:pt x="542" y="1533"/>
                    <a:pt x="686" y="1425"/>
                  </a:cubicBezTo>
                  <a:cubicBezTo>
                    <a:pt x="716" y="1399"/>
                    <a:pt x="751" y="1381"/>
                    <a:pt x="793" y="1352"/>
                  </a:cubicBezTo>
                  <a:cubicBezTo>
                    <a:pt x="815" y="1338"/>
                    <a:pt x="835" y="1322"/>
                    <a:pt x="855" y="1302"/>
                  </a:cubicBezTo>
                  <a:cubicBezTo>
                    <a:pt x="875" y="1284"/>
                    <a:pt x="895" y="1262"/>
                    <a:pt x="911" y="1238"/>
                  </a:cubicBezTo>
                  <a:cubicBezTo>
                    <a:pt x="941" y="1194"/>
                    <a:pt x="961" y="1144"/>
                    <a:pt x="969" y="1092"/>
                  </a:cubicBezTo>
                  <a:cubicBezTo>
                    <a:pt x="977" y="1047"/>
                    <a:pt x="981" y="1001"/>
                    <a:pt x="979" y="957"/>
                  </a:cubicBezTo>
                  <a:cubicBezTo>
                    <a:pt x="977" y="917"/>
                    <a:pt x="975" y="879"/>
                    <a:pt x="971" y="845"/>
                  </a:cubicBezTo>
                  <a:cubicBezTo>
                    <a:pt x="1036" y="835"/>
                    <a:pt x="1102" y="817"/>
                    <a:pt x="1164" y="794"/>
                  </a:cubicBezTo>
                  <a:cubicBezTo>
                    <a:pt x="1305" y="740"/>
                    <a:pt x="1431" y="650"/>
                    <a:pt x="1527" y="534"/>
                  </a:cubicBezTo>
                  <a:cubicBezTo>
                    <a:pt x="1551" y="507"/>
                    <a:pt x="1573" y="475"/>
                    <a:pt x="1590" y="443"/>
                  </a:cubicBezTo>
                  <a:lnTo>
                    <a:pt x="1608" y="411"/>
                  </a:lnTo>
                  <a:lnTo>
                    <a:pt x="1608" y="411"/>
                  </a:lnTo>
                  <a:cubicBezTo>
                    <a:pt x="1441" y="529"/>
                    <a:pt x="1250" y="612"/>
                    <a:pt x="1048" y="652"/>
                  </a:cubicBezTo>
                  <a:lnTo>
                    <a:pt x="1013" y="656"/>
                  </a:lnTo>
                  <a:cubicBezTo>
                    <a:pt x="993" y="660"/>
                    <a:pt x="971" y="662"/>
                    <a:pt x="951" y="664"/>
                  </a:cubicBezTo>
                  <a:cubicBezTo>
                    <a:pt x="947" y="628"/>
                    <a:pt x="947" y="592"/>
                    <a:pt x="951" y="556"/>
                  </a:cubicBezTo>
                  <a:cubicBezTo>
                    <a:pt x="959" y="459"/>
                    <a:pt x="989" y="365"/>
                    <a:pt x="1038" y="281"/>
                  </a:cubicBezTo>
                  <a:cubicBezTo>
                    <a:pt x="1074" y="218"/>
                    <a:pt x="1120" y="160"/>
                    <a:pt x="1174" y="110"/>
                  </a:cubicBezTo>
                  <a:cubicBezTo>
                    <a:pt x="1208" y="78"/>
                    <a:pt x="1244" y="50"/>
                    <a:pt x="1284" y="26"/>
                  </a:cubicBezTo>
                  <a:lnTo>
                    <a:pt x="1323"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 name="Google Shape;430;p11"/>
            <p:cNvSpPr/>
            <p:nvPr/>
          </p:nvSpPr>
          <p:spPr>
            <a:xfrm>
              <a:off x="11725706" y="1431864"/>
              <a:ext cx="115375" cy="306530"/>
            </a:xfrm>
            <a:custGeom>
              <a:rect b="b" l="l" r="r" t="t"/>
              <a:pathLst>
                <a:path extrusionOk="0" h="1618" w="609">
                  <a:moveTo>
                    <a:pt x="609" y="1"/>
                  </a:moveTo>
                  <a:lnTo>
                    <a:pt x="609" y="1"/>
                  </a:lnTo>
                  <a:cubicBezTo>
                    <a:pt x="561" y="79"/>
                    <a:pt x="483" y="110"/>
                    <a:pt x="395" y="150"/>
                  </a:cubicBezTo>
                  <a:lnTo>
                    <a:pt x="371" y="162"/>
                  </a:lnTo>
                  <a:cubicBezTo>
                    <a:pt x="332" y="180"/>
                    <a:pt x="292" y="200"/>
                    <a:pt x="256" y="226"/>
                  </a:cubicBezTo>
                  <a:cubicBezTo>
                    <a:pt x="206" y="258"/>
                    <a:pt x="162" y="300"/>
                    <a:pt x="126" y="348"/>
                  </a:cubicBezTo>
                  <a:cubicBezTo>
                    <a:pt x="71" y="423"/>
                    <a:pt x="31" y="513"/>
                    <a:pt x="15" y="607"/>
                  </a:cubicBezTo>
                  <a:cubicBezTo>
                    <a:pt x="9" y="633"/>
                    <a:pt x="7" y="658"/>
                    <a:pt x="5" y="684"/>
                  </a:cubicBezTo>
                  <a:cubicBezTo>
                    <a:pt x="1" y="746"/>
                    <a:pt x="7" y="806"/>
                    <a:pt x="23" y="864"/>
                  </a:cubicBezTo>
                  <a:cubicBezTo>
                    <a:pt x="29" y="892"/>
                    <a:pt x="39" y="920"/>
                    <a:pt x="51" y="947"/>
                  </a:cubicBezTo>
                  <a:cubicBezTo>
                    <a:pt x="61" y="971"/>
                    <a:pt x="73" y="997"/>
                    <a:pt x="85" y="1017"/>
                  </a:cubicBezTo>
                  <a:cubicBezTo>
                    <a:pt x="86" y="1025"/>
                    <a:pt x="90" y="1031"/>
                    <a:pt x="94" y="1039"/>
                  </a:cubicBezTo>
                  <a:cubicBezTo>
                    <a:pt x="110" y="1069"/>
                    <a:pt x="124" y="1101"/>
                    <a:pt x="136" y="1135"/>
                  </a:cubicBezTo>
                  <a:cubicBezTo>
                    <a:pt x="146" y="1169"/>
                    <a:pt x="150" y="1205"/>
                    <a:pt x="148" y="1242"/>
                  </a:cubicBezTo>
                  <a:cubicBezTo>
                    <a:pt x="140" y="1310"/>
                    <a:pt x="122" y="1376"/>
                    <a:pt x="94" y="1438"/>
                  </a:cubicBezTo>
                  <a:cubicBezTo>
                    <a:pt x="69" y="1493"/>
                    <a:pt x="45" y="1537"/>
                    <a:pt x="27" y="1569"/>
                  </a:cubicBezTo>
                  <a:lnTo>
                    <a:pt x="1" y="1617"/>
                  </a:lnTo>
                  <a:cubicBezTo>
                    <a:pt x="59" y="1567"/>
                    <a:pt x="112" y="1511"/>
                    <a:pt x="162" y="1452"/>
                  </a:cubicBezTo>
                  <a:cubicBezTo>
                    <a:pt x="210" y="1392"/>
                    <a:pt x="246" y="1320"/>
                    <a:pt x="266" y="1246"/>
                  </a:cubicBezTo>
                  <a:cubicBezTo>
                    <a:pt x="284" y="1169"/>
                    <a:pt x="280" y="1089"/>
                    <a:pt x="254" y="1015"/>
                  </a:cubicBezTo>
                  <a:cubicBezTo>
                    <a:pt x="238" y="967"/>
                    <a:pt x="224" y="926"/>
                    <a:pt x="212" y="890"/>
                  </a:cubicBezTo>
                  <a:cubicBezTo>
                    <a:pt x="208" y="878"/>
                    <a:pt x="204" y="864"/>
                    <a:pt x="202" y="850"/>
                  </a:cubicBezTo>
                  <a:cubicBezTo>
                    <a:pt x="186" y="760"/>
                    <a:pt x="190" y="668"/>
                    <a:pt x="216" y="581"/>
                  </a:cubicBezTo>
                  <a:cubicBezTo>
                    <a:pt x="238" y="509"/>
                    <a:pt x="274" y="441"/>
                    <a:pt x="322" y="381"/>
                  </a:cubicBezTo>
                  <a:cubicBezTo>
                    <a:pt x="364" y="334"/>
                    <a:pt x="411" y="288"/>
                    <a:pt x="461" y="248"/>
                  </a:cubicBezTo>
                  <a:cubicBezTo>
                    <a:pt x="503" y="212"/>
                    <a:pt x="541" y="172"/>
                    <a:pt x="571" y="126"/>
                  </a:cubicBezTo>
                  <a:cubicBezTo>
                    <a:pt x="589" y="98"/>
                    <a:pt x="603" y="67"/>
                    <a:pt x="607" y="33"/>
                  </a:cubicBezTo>
                  <a:cubicBezTo>
                    <a:pt x="609" y="23"/>
                    <a:pt x="609" y="11"/>
                    <a:pt x="60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31" name="Google Shape;431;p11"/>
          <p:cNvSpPr/>
          <p:nvPr/>
        </p:nvSpPr>
        <p:spPr>
          <a:xfrm flipH="1" rot="-5400000">
            <a:off x="-2014605" y="2014605"/>
            <a:ext cx="5143491" cy="1114282"/>
          </a:xfrm>
          <a:custGeom>
            <a:rect b="b" l="l" r="r" t="t"/>
            <a:pathLst>
              <a:path extrusionOk="0" h="7133" w="47340">
                <a:moveTo>
                  <a:pt x="0" y="0"/>
                </a:moveTo>
                <a:lnTo>
                  <a:pt x="0" y="7133"/>
                </a:lnTo>
                <a:cubicBezTo>
                  <a:pt x="5845" y="6040"/>
                  <a:pt x="3896" y="3627"/>
                  <a:pt x="8402" y="3253"/>
                </a:cubicBezTo>
                <a:cubicBezTo>
                  <a:pt x="8765" y="3222"/>
                  <a:pt x="9109" y="3208"/>
                  <a:pt x="9438" y="3208"/>
                </a:cubicBezTo>
                <a:cubicBezTo>
                  <a:pt x="13141" y="3208"/>
                  <a:pt x="14923" y="4964"/>
                  <a:pt x="19694" y="4964"/>
                </a:cubicBezTo>
                <a:cubicBezTo>
                  <a:pt x="19983" y="4964"/>
                  <a:pt x="20282" y="4958"/>
                  <a:pt x="20594" y="4944"/>
                </a:cubicBezTo>
                <a:cubicBezTo>
                  <a:pt x="26513" y="4683"/>
                  <a:pt x="25945" y="2776"/>
                  <a:pt x="33091" y="2471"/>
                </a:cubicBezTo>
                <a:cubicBezTo>
                  <a:pt x="33964" y="2434"/>
                  <a:pt x="34724" y="2417"/>
                  <a:pt x="35394" y="2417"/>
                </a:cubicBezTo>
                <a:cubicBezTo>
                  <a:pt x="40209" y="2417"/>
                  <a:pt x="40387" y="3319"/>
                  <a:pt x="44568" y="4271"/>
                </a:cubicBezTo>
                <a:cubicBezTo>
                  <a:pt x="45481" y="4482"/>
                  <a:pt x="46407" y="4636"/>
                  <a:pt x="47340" y="4729"/>
                </a:cubicBezTo>
                <a:lnTo>
                  <a:pt x="47340" y="0"/>
                </a:lnTo>
                <a:close/>
              </a:path>
            </a:pathLst>
          </a:custGeom>
          <a:solidFill>
            <a:schemeClr val="lt2"/>
          </a:solidFill>
          <a:ln>
            <a:noFill/>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 name="Google Shape;432;p11"/>
          <p:cNvSpPr/>
          <p:nvPr/>
        </p:nvSpPr>
        <p:spPr>
          <a:xfrm flipH="1" rot="-5400000">
            <a:off x="-2033114" y="2033116"/>
            <a:ext cx="5143491" cy="1077259"/>
          </a:xfrm>
          <a:custGeom>
            <a:rect b="b" l="l" r="r" t="t"/>
            <a:pathLst>
              <a:path extrusionOk="0" h="6896" w="47340">
                <a:moveTo>
                  <a:pt x="0" y="0"/>
                </a:moveTo>
                <a:lnTo>
                  <a:pt x="0" y="6895"/>
                </a:lnTo>
                <a:cubicBezTo>
                  <a:pt x="5283" y="5516"/>
                  <a:pt x="3510" y="2358"/>
                  <a:pt x="7467" y="1871"/>
                </a:cubicBezTo>
                <a:cubicBezTo>
                  <a:pt x="7782" y="1833"/>
                  <a:pt x="8082" y="1815"/>
                  <a:pt x="8370" y="1815"/>
                </a:cubicBezTo>
                <a:cubicBezTo>
                  <a:pt x="11614" y="1815"/>
                  <a:pt x="13322" y="4068"/>
                  <a:pt x="17484" y="4068"/>
                </a:cubicBezTo>
                <a:cubicBezTo>
                  <a:pt x="17737" y="4068"/>
                  <a:pt x="18000" y="4059"/>
                  <a:pt x="18273" y="4041"/>
                </a:cubicBezTo>
                <a:cubicBezTo>
                  <a:pt x="23418" y="3709"/>
                  <a:pt x="22717" y="1260"/>
                  <a:pt x="28928" y="871"/>
                </a:cubicBezTo>
                <a:cubicBezTo>
                  <a:pt x="29608" y="828"/>
                  <a:pt x="30210" y="808"/>
                  <a:pt x="30746" y="808"/>
                </a:cubicBezTo>
                <a:cubicBezTo>
                  <a:pt x="35112" y="808"/>
                  <a:pt x="35217" y="2135"/>
                  <a:pt x="38904" y="3374"/>
                </a:cubicBezTo>
                <a:cubicBezTo>
                  <a:pt x="40562" y="3931"/>
                  <a:pt x="42244" y="4098"/>
                  <a:pt x="43665" y="4098"/>
                </a:cubicBezTo>
                <a:cubicBezTo>
                  <a:pt x="45795" y="4098"/>
                  <a:pt x="47340" y="3723"/>
                  <a:pt x="47340" y="3723"/>
                </a:cubicBezTo>
                <a:lnTo>
                  <a:pt x="47340" y="0"/>
                </a:lnTo>
                <a:close/>
              </a:path>
            </a:pathLst>
          </a:custGeom>
          <a:solidFill>
            <a:schemeClr val="accent1"/>
          </a:solidFill>
          <a:ln>
            <a:noFill/>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 name="Google Shape;433;p11"/>
          <p:cNvSpPr/>
          <p:nvPr/>
        </p:nvSpPr>
        <p:spPr>
          <a:xfrm flipH="1" rot="5400000">
            <a:off x="6015364" y="2014614"/>
            <a:ext cx="5143491" cy="1114282"/>
          </a:xfrm>
          <a:custGeom>
            <a:rect b="b" l="l" r="r" t="t"/>
            <a:pathLst>
              <a:path extrusionOk="0" h="7133" w="47340">
                <a:moveTo>
                  <a:pt x="0" y="0"/>
                </a:moveTo>
                <a:lnTo>
                  <a:pt x="0" y="7133"/>
                </a:lnTo>
                <a:cubicBezTo>
                  <a:pt x="5845" y="6040"/>
                  <a:pt x="3896" y="3627"/>
                  <a:pt x="8402" y="3253"/>
                </a:cubicBezTo>
                <a:cubicBezTo>
                  <a:pt x="8765" y="3222"/>
                  <a:pt x="9109" y="3208"/>
                  <a:pt x="9438" y="3208"/>
                </a:cubicBezTo>
                <a:cubicBezTo>
                  <a:pt x="13141" y="3208"/>
                  <a:pt x="14923" y="4964"/>
                  <a:pt x="19694" y="4964"/>
                </a:cubicBezTo>
                <a:cubicBezTo>
                  <a:pt x="19983" y="4964"/>
                  <a:pt x="20282" y="4958"/>
                  <a:pt x="20594" y="4944"/>
                </a:cubicBezTo>
                <a:cubicBezTo>
                  <a:pt x="26513" y="4683"/>
                  <a:pt x="25945" y="2776"/>
                  <a:pt x="33091" y="2471"/>
                </a:cubicBezTo>
                <a:cubicBezTo>
                  <a:pt x="33964" y="2434"/>
                  <a:pt x="34724" y="2417"/>
                  <a:pt x="35394" y="2417"/>
                </a:cubicBezTo>
                <a:cubicBezTo>
                  <a:pt x="40209" y="2417"/>
                  <a:pt x="40387" y="3319"/>
                  <a:pt x="44568" y="4271"/>
                </a:cubicBezTo>
                <a:cubicBezTo>
                  <a:pt x="45481" y="4482"/>
                  <a:pt x="46407" y="4636"/>
                  <a:pt x="47340" y="4729"/>
                </a:cubicBezTo>
                <a:lnTo>
                  <a:pt x="47340" y="0"/>
                </a:lnTo>
                <a:close/>
              </a:path>
            </a:pathLst>
          </a:custGeom>
          <a:solidFill>
            <a:schemeClr val="lt2"/>
          </a:solidFill>
          <a:ln>
            <a:noFill/>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 name="Google Shape;434;p11"/>
          <p:cNvSpPr/>
          <p:nvPr/>
        </p:nvSpPr>
        <p:spPr>
          <a:xfrm flipH="1" rot="5400000">
            <a:off x="6061045" y="2060295"/>
            <a:ext cx="5143491" cy="1022918"/>
          </a:xfrm>
          <a:custGeom>
            <a:rect b="b" l="l" r="r" t="t"/>
            <a:pathLst>
              <a:path extrusionOk="0" h="6896" w="47340">
                <a:moveTo>
                  <a:pt x="0" y="0"/>
                </a:moveTo>
                <a:lnTo>
                  <a:pt x="0" y="6895"/>
                </a:lnTo>
                <a:cubicBezTo>
                  <a:pt x="5283" y="5516"/>
                  <a:pt x="3510" y="2358"/>
                  <a:pt x="7467" y="1871"/>
                </a:cubicBezTo>
                <a:cubicBezTo>
                  <a:pt x="7782" y="1833"/>
                  <a:pt x="8082" y="1815"/>
                  <a:pt x="8370" y="1815"/>
                </a:cubicBezTo>
                <a:cubicBezTo>
                  <a:pt x="11614" y="1815"/>
                  <a:pt x="13322" y="4068"/>
                  <a:pt x="17484" y="4068"/>
                </a:cubicBezTo>
                <a:cubicBezTo>
                  <a:pt x="17737" y="4068"/>
                  <a:pt x="18000" y="4059"/>
                  <a:pt x="18273" y="4041"/>
                </a:cubicBezTo>
                <a:cubicBezTo>
                  <a:pt x="23418" y="3709"/>
                  <a:pt x="22717" y="1260"/>
                  <a:pt x="28928" y="871"/>
                </a:cubicBezTo>
                <a:cubicBezTo>
                  <a:pt x="29608" y="828"/>
                  <a:pt x="30210" y="808"/>
                  <a:pt x="30746" y="808"/>
                </a:cubicBezTo>
                <a:cubicBezTo>
                  <a:pt x="35112" y="808"/>
                  <a:pt x="35217" y="2135"/>
                  <a:pt x="38904" y="3374"/>
                </a:cubicBezTo>
                <a:cubicBezTo>
                  <a:pt x="40562" y="3931"/>
                  <a:pt x="42244" y="4098"/>
                  <a:pt x="43665" y="4098"/>
                </a:cubicBezTo>
                <a:cubicBezTo>
                  <a:pt x="45795" y="4098"/>
                  <a:pt x="47340" y="3723"/>
                  <a:pt x="47340" y="3723"/>
                </a:cubicBezTo>
                <a:lnTo>
                  <a:pt x="47340" y="0"/>
                </a:lnTo>
                <a:close/>
              </a:path>
            </a:pathLst>
          </a:custGeom>
          <a:solidFill>
            <a:schemeClr val="accent1"/>
          </a:solidFill>
          <a:ln>
            <a:noFill/>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35" name="Google Shape;435;p11"/>
          <p:cNvGrpSpPr/>
          <p:nvPr/>
        </p:nvGrpSpPr>
        <p:grpSpPr>
          <a:xfrm>
            <a:off x="631734" y="208020"/>
            <a:ext cx="8015300" cy="4449105"/>
            <a:chOff x="650245" y="-7656"/>
            <a:chExt cx="8463886" cy="4698105"/>
          </a:xfrm>
        </p:grpSpPr>
        <p:sp>
          <p:nvSpPr>
            <p:cNvPr id="436" name="Google Shape;436;p11"/>
            <p:cNvSpPr/>
            <p:nvPr/>
          </p:nvSpPr>
          <p:spPr>
            <a:xfrm>
              <a:off x="7678810" y="4507400"/>
              <a:ext cx="55570" cy="46816"/>
            </a:xfrm>
            <a:custGeom>
              <a:rect b="b" l="l" r="r" t="t"/>
              <a:pathLst>
                <a:path extrusionOk="0" h="246" w="292">
                  <a:moveTo>
                    <a:pt x="135" y="0"/>
                  </a:moveTo>
                  <a:cubicBezTo>
                    <a:pt x="80" y="0"/>
                    <a:pt x="27" y="35"/>
                    <a:pt x="14" y="97"/>
                  </a:cubicBezTo>
                  <a:cubicBezTo>
                    <a:pt x="0" y="165"/>
                    <a:pt x="42" y="229"/>
                    <a:pt x="108" y="242"/>
                  </a:cubicBezTo>
                  <a:cubicBezTo>
                    <a:pt x="117" y="245"/>
                    <a:pt x="127" y="246"/>
                    <a:pt x="136" y="246"/>
                  </a:cubicBezTo>
                  <a:cubicBezTo>
                    <a:pt x="229" y="246"/>
                    <a:pt x="292" y="141"/>
                    <a:pt x="237" y="57"/>
                  </a:cubicBezTo>
                  <a:cubicBezTo>
                    <a:pt x="212" y="18"/>
                    <a:pt x="173" y="0"/>
                    <a:pt x="135"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 name="Google Shape;437;p11"/>
            <p:cNvSpPr/>
            <p:nvPr/>
          </p:nvSpPr>
          <p:spPr>
            <a:xfrm>
              <a:off x="8547568" y="3920669"/>
              <a:ext cx="45293" cy="38252"/>
            </a:xfrm>
            <a:custGeom>
              <a:rect b="b" l="l" r="r" t="t"/>
              <a:pathLst>
                <a:path extrusionOk="0" h="201" w="238">
                  <a:moveTo>
                    <a:pt x="110" y="1"/>
                  </a:moveTo>
                  <a:cubicBezTo>
                    <a:pt x="66" y="1"/>
                    <a:pt x="23" y="30"/>
                    <a:pt x="13" y="81"/>
                  </a:cubicBezTo>
                  <a:cubicBezTo>
                    <a:pt x="1" y="135"/>
                    <a:pt x="35" y="187"/>
                    <a:pt x="88" y="199"/>
                  </a:cubicBezTo>
                  <a:cubicBezTo>
                    <a:pt x="96" y="200"/>
                    <a:pt x="103" y="201"/>
                    <a:pt x="110" y="201"/>
                  </a:cubicBezTo>
                  <a:cubicBezTo>
                    <a:pt x="186" y="201"/>
                    <a:pt x="238" y="115"/>
                    <a:pt x="194" y="47"/>
                  </a:cubicBezTo>
                  <a:cubicBezTo>
                    <a:pt x="173" y="16"/>
                    <a:pt x="142" y="1"/>
                    <a:pt x="110"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 name="Google Shape;438;p11"/>
            <p:cNvSpPr/>
            <p:nvPr/>
          </p:nvSpPr>
          <p:spPr>
            <a:xfrm flipH="1" rot="-3511181">
              <a:off x="8465116" y="2069606"/>
              <a:ext cx="72839" cy="61311"/>
            </a:xfrm>
            <a:custGeom>
              <a:rect b="b" l="l" r="r" t="t"/>
              <a:pathLst>
                <a:path extrusionOk="0" h="250" w="297">
                  <a:moveTo>
                    <a:pt x="138" y="0"/>
                  </a:moveTo>
                  <a:cubicBezTo>
                    <a:pt x="84" y="0"/>
                    <a:pt x="31" y="35"/>
                    <a:pt x="17" y="98"/>
                  </a:cubicBezTo>
                  <a:cubicBezTo>
                    <a:pt x="1" y="166"/>
                    <a:pt x="45" y="233"/>
                    <a:pt x="112" y="247"/>
                  </a:cubicBezTo>
                  <a:cubicBezTo>
                    <a:pt x="121" y="249"/>
                    <a:pt x="130" y="250"/>
                    <a:pt x="138" y="250"/>
                  </a:cubicBezTo>
                  <a:cubicBezTo>
                    <a:pt x="232" y="250"/>
                    <a:pt x="297" y="142"/>
                    <a:pt x="242" y="58"/>
                  </a:cubicBezTo>
                  <a:cubicBezTo>
                    <a:pt x="217" y="19"/>
                    <a:pt x="177" y="0"/>
                    <a:pt x="138"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39" name="Google Shape;439;p11"/>
            <p:cNvGrpSpPr/>
            <p:nvPr/>
          </p:nvGrpSpPr>
          <p:grpSpPr>
            <a:xfrm>
              <a:off x="650245" y="-7656"/>
              <a:ext cx="8463886" cy="4698105"/>
              <a:chOff x="621670" y="-26706"/>
              <a:chExt cx="8463886" cy="4698105"/>
            </a:xfrm>
          </p:grpSpPr>
          <p:sp>
            <p:nvSpPr>
              <p:cNvPr id="440" name="Google Shape;440;p11"/>
              <p:cNvSpPr/>
              <p:nvPr/>
            </p:nvSpPr>
            <p:spPr>
              <a:xfrm>
                <a:off x="1479187" y="170954"/>
                <a:ext cx="101244" cy="85638"/>
              </a:xfrm>
              <a:custGeom>
                <a:rect b="b" l="l" r="r" t="t"/>
                <a:pathLst>
                  <a:path extrusionOk="0" h="450" w="532">
                    <a:moveTo>
                      <a:pt x="246" y="1"/>
                    </a:moveTo>
                    <a:cubicBezTo>
                      <a:pt x="147" y="1"/>
                      <a:pt x="49" y="65"/>
                      <a:pt x="24" y="179"/>
                    </a:cubicBezTo>
                    <a:cubicBezTo>
                      <a:pt x="1" y="300"/>
                      <a:pt x="76" y="418"/>
                      <a:pt x="198" y="444"/>
                    </a:cubicBezTo>
                    <a:cubicBezTo>
                      <a:pt x="215" y="447"/>
                      <a:pt x="231" y="449"/>
                      <a:pt x="247" y="449"/>
                    </a:cubicBezTo>
                    <a:cubicBezTo>
                      <a:pt x="417" y="449"/>
                      <a:pt x="531" y="256"/>
                      <a:pt x="433" y="103"/>
                    </a:cubicBezTo>
                    <a:cubicBezTo>
                      <a:pt x="387" y="33"/>
                      <a:pt x="316" y="1"/>
                      <a:pt x="246"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 name="Google Shape;441;p11"/>
              <p:cNvSpPr/>
              <p:nvPr/>
            </p:nvSpPr>
            <p:spPr>
              <a:xfrm>
                <a:off x="1003938" y="974036"/>
                <a:ext cx="46245" cy="39203"/>
              </a:xfrm>
              <a:custGeom>
                <a:rect b="b" l="l" r="r" t="t"/>
                <a:pathLst>
                  <a:path extrusionOk="0" h="206" w="243">
                    <a:moveTo>
                      <a:pt x="113" y="1"/>
                    </a:moveTo>
                    <a:cubicBezTo>
                      <a:pt x="68" y="1"/>
                      <a:pt x="23" y="31"/>
                      <a:pt x="12" y="83"/>
                    </a:cubicBezTo>
                    <a:cubicBezTo>
                      <a:pt x="0" y="137"/>
                      <a:pt x="36" y="191"/>
                      <a:pt x="90" y="203"/>
                    </a:cubicBezTo>
                    <a:cubicBezTo>
                      <a:pt x="98" y="205"/>
                      <a:pt x="105" y="205"/>
                      <a:pt x="113" y="205"/>
                    </a:cubicBezTo>
                    <a:cubicBezTo>
                      <a:pt x="191" y="205"/>
                      <a:pt x="243" y="117"/>
                      <a:pt x="198" y="47"/>
                    </a:cubicBezTo>
                    <a:cubicBezTo>
                      <a:pt x="177" y="15"/>
                      <a:pt x="145" y="1"/>
                      <a:pt x="113"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 name="Google Shape;442;p11"/>
              <p:cNvSpPr/>
              <p:nvPr/>
            </p:nvSpPr>
            <p:spPr>
              <a:xfrm>
                <a:off x="621670" y="3416083"/>
                <a:ext cx="46054" cy="39013"/>
              </a:xfrm>
              <a:custGeom>
                <a:rect b="b" l="l" r="r" t="t"/>
                <a:pathLst>
                  <a:path extrusionOk="0" h="205" w="242">
                    <a:moveTo>
                      <a:pt x="112" y="1"/>
                    </a:moveTo>
                    <a:cubicBezTo>
                      <a:pt x="68" y="1"/>
                      <a:pt x="23" y="30"/>
                      <a:pt x="12" y="82"/>
                    </a:cubicBezTo>
                    <a:cubicBezTo>
                      <a:pt x="0" y="136"/>
                      <a:pt x="34" y="190"/>
                      <a:pt x="90" y="202"/>
                    </a:cubicBezTo>
                    <a:cubicBezTo>
                      <a:pt x="98" y="204"/>
                      <a:pt x="105" y="205"/>
                      <a:pt x="113" y="205"/>
                    </a:cubicBezTo>
                    <a:cubicBezTo>
                      <a:pt x="189" y="205"/>
                      <a:pt x="241" y="116"/>
                      <a:pt x="196" y="47"/>
                    </a:cubicBezTo>
                    <a:cubicBezTo>
                      <a:pt x="176" y="15"/>
                      <a:pt x="144" y="1"/>
                      <a:pt x="112"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 name="Google Shape;443;p11"/>
              <p:cNvSpPr/>
              <p:nvPr/>
            </p:nvSpPr>
            <p:spPr>
              <a:xfrm>
                <a:off x="5980391" y="539510"/>
                <a:ext cx="41677" cy="35207"/>
              </a:xfrm>
              <a:custGeom>
                <a:rect b="b" l="l" r="r" t="t"/>
                <a:pathLst>
                  <a:path extrusionOk="0" h="185" w="219">
                    <a:moveTo>
                      <a:pt x="100" y="1"/>
                    </a:moveTo>
                    <a:cubicBezTo>
                      <a:pt x="57" y="1"/>
                      <a:pt x="14" y="31"/>
                      <a:pt x="6" y="82"/>
                    </a:cubicBezTo>
                    <a:cubicBezTo>
                      <a:pt x="0" y="132"/>
                      <a:pt x="36" y="177"/>
                      <a:pt x="86" y="183"/>
                    </a:cubicBezTo>
                    <a:cubicBezTo>
                      <a:pt x="91" y="184"/>
                      <a:pt x="95" y="184"/>
                      <a:pt x="100" y="184"/>
                    </a:cubicBezTo>
                    <a:cubicBezTo>
                      <a:pt x="174" y="184"/>
                      <a:pt x="218" y="98"/>
                      <a:pt x="172" y="36"/>
                    </a:cubicBezTo>
                    <a:cubicBezTo>
                      <a:pt x="153" y="12"/>
                      <a:pt x="126" y="1"/>
                      <a:pt x="100"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 name="Google Shape;444;p11"/>
              <p:cNvSpPr/>
              <p:nvPr/>
            </p:nvSpPr>
            <p:spPr>
              <a:xfrm flipH="1">
                <a:off x="7742410" y="-26706"/>
                <a:ext cx="101244" cy="85638"/>
              </a:xfrm>
              <a:custGeom>
                <a:rect b="b" l="l" r="r" t="t"/>
                <a:pathLst>
                  <a:path extrusionOk="0" h="450" w="532">
                    <a:moveTo>
                      <a:pt x="246" y="1"/>
                    </a:moveTo>
                    <a:cubicBezTo>
                      <a:pt x="147" y="1"/>
                      <a:pt x="49" y="65"/>
                      <a:pt x="24" y="179"/>
                    </a:cubicBezTo>
                    <a:cubicBezTo>
                      <a:pt x="1" y="300"/>
                      <a:pt x="76" y="418"/>
                      <a:pt x="198" y="444"/>
                    </a:cubicBezTo>
                    <a:cubicBezTo>
                      <a:pt x="215" y="447"/>
                      <a:pt x="231" y="449"/>
                      <a:pt x="247" y="449"/>
                    </a:cubicBezTo>
                    <a:cubicBezTo>
                      <a:pt x="417" y="449"/>
                      <a:pt x="531" y="256"/>
                      <a:pt x="433" y="103"/>
                    </a:cubicBezTo>
                    <a:cubicBezTo>
                      <a:pt x="387" y="33"/>
                      <a:pt x="316" y="1"/>
                      <a:pt x="246"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45" name="Google Shape;445;p11"/>
              <p:cNvGrpSpPr/>
              <p:nvPr/>
            </p:nvGrpSpPr>
            <p:grpSpPr>
              <a:xfrm flipH="1" rot="-3511162">
                <a:off x="8121677" y="1463301"/>
                <a:ext cx="1151082" cy="205868"/>
                <a:chOff x="-207450" y="2233412"/>
                <a:chExt cx="1151105" cy="205872"/>
              </a:xfrm>
            </p:grpSpPr>
            <p:sp>
              <p:nvSpPr>
                <p:cNvPr id="446" name="Google Shape;446;p11"/>
                <p:cNvSpPr/>
                <p:nvPr/>
              </p:nvSpPr>
              <p:spPr>
                <a:xfrm>
                  <a:off x="-207450" y="2233412"/>
                  <a:ext cx="59596" cy="50030"/>
                </a:xfrm>
                <a:custGeom>
                  <a:rect b="b" l="l" r="r" t="t"/>
                  <a:pathLst>
                    <a:path extrusionOk="0" h="204" w="243">
                      <a:moveTo>
                        <a:pt x="112" y="0"/>
                      </a:moveTo>
                      <a:cubicBezTo>
                        <a:pt x="67" y="0"/>
                        <a:pt x="23" y="29"/>
                        <a:pt x="12" y="82"/>
                      </a:cubicBezTo>
                      <a:cubicBezTo>
                        <a:pt x="0" y="135"/>
                        <a:pt x="36" y="191"/>
                        <a:pt x="90" y="201"/>
                      </a:cubicBezTo>
                      <a:cubicBezTo>
                        <a:pt x="98" y="203"/>
                        <a:pt x="106" y="204"/>
                        <a:pt x="113" y="204"/>
                      </a:cubicBezTo>
                      <a:cubicBezTo>
                        <a:pt x="191" y="204"/>
                        <a:pt x="243" y="117"/>
                        <a:pt x="198" y="48"/>
                      </a:cubicBezTo>
                      <a:cubicBezTo>
                        <a:pt x="177" y="15"/>
                        <a:pt x="144" y="0"/>
                        <a:pt x="112"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 name="Google Shape;447;p11"/>
                <p:cNvSpPr/>
                <p:nvPr/>
              </p:nvSpPr>
              <p:spPr>
                <a:xfrm>
                  <a:off x="888964" y="2382632"/>
                  <a:ext cx="54691" cy="56652"/>
                </a:xfrm>
                <a:custGeom>
                  <a:rect b="b" l="l" r="r" t="t"/>
                  <a:pathLst>
                    <a:path extrusionOk="0" h="231" w="223">
                      <a:moveTo>
                        <a:pt x="135" y="1"/>
                      </a:moveTo>
                      <a:cubicBezTo>
                        <a:pt x="77" y="1"/>
                        <a:pt x="25" y="42"/>
                        <a:pt x="11" y="101"/>
                      </a:cubicBezTo>
                      <a:cubicBezTo>
                        <a:pt x="1" y="151"/>
                        <a:pt x="23" y="202"/>
                        <a:pt x="67" y="230"/>
                      </a:cubicBezTo>
                      <a:cubicBezTo>
                        <a:pt x="35" y="200"/>
                        <a:pt x="21" y="157"/>
                        <a:pt x="31" y="115"/>
                      </a:cubicBezTo>
                      <a:cubicBezTo>
                        <a:pt x="43" y="53"/>
                        <a:pt x="96" y="15"/>
                        <a:pt x="152" y="15"/>
                      </a:cubicBezTo>
                      <a:cubicBezTo>
                        <a:pt x="176" y="15"/>
                        <a:pt x="200" y="22"/>
                        <a:pt x="222" y="37"/>
                      </a:cubicBezTo>
                      <a:cubicBezTo>
                        <a:pt x="204" y="19"/>
                        <a:pt x="184" y="9"/>
                        <a:pt x="160" y="3"/>
                      </a:cubicBezTo>
                      <a:cubicBezTo>
                        <a:pt x="152" y="1"/>
                        <a:pt x="143" y="1"/>
                        <a:pt x="135"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48" name="Google Shape;448;p11"/>
              <p:cNvSpPr/>
              <p:nvPr/>
            </p:nvSpPr>
            <p:spPr>
              <a:xfrm>
                <a:off x="2475113" y="4624393"/>
                <a:ext cx="55760" cy="47006"/>
              </a:xfrm>
              <a:custGeom>
                <a:rect b="b" l="l" r="r" t="t"/>
                <a:pathLst>
                  <a:path extrusionOk="0" h="247" w="293">
                    <a:moveTo>
                      <a:pt x="135" y="0"/>
                    </a:moveTo>
                    <a:cubicBezTo>
                      <a:pt x="81" y="0"/>
                      <a:pt x="28" y="35"/>
                      <a:pt x="15" y="98"/>
                    </a:cubicBezTo>
                    <a:cubicBezTo>
                      <a:pt x="1" y="164"/>
                      <a:pt x="43" y="227"/>
                      <a:pt x="110" y="243"/>
                    </a:cubicBezTo>
                    <a:cubicBezTo>
                      <a:pt x="119" y="245"/>
                      <a:pt x="128" y="246"/>
                      <a:pt x="136" y="246"/>
                    </a:cubicBezTo>
                    <a:cubicBezTo>
                      <a:pt x="229" y="246"/>
                      <a:pt x="293" y="140"/>
                      <a:pt x="238" y="56"/>
                    </a:cubicBezTo>
                    <a:cubicBezTo>
                      <a:pt x="213" y="18"/>
                      <a:pt x="174" y="0"/>
                      <a:pt x="135"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 name="Google Shape;449;p11"/>
              <p:cNvSpPr/>
              <p:nvPr/>
            </p:nvSpPr>
            <p:spPr>
              <a:xfrm>
                <a:off x="1162073" y="4510473"/>
                <a:ext cx="112852" cy="95154"/>
              </a:xfrm>
              <a:custGeom>
                <a:rect b="b" l="l" r="r" t="t"/>
                <a:pathLst>
                  <a:path extrusionOk="0" h="500" w="593">
                    <a:moveTo>
                      <a:pt x="274" y="0"/>
                    </a:moveTo>
                    <a:cubicBezTo>
                      <a:pt x="164" y="0"/>
                      <a:pt x="55" y="71"/>
                      <a:pt x="29" y="198"/>
                    </a:cubicBezTo>
                    <a:cubicBezTo>
                      <a:pt x="1" y="332"/>
                      <a:pt x="86" y="463"/>
                      <a:pt x="220" y="493"/>
                    </a:cubicBezTo>
                    <a:cubicBezTo>
                      <a:pt x="238" y="497"/>
                      <a:pt x="256" y="499"/>
                      <a:pt x="274" y="499"/>
                    </a:cubicBezTo>
                    <a:cubicBezTo>
                      <a:pt x="463" y="499"/>
                      <a:pt x="592" y="284"/>
                      <a:pt x="481" y="113"/>
                    </a:cubicBezTo>
                    <a:cubicBezTo>
                      <a:pt x="431" y="36"/>
                      <a:pt x="352" y="0"/>
                      <a:pt x="274"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450" name="Google Shape;450;p11"/>
          <p:cNvGrpSpPr/>
          <p:nvPr/>
        </p:nvGrpSpPr>
        <p:grpSpPr>
          <a:xfrm flipH="1" rot="-6398875">
            <a:off x="359705" y="4250509"/>
            <a:ext cx="971441" cy="1021364"/>
            <a:chOff x="11391327" y="1296786"/>
            <a:chExt cx="449754" cy="472867"/>
          </a:xfrm>
        </p:grpSpPr>
        <p:sp>
          <p:nvSpPr>
            <p:cNvPr id="451" name="Google Shape;451;p11"/>
            <p:cNvSpPr/>
            <p:nvPr/>
          </p:nvSpPr>
          <p:spPr>
            <a:xfrm>
              <a:off x="11544970" y="1418413"/>
              <a:ext cx="231887" cy="162169"/>
            </a:xfrm>
            <a:custGeom>
              <a:rect b="b" l="l" r="r" t="t"/>
              <a:pathLst>
                <a:path extrusionOk="0" h="856" w="1224">
                  <a:moveTo>
                    <a:pt x="1224" y="0"/>
                  </a:moveTo>
                  <a:cubicBezTo>
                    <a:pt x="1128" y="66"/>
                    <a:pt x="1029" y="136"/>
                    <a:pt x="925" y="203"/>
                  </a:cubicBezTo>
                  <a:cubicBezTo>
                    <a:pt x="895" y="221"/>
                    <a:pt x="865" y="241"/>
                    <a:pt x="835" y="259"/>
                  </a:cubicBezTo>
                  <a:cubicBezTo>
                    <a:pt x="765" y="301"/>
                    <a:pt x="696" y="337"/>
                    <a:pt x="622" y="371"/>
                  </a:cubicBezTo>
                  <a:cubicBezTo>
                    <a:pt x="550" y="403"/>
                    <a:pt x="477" y="433"/>
                    <a:pt x="403" y="456"/>
                  </a:cubicBezTo>
                  <a:cubicBezTo>
                    <a:pt x="353" y="472"/>
                    <a:pt x="303" y="492"/>
                    <a:pt x="255" y="514"/>
                  </a:cubicBezTo>
                  <a:cubicBezTo>
                    <a:pt x="231" y="524"/>
                    <a:pt x="207" y="538"/>
                    <a:pt x="186" y="552"/>
                  </a:cubicBezTo>
                  <a:cubicBezTo>
                    <a:pt x="128" y="586"/>
                    <a:pt x="80" y="634"/>
                    <a:pt x="44" y="690"/>
                  </a:cubicBezTo>
                  <a:cubicBezTo>
                    <a:pt x="20" y="725"/>
                    <a:pt x="6" y="767"/>
                    <a:pt x="0" y="811"/>
                  </a:cubicBezTo>
                  <a:cubicBezTo>
                    <a:pt x="0" y="819"/>
                    <a:pt x="0" y="827"/>
                    <a:pt x="0" y="835"/>
                  </a:cubicBezTo>
                  <a:lnTo>
                    <a:pt x="0" y="845"/>
                  </a:lnTo>
                  <a:lnTo>
                    <a:pt x="0" y="855"/>
                  </a:lnTo>
                  <a:cubicBezTo>
                    <a:pt x="6" y="839"/>
                    <a:pt x="12" y="823"/>
                    <a:pt x="22" y="809"/>
                  </a:cubicBezTo>
                  <a:cubicBezTo>
                    <a:pt x="34" y="785"/>
                    <a:pt x="52" y="763"/>
                    <a:pt x="72" y="745"/>
                  </a:cubicBezTo>
                  <a:cubicBezTo>
                    <a:pt x="82" y="735"/>
                    <a:pt x="92" y="725"/>
                    <a:pt x="104" y="718"/>
                  </a:cubicBezTo>
                  <a:cubicBezTo>
                    <a:pt x="146" y="688"/>
                    <a:pt x="194" y="666"/>
                    <a:pt x="245" y="652"/>
                  </a:cubicBezTo>
                  <a:cubicBezTo>
                    <a:pt x="343" y="626"/>
                    <a:pt x="445" y="618"/>
                    <a:pt x="544" y="594"/>
                  </a:cubicBezTo>
                  <a:cubicBezTo>
                    <a:pt x="574" y="586"/>
                    <a:pt x="604" y="576"/>
                    <a:pt x="634" y="566"/>
                  </a:cubicBezTo>
                  <a:cubicBezTo>
                    <a:pt x="769" y="520"/>
                    <a:pt x="893" y="447"/>
                    <a:pt x="997" y="349"/>
                  </a:cubicBezTo>
                  <a:cubicBezTo>
                    <a:pt x="1074" y="277"/>
                    <a:pt x="1140" y="193"/>
                    <a:pt x="1186" y="98"/>
                  </a:cubicBezTo>
                  <a:cubicBezTo>
                    <a:pt x="1198" y="74"/>
                    <a:pt x="1208" y="50"/>
                    <a:pt x="1216" y="26"/>
                  </a:cubicBezTo>
                  <a:cubicBezTo>
                    <a:pt x="1220" y="10"/>
                    <a:pt x="1224" y="0"/>
                    <a:pt x="12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 name="Google Shape;452;p11"/>
            <p:cNvSpPr/>
            <p:nvPr/>
          </p:nvSpPr>
          <p:spPr>
            <a:xfrm>
              <a:off x="11391327" y="1296786"/>
              <a:ext cx="304825" cy="472867"/>
            </a:xfrm>
            <a:custGeom>
              <a:rect b="b" l="l" r="r" t="t"/>
              <a:pathLst>
                <a:path extrusionOk="0" h="2496" w="1609">
                  <a:moveTo>
                    <a:pt x="1323" y="0"/>
                  </a:moveTo>
                  <a:lnTo>
                    <a:pt x="1323" y="0"/>
                  </a:lnTo>
                  <a:cubicBezTo>
                    <a:pt x="1228" y="12"/>
                    <a:pt x="1136" y="50"/>
                    <a:pt x="1058" y="108"/>
                  </a:cubicBezTo>
                  <a:cubicBezTo>
                    <a:pt x="1015" y="138"/>
                    <a:pt x="977" y="174"/>
                    <a:pt x="941" y="214"/>
                  </a:cubicBezTo>
                  <a:cubicBezTo>
                    <a:pt x="895" y="267"/>
                    <a:pt x="859" y="329"/>
                    <a:pt x="831" y="393"/>
                  </a:cubicBezTo>
                  <a:cubicBezTo>
                    <a:pt x="825" y="407"/>
                    <a:pt x="819" y="421"/>
                    <a:pt x="815" y="435"/>
                  </a:cubicBezTo>
                  <a:cubicBezTo>
                    <a:pt x="799" y="477"/>
                    <a:pt x="789" y="521"/>
                    <a:pt x="781" y="564"/>
                  </a:cubicBezTo>
                  <a:cubicBezTo>
                    <a:pt x="777" y="602"/>
                    <a:pt x="775" y="640"/>
                    <a:pt x="775" y="676"/>
                  </a:cubicBezTo>
                  <a:cubicBezTo>
                    <a:pt x="736" y="680"/>
                    <a:pt x="694" y="682"/>
                    <a:pt x="652" y="688"/>
                  </a:cubicBezTo>
                  <a:cubicBezTo>
                    <a:pt x="632" y="690"/>
                    <a:pt x="610" y="692"/>
                    <a:pt x="590" y="696"/>
                  </a:cubicBezTo>
                  <a:cubicBezTo>
                    <a:pt x="478" y="708"/>
                    <a:pt x="373" y="746"/>
                    <a:pt x="277" y="804"/>
                  </a:cubicBezTo>
                  <a:cubicBezTo>
                    <a:pt x="176" y="869"/>
                    <a:pt x="98" y="965"/>
                    <a:pt x="52" y="1079"/>
                  </a:cubicBezTo>
                  <a:cubicBezTo>
                    <a:pt x="16" y="1164"/>
                    <a:pt x="0" y="1256"/>
                    <a:pt x="6" y="1350"/>
                  </a:cubicBezTo>
                  <a:cubicBezTo>
                    <a:pt x="8" y="1373"/>
                    <a:pt x="10" y="1395"/>
                    <a:pt x="16" y="1419"/>
                  </a:cubicBezTo>
                  <a:cubicBezTo>
                    <a:pt x="22" y="1455"/>
                    <a:pt x="32" y="1491"/>
                    <a:pt x="46" y="1525"/>
                  </a:cubicBezTo>
                  <a:cubicBezTo>
                    <a:pt x="54" y="1543"/>
                    <a:pt x="64" y="1557"/>
                    <a:pt x="68" y="1567"/>
                  </a:cubicBezTo>
                  <a:lnTo>
                    <a:pt x="76" y="1581"/>
                  </a:lnTo>
                  <a:cubicBezTo>
                    <a:pt x="56" y="1507"/>
                    <a:pt x="54" y="1429"/>
                    <a:pt x="68" y="1352"/>
                  </a:cubicBezTo>
                  <a:cubicBezTo>
                    <a:pt x="82" y="1268"/>
                    <a:pt x="116" y="1188"/>
                    <a:pt x="164" y="1116"/>
                  </a:cubicBezTo>
                  <a:cubicBezTo>
                    <a:pt x="201" y="1061"/>
                    <a:pt x="251" y="1013"/>
                    <a:pt x="307" y="975"/>
                  </a:cubicBezTo>
                  <a:cubicBezTo>
                    <a:pt x="339" y="953"/>
                    <a:pt x="373" y="937"/>
                    <a:pt x="407" y="925"/>
                  </a:cubicBezTo>
                  <a:cubicBezTo>
                    <a:pt x="429" y="915"/>
                    <a:pt x="453" y="909"/>
                    <a:pt x="474" y="903"/>
                  </a:cubicBezTo>
                  <a:cubicBezTo>
                    <a:pt x="576" y="881"/>
                    <a:pt x="680" y="869"/>
                    <a:pt x="783" y="865"/>
                  </a:cubicBezTo>
                  <a:cubicBezTo>
                    <a:pt x="785" y="889"/>
                    <a:pt x="787" y="915"/>
                    <a:pt x="787" y="939"/>
                  </a:cubicBezTo>
                  <a:lnTo>
                    <a:pt x="787" y="975"/>
                  </a:lnTo>
                  <a:cubicBezTo>
                    <a:pt x="787" y="999"/>
                    <a:pt x="787" y="1021"/>
                    <a:pt x="783" y="1045"/>
                  </a:cubicBezTo>
                  <a:cubicBezTo>
                    <a:pt x="779" y="1073"/>
                    <a:pt x="771" y="1100"/>
                    <a:pt x="757" y="1126"/>
                  </a:cubicBezTo>
                  <a:cubicBezTo>
                    <a:pt x="743" y="1152"/>
                    <a:pt x="726" y="1174"/>
                    <a:pt x="704" y="1190"/>
                  </a:cubicBezTo>
                  <a:cubicBezTo>
                    <a:pt x="680" y="1212"/>
                    <a:pt x="646" y="1232"/>
                    <a:pt x="612" y="1258"/>
                  </a:cubicBezTo>
                  <a:cubicBezTo>
                    <a:pt x="544" y="1310"/>
                    <a:pt x="484" y="1371"/>
                    <a:pt x="433" y="1441"/>
                  </a:cubicBezTo>
                  <a:cubicBezTo>
                    <a:pt x="285" y="1646"/>
                    <a:pt x="227" y="1904"/>
                    <a:pt x="273" y="2153"/>
                  </a:cubicBezTo>
                  <a:cubicBezTo>
                    <a:pt x="277" y="2175"/>
                    <a:pt x="281" y="2195"/>
                    <a:pt x="287" y="2212"/>
                  </a:cubicBezTo>
                  <a:cubicBezTo>
                    <a:pt x="305" y="2288"/>
                    <a:pt x="337" y="2360"/>
                    <a:pt x="375" y="2428"/>
                  </a:cubicBezTo>
                  <a:lnTo>
                    <a:pt x="423" y="2495"/>
                  </a:lnTo>
                  <a:cubicBezTo>
                    <a:pt x="359" y="2360"/>
                    <a:pt x="335" y="2208"/>
                    <a:pt x="349" y="2059"/>
                  </a:cubicBezTo>
                  <a:cubicBezTo>
                    <a:pt x="353" y="1991"/>
                    <a:pt x="367" y="1923"/>
                    <a:pt x="387" y="1860"/>
                  </a:cubicBezTo>
                  <a:cubicBezTo>
                    <a:pt x="437" y="1686"/>
                    <a:pt x="542" y="1533"/>
                    <a:pt x="686" y="1425"/>
                  </a:cubicBezTo>
                  <a:cubicBezTo>
                    <a:pt x="716" y="1399"/>
                    <a:pt x="751" y="1381"/>
                    <a:pt x="793" y="1352"/>
                  </a:cubicBezTo>
                  <a:cubicBezTo>
                    <a:pt x="815" y="1338"/>
                    <a:pt x="835" y="1322"/>
                    <a:pt x="855" y="1302"/>
                  </a:cubicBezTo>
                  <a:cubicBezTo>
                    <a:pt x="875" y="1284"/>
                    <a:pt x="895" y="1262"/>
                    <a:pt x="911" y="1238"/>
                  </a:cubicBezTo>
                  <a:cubicBezTo>
                    <a:pt x="941" y="1194"/>
                    <a:pt x="961" y="1144"/>
                    <a:pt x="969" y="1092"/>
                  </a:cubicBezTo>
                  <a:cubicBezTo>
                    <a:pt x="977" y="1047"/>
                    <a:pt x="981" y="1001"/>
                    <a:pt x="979" y="957"/>
                  </a:cubicBezTo>
                  <a:cubicBezTo>
                    <a:pt x="977" y="917"/>
                    <a:pt x="975" y="879"/>
                    <a:pt x="971" y="845"/>
                  </a:cubicBezTo>
                  <a:cubicBezTo>
                    <a:pt x="1036" y="835"/>
                    <a:pt x="1102" y="817"/>
                    <a:pt x="1164" y="794"/>
                  </a:cubicBezTo>
                  <a:cubicBezTo>
                    <a:pt x="1305" y="740"/>
                    <a:pt x="1431" y="650"/>
                    <a:pt x="1527" y="534"/>
                  </a:cubicBezTo>
                  <a:cubicBezTo>
                    <a:pt x="1551" y="507"/>
                    <a:pt x="1573" y="475"/>
                    <a:pt x="1590" y="443"/>
                  </a:cubicBezTo>
                  <a:lnTo>
                    <a:pt x="1608" y="411"/>
                  </a:lnTo>
                  <a:lnTo>
                    <a:pt x="1608" y="411"/>
                  </a:lnTo>
                  <a:cubicBezTo>
                    <a:pt x="1441" y="529"/>
                    <a:pt x="1250" y="612"/>
                    <a:pt x="1048" y="652"/>
                  </a:cubicBezTo>
                  <a:lnTo>
                    <a:pt x="1013" y="656"/>
                  </a:lnTo>
                  <a:cubicBezTo>
                    <a:pt x="993" y="660"/>
                    <a:pt x="971" y="662"/>
                    <a:pt x="951" y="664"/>
                  </a:cubicBezTo>
                  <a:cubicBezTo>
                    <a:pt x="947" y="628"/>
                    <a:pt x="947" y="592"/>
                    <a:pt x="951" y="556"/>
                  </a:cubicBezTo>
                  <a:cubicBezTo>
                    <a:pt x="959" y="459"/>
                    <a:pt x="989" y="365"/>
                    <a:pt x="1038" y="281"/>
                  </a:cubicBezTo>
                  <a:cubicBezTo>
                    <a:pt x="1074" y="218"/>
                    <a:pt x="1120" y="160"/>
                    <a:pt x="1174" y="110"/>
                  </a:cubicBezTo>
                  <a:cubicBezTo>
                    <a:pt x="1208" y="78"/>
                    <a:pt x="1244" y="50"/>
                    <a:pt x="1284" y="26"/>
                  </a:cubicBezTo>
                  <a:lnTo>
                    <a:pt x="1323"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 name="Google Shape;453;p11"/>
            <p:cNvSpPr/>
            <p:nvPr/>
          </p:nvSpPr>
          <p:spPr>
            <a:xfrm>
              <a:off x="11725706" y="1431864"/>
              <a:ext cx="115375" cy="306530"/>
            </a:xfrm>
            <a:custGeom>
              <a:rect b="b" l="l" r="r" t="t"/>
              <a:pathLst>
                <a:path extrusionOk="0" h="1618" w="609">
                  <a:moveTo>
                    <a:pt x="609" y="1"/>
                  </a:moveTo>
                  <a:lnTo>
                    <a:pt x="609" y="1"/>
                  </a:lnTo>
                  <a:cubicBezTo>
                    <a:pt x="561" y="79"/>
                    <a:pt x="483" y="110"/>
                    <a:pt x="395" y="150"/>
                  </a:cubicBezTo>
                  <a:lnTo>
                    <a:pt x="371" y="162"/>
                  </a:lnTo>
                  <a:cubicBezTo>
                    <a:pt x="332" y="180"/>
                    <a:pt x="292" y="200"/>
                    <a:pt x="256" y="226"/>
                  </a:cubicBezTo>
                  <a:cubicBezTo>
                    <a:pt x="206" y="258"/>
                    <a:pt x="162" y="300"/>
                    <a:pt x="126" y="348"/>
                  </a:cubicBezTo>
                  <a:cubicBezTo>
                    <a:pt x="71" y="423"/>
                    <a:pt x="31" y="513"/>
                    <a:pt x="15" y="607"/>
                  </a:cubicBezTo>
                  <a:cubicBezTo>
                    <a:pt x="9" y="633"/>
                    <a:pt x="7" y="658"/>
                    <a:pt x="5" y="684"/>
                  </a:cubicBezTo>
                  <a:cubicBezTo>
                    <a:pt x="1" y="746"/>
                    <a:pt x="7" y="806"/>
                    <a:pt x="23" y="864"/>
                  </a:cubicBezTo>
                  <a:cubicBezTo>
                    <a:pt x="29" y="892"/>
                    <a:pt x="39" y="920"/>
                    <a:pt x="51" y="947"/>
                  </a:cubicBezTo>
                  <a:cubicBezTo>
                    <a:pt x="61" y="971"/>
                    <a:pt x="73" y="997"/>
                    <a:pt x="85" y="1017"/>
                  </a:cubicBezTo>
                  <a:cubicBezTo>
                    <a:pt x="86" y="1025"/>
                    <a:pt x="90" y="1031"/>
                    <a:pt x="94" y="1039"/>
                  </a:cubicBezTo>
                  <a:cubicBezTo>
                    <a:pt x="110" y="1069"/>
                    <a:pt x="124" y="1101"/>
                    <a:pt x="136" y="1135"/>
                  </a:cubicBezTo>
                  <a:cubicBezTo>
                    <a:pt x="146" y="1169"/>
                    <a:pt x="150" y="1205"/>
                    <a:pt x="148" y="1242"/>
                  </a:cubicBezTo>
                  <a:cubicBezTo>
                    <a:pt x="140" y="1310"/>
                    <a:pt x="122" y="1376"/>
                    <a:pt x="94" y="1438"/>
                  </a:cubicBezTo>
                  <a:cubicBezTo>
                    <a:pt x="69" y="1493"/>
                    <a:pt x="45" y="1537"/>
                    <a:pt x="27" y="1569"/>
                  </a:cubicBezTo>
                  <a:lnTo>
                    <a:pt x="1" y="1617"/>
                  </a:lnTo>
                  <a:cubicBezTo>
                    <a:pt x="59" y="1567"/>
                    <a:pt x="112" y="1511"/>
                    <a:pt x="162" y="1452"/>
                  </a:cubicBezTo>
                  <a:cubicBezTo>
                    <a:pt x="210" y="1392"/>
                    <a:pt x="246" y="1320"/>
                    <a:pt x="266" y="1246"/>
                  </a:cubicBezTo>
                  <a:cubicBezTo>
                    <a:pt x="284" y="1169"/>
                    <a:pt x="280" y="1089"/>
                    <a:pt x="254" y="1015"/>
                  </a:cubicBezTo>
                  <a:cubicBezTo>
                    <a:pt x="238" y="967"/>
                    <a:pt x="224" y="926"/>
                    <a:pt x="212" y="890"/>
                  </a:cubicBezTo>
                  <a:cubicBezTo>
                    <a:pt x="208" y="878"/>
                    <a:pt x="204" y="864"/>
                    <a:pt x="202" y="850"/>
                  </a:cubicBezTo>
                  <a:cubicBezTo>
                    <a:pt x="186" y="760"/>
                    <a:pt x="190" y="668"/>
                    <a:pt x="216" y="581"/>
                  </a:cubicBezTo>
                  <a:cubicBezTo>
                    <a:pt x="238" y="509"/>
                    <a:pt x="274" y="441"/>
                    <a:pt x="322" y="381"/>
                  </a:cubicBezTo>
                  <a:cubicBezTo>
                    <a:pt x="364" y="334"/>
                    <a:pt x="411" y="288"/>
                    <a:pt x="461" y="248"/>
                  </a:cubicBezTo>
                  <a:cubicBezTo>
                    <a:pt x="503" y="212"/>
                    <a:pt x="541" y="172"/>
                    <a:pt x="571" y="126"/>
                  </a:cubicBezTo>
                  <a:cubicBezTo>
                    <a:pt x="589" y="98"/>
                    <a:pt x="603" y="67"/>
                    <a:pt x="607" y="33"/>
                  </a:cubicBezTo>
                  <a:cubicBezTo>
                    <a:pt x="609" y="23"/>
                    <a:pt x="609" y="11"/>
                    <a:pt x="6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54" name="Google Shape;454;p11"/>
          <p:cNvGrpSpPr/>
          <p:nvPr/>
        </p:nvGrpSpPr>
        <p:grpSpPr>
          <a:xfrm rot="6398875">
            <a:off x="7716301" y="4344584"/>
            <a:ext cx="971441" cy="1021364"/>
            <a:chOff x="11391327" y="1296786"/>
            <a:chExt cx="449754" cy="472867"/>
          </a:xfrm>
        </p:grpSpPr>
        <p:sp>
          <p:nvSpPr>
            <p:cNvPr id="455" name="Google Shape;455;p11"/>
            <p:cNvSpPr/>
            <p:nvPr/>
          </p:nvSpPr>
          <p:spPr>
            <a:xfrm>
              <a:off x="11544970" y="1418413"/>
              <a:ext cx="231887" cy="162169"/>
            </a:xfrm>
            <a:custGeom>
              <a:rect b="b" l="l" r="r" t="t"/>
              <a:pathLst>
                <a:path extrusionOk="0" h="856" w="1224">
                  <a:moveTo>
                    <a:pt x="1224" y="0"/>
                  </a:moveTo>
                  <a:cubicBezTo>
                    <a:pt x="1128" y="66"/>
                    <a:pt x="1029" y="136"/>
                    <a:pt x="925" y="203"/>
                  </a:cubicBezTo>
                  <a:cubicBezTo>
                    <a:pt x="895" y="221"/>
                    <a:pt x="865" y="241"/>
                    <a:pt x="835" y="259"/>
                  </a:cubicBezTo>
                  <a:cubicBezTo>
                    <a:pt x="765" y="301"/>
                    <a:pt x="696" y="337"/>
                    <a:pt x="622" y="371"/>
                  </a:cubicBezTo>
                  <a:cubicBezTo>
                    <a:pt x="550" y="403"/>
                    <a:pt x="477" y="433"/>
                    <a:pt x="403" y="456"/>
                  </a:cubicBezTo>
                  <a:cubicBezTo>
                    <a:pt x="353" y="472"/>
                    <a:pt x="303" y="492"/>
                    <a:pt x="255" y="514"/>
                  </a:cubicBezTo>
                  <a:cubicBezTo>
                    <a:pt x="231" y="524"/>
                    <a:pt x="207" y="538"/>
                    <a:pt x="186" y="552"/>
                  </a:cubicBezTo>
                  <a:cubicBezTo>
                    <a:pt x="128" y="586"/>
                    <a:pt x="80" y="634"/>
                    <a:pt x="44" y="690"/>
                  </a:cubicBezTo>
                  <a:cubicBezTo>
                    <a:pt x="20" y="725"/>
                    <a:pt x="6" y="767"/>
                    <a:pt x="0" y="811"/>
                  </a:cubicBezTo>
                  <a:cubicBezTo>
                    <a:pt x="0" y="819"/>
                    <a:pt x="0" y="827"/>
                    <a:pt x="0" y="835"/>
                  </a:cubicBezTo>
                  <a:lnTo>
                    <a:pt x="0" y="845"/>
                  </a:lnTo>
                  <a:lnTo>
                    <a:pt x="0" y="855"/>
                  </a:lnTo>
                  <a:cubicBezTo>
                    <a:pt x="6" y="839"/>
                    <a:pt x="12" y="823"/>
                    <a:pt x="22" y="809"/>
                  </a:cubicBezTo>
                  <a:cubicBezTo>
                    <a:pt x="34" y="785"/>
                    <a:pt x="52" y="763"/>
                    <a:pt x="72" y="745"/>
                  </a:cubicBezTo>
                  <a:cubicBezTo>
                    <a:pt x="82" y="735"/>
                    <a:pt x="92" y="725"/>
                    <a:pt x="104" y="718"/>
                  </a:cubicBezTo>
                  <a:cubicBezTo>
                    <a:pt x="146" y="688"/>
                    <a:pt x="194" y="666"/>
                    <a:pt x="245" y="652"/>
                  </a:cubicBezTo>
                  <a:cubicBezTo>
                    <a:pt x="343" y="626"/>
                    <a:pt x="445" y="618"/>
                    <a:pt x="544" y="594"/>
                  </a:cubicBezTo>
                  <a:cubicBezTo>
                    <a:pt x="574" y="586"/>
                    <a:pt x="604" y="576"/>
                    <a:pt x="634" y="566"/>
                  </a:cubicBezTo>
                  <a:cubicBezTo>
                    <a:pt x="769" y="520"/>
                    <a:pt x="893" y="447"/>
                    <a:pt x="997" y="349"/>
                  </a:cubicBezTo>
                  <a:cubicBezTo>
                    <a:pt x="1074" y="277"/>
                    <a:pt x="1140" y="193"/>
                    <a:pt x="1186" y="98"/>
                  </a:cubicBezTo>
                  <a:cubicBezTo>
                    <a:pt x="1198" y="74"/>
                    <a:pt x="1208" y="50"/>
                    <a:pt x="1216" y="26"/>
                  </a:cubicBezTo>
                  <a:cubicBezTo>
                    <a:pt x="1220" y="10"/>
                    <a:pt x="1224" y="0"/>
                    <a:pt x="12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 name="Google Shape;456;p11"/>
            <p:cNvSpPr/>
            <p:nvPr/>
          </p:nvSpPr>
          <p:spPr>
            <a:xfrm>
              <a:off x="11391327" y="1296786"/>
              <a:ext cx="304825" cy="472867"/>
            </a:xfrm>
            <a:custGeom>
              <a:rect b="b" l="l" r="r" t="t"/>
              <a:pathLst>
                <a:path extrusionOk="0" h="2496" w="1609">
                  <a:moveTo>
                    <a:pt x="1323" y="0"/>
                  </a:moveTo>
                  <a:lnTo>
                    <a:pt x="1323" y="0"/>
                  </a:lnTo>
                  <a:cubicBezTo>
                    <a:pt x="1228" y="12"/>
                    <a:pt x="1136" y="50"/>
                    <a:pt x="1058" y="108"/>
                  </a:cubicBezTo>
                  <a:cubicBezTo>
                    <a:pt x="1015" y="138"/>
                    <a:pt x="977" y="174"/>
                    <a:pt x="941" y="214"/>
                  </a:cubicBezTo>
                  <a:cubicBezTo>
                    <a:pt x="895" y="267"/>
                    <a:pt x="859" y="329"/>
                    <a:pt x="831" y="393"/>
                  </a:cubicBezTo>
                  <a:cubicBezTo>
                    <a:pt x="825" y="407"/>
                    <a:pt x="819" y="421"/>
                    <a:pt x="815" y="435"/>
                  </a:cubicBezTo>
                  <a:cubicBezTo>
                    <a:pt x="799" y="477"/>
                    <a:pt x="789" y="521"/>
                    <a:pt x="781" y="564"/>
                  </a:cubicBezTo>
                  <a:cubicBezTo>
                    <a:pt x="777" y="602"/>
                    <a:pt x="775" y="640"/>
                    <a:pt x="775" y="676"/>
                  </a:cubicBezTo>
                  <a:cubicBezTo>
                    <a:pt x="736" y="680"/>
                    <a:pt x="694" y="682"/>
                    <a:pt x="652" y="688"/>
                  </a:cubicBezTo>
                  <a:cubicBezTo>
                    <a:pt x="632" y="690"/>
                    <a:pt x="610" y="692"/>
                    <a:pt x="590" y="696"/>
                  </a:cubicBezTo>
                  <a:cubicBezTo>
                    <a:pt x="478" y="708"/>
                    <a:pt x="373" y="746"/>
                    <a:pt x="277" y="804"/>
                  </a:cubicBezTo>
                  <a:cubicBezTo>
                    <a:pt x="176" y="869"/>
                    <a:pt x="98" y="965"/>
                    <a:pt x="52" y="1079"/>
                  </a:cubicBezTo>
                  <a:cubicBezTo>
                    <a:pt x="16" y="1164"/>
                    <a:pt x="0" y="1256"/>
                    <a:pt x="6" y="1350"/>
                  </a:cubicBezTo>
                  <a:cubicBezTo>
                    <a:pt x="8" y="1373"/>
                    <a:pt x="10" y="1395"/>
                    <a:pt x="16" y="1419"/>
                  </a:cubicBezTo>
                  <a:cubicBezTo>
                    <a:pt x="22" y="1455"/>
                    <a:pt x="32" y="1491"/>
                    <a:pt x="46" y="1525"/>
                  </a:cubicBezTo>
                  <a:cubicBezTo>
                    <a:pt x="54" y="1543"/>
                    <a:pt x="64" y="1557"/>
                    <a:pt x="68" y="1567"/>
                  </a:cubicBezTo>
                  <a:lnTo>
                    <a:pt x="76" y="1581"/>
                  </a:lnTo>
                  <a:cubicBezTo>
                    <a:pt x="56" y="1507"/>
                    <a:pt x="54" y="1429"/>
                    <a:pt x="68" y="1352"/>
                  </a:cubicBezTo>
                  <a:cubicBezTo>
                    <a:pt x="82" y="1268"/>
                    <a:pt x="116" y="1188"/>
                    <a:pt x="164" y="1116"/>
                  </a:cubicBezTo>
                  <a:cubicBezTo>
                    <a:pt x="201" y="1061"/>
                    <a:pt x="251" y="1013"/>
                    <a:pt x="307" y="975"/>
                  </a:cubicBezTo>
                  <a:cubicBezTo>
                    <a:pt x="339" y="953"/>
                    <a:pt x="373" y="937"/>
                    <a:pt x="407" y="925"/>
                  </a:cubicBezTo>
                  <a:cubicBezTo>
                    <a:pt x="429" y="915"/>
                    <a:pt x="453" y="909"/>
                    <a:pt x="474" y="903"/>
                  </a:cubicBezTo>
                  <a:cubicBezTo>
                    <a:pt x="576" y="881"/>
                    <a:pt x="680" y="869"/>
                    <a:pt x="783" y="865"/>
                  </a:cubicBezTo>
                  <a:cubicBezTo>
                    <a:pt x="785" y="889"/>
                    <a:pt x="787" y="915"/>
                    <a:pt x="787" y="939"/>
                  </a:cubicBezTo>
                  <a:lnTo>
                    <a:pt x="787" y="975"/>
                  </a:lnTo>
                  <a:cubicBezTo>
                    <a:pt x="787" y="999"/>
                    <a:pt x="787" y="1021"/>
                    <a:pt x="783" y="1045"/>
                  </a:cubicBezTo>
                  <a:cubicBezTo>
                    <a:pt x="779" y="1073"/>
                    <a:pt x="771" y="1100"/>
                    <a:pt x="757" y="1126"/>
                  </a:cubicBezTo>
                  <a:cubicBezTo>
                    <a:pt x="743" y="1152"/>
                    <a:pt x="726" y="1174"/>
                    <a:pt x="704" y="1190"/>
                  </a:cubicBezTo>
                  <a:cubicBezTo>
                    <a:pt x="680" y="1212"/>
                    <a:pt x="646" y="1232"/>
                    <a:pt x="612" y="1258"/>
                  </a:cubicBezTo>
                  <a:cubicBezTo>
                    <a:pt x="544" y="1310"/>
                    <a:pt x="484" y="1371"/>
                    <a:pt x="433" y="1441"/>
                  </a:cubicBezTo>
                  <a:cubicBezTo>
                    <a:pt x="285" y="1646"/>
                    <a:pt x="227" y="1904"/>
                    <a:pt x="273" y="2153"/>
                  </a:cubicBezTo>
                  <a:cubicBezTo>
                    <a:pt x="277" y="2175"/>
                    <a:pt x="281" y="2195"/>
                    <a:pt x="287" y="2212"/>
                  </a:cubicBezTo>
                  <a:cubicBezTo>
                    <a:pt x="305" y="2288"/>
                    <a:pt x="337" y="2360"/>
                    <a:pt x="375" y="2428"/>
                  </a:cubicBezTo>
                  <a:lnTo>
                    <a:pt x="423" y="2495"/>
                  </a:lnTo>
                  <a:cubicBezTo>
                    <a:pt x="359" y="2360"/>
                    <a:pt x="335" y="2208"/>
                    <a:pt x="349" y="2059"/>
                  </a:cubicBezTo>
                  <a:cubicBezTo>
                    <a:pt x="353" y="1991"/>
                    <a:pt x="367" y="1923"/>
                    <a:pt x="387" y="1860"/>
                  </a:cubicBezTo>
                  <a:cubicBezTo>
                    <a:pt x="437" y="1686"/>
                    <a:pt x="542" y="1533"/>
                    <a:pt x="686" y="1425"/>
                  </a:cubicBezTo>
                  <a:cubicBezTo>
                    <a:pt x="716" y="1399"/>
                    <a:pt x="751" y="1381"/>
                    <a:pt x="793" y="1352"/>
                  </a:cubicBezTo>
                  <a:cubicBezTo>
                    <a:pt x="815" y="1338"/>
                    <a:pt x="835" y="1322"/>
                    <a:pt x="855" y="1302"/>
                  </a:cubicBezTo>
                  <a:cubicBezTo>
                    <a:pt x="875" y="1284"/>
                    <a:pt x="895" y="1262"/>
                    <a:pt x="911" y="1238"/>
                  </a:cubicBezTo>
                  <a:cubicBezTo>
                    <a:pt x="941" y="1194"/>
                    <a:pt x="961" y="1144"/>
                    <a:pt x="969" y="1092"/>
                  </a:cubicBezTo>
                  <a:cubicBezTo>
                    <a:pt x="977" y="1047"/>
                    <a:pt x="981" y="1001"/>
                    <a:pt x="979" y="957"/>
                  </a:cubicBezTo>
                  <a:cubicBezTo>
                    <a:pt x="977" y="917"/>
                    <a:pt x="975" y="879"/>
                    <a:pt x="971" y="845"/>
                  </a:cubicBezTo>
                  <a:cubicBezTo>
                    <a:pt x="1036" y="835"/>
                    <a:pt x="1102" y="817"/>
                    <a:pt x="1164" y="794"/>
                  </a:cubicBezTo>
                  <a:cubicBezTo>
                    <a:pt x="1305" y="740"/>
                    <a:pt x="1431" y="650"/>
                    <a:pt x="1527" y="534"/>
                  </a:cubicBezTo>
                  <a:cubicBezTo>
                    <a:pt x="1551" y="507"/>
                    <a:pt x="1573" y="475"/>
                    <a:pt x="1590" y="443"/>
                  </a:cubicBezTo>
                  <a:lnTo>
                    <a:pt x="1608" y="411"/>
                  </a:lnTo>
                  <a:lnTo>
                    <a:pt x="1608" y="411"/>
                  </a:lnTo>
                  <a:cubicBezTo>
                    <a:pt x="1441" y="529"/>
                    <a:pt x="1250" y="612"/>
                    <a:pt x="1048" y="652"/>
                  </a:cubicBezTo>
                  <a:lnTo>
                    <a:pt x="1013" y="656"/>
                  </a:lnTo>
                  <a:cubicBezTo>
                    <a:pt x="993" y="660"/>
                    <a:pt x="971" y="662"/>
                    <a:pt x="951" y="664"/>
                  </a:cubicBezTo>
                  <a:cubicBezTo>
                    <a:pt x="947" y="628"/>
                    <a:pt x="947" y="592"/>
                    <a:pt x="951" y="556"/>
                  </a:cubicBezTo>
                  <a:cubicBezTo>
                    <a:pt x="959" y="459"/>
                    <a:pt x="989" y="365"/>
                    <a:pt x="1038" y="281"/>
                  </a:cubicBezTo>
                  <a:cubicBezTo>
                    <a:pt x="1074" y="218"/>
                    <a:pt x="1120" y="160"/>
                    <a:pt x="1174" y="110"/>
                  </a:cubicBezTo>
                  <a:cubicBezTo>
                    <a:pt x="1208" y="78"/>
                    <a:pt x="1244" y="50"/>
                    <a:pt x="1284" y="26"/>
                  </a:cubicBezTo>
                  <a:lnTo>
                    <a:pt x="1323"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 name="Google Shape;457;p11"/>
            <p:cNvSpPr/>
            <p:nvPr/>
          </p:nvSpPr>
          <p:spPr>
            <a:xfrm>
              <a:off x="11725706" y="1431864"/>
              <a:ext cx="115375" cy="306530"/>
            </a:xfrm>
            <a:custGeom>
              <a:rect b="b" l="l" r="r" t="t"/>
              <a:pathLst>
                <a:path extrusionOk="0" h="1618" w="609">
                  <a:moveTo>
                    <a:pt x="609" y="1"/>
                  </a:moveTo>
                  <a:lnTo>
                    <a:pt x="609" y="1"/>
                  </a:lnTo>
                  <a:cubicBezTo>
                    <a:pt x="561" y="79"/>
                    <a:pt x="483" y="110"/>
                    <a:pt x="395" y="150"/>
                  </a:cubicBezTo>
                  <a:lnTo>
                    <a:pt x="371" y="162"/>
                  </a:lnTo>
                  <a:cubicBezTo>
                    <a:pt x="332" y="180"/>
                    <a:pt x="292" y="200"/>
                    <a:pt x="256" y="226"/>
                  </a:cubicBezTo>
                  <a:cubicBezTo>
                    <a:pt x="206" y="258"/>
                    <a:pt x="162" y="300"/>
                    <a:pt x="126" y="348"/>
                  </a:cubicBezTo>
                  <a:cubicBezTo>
                    <a:pt x="71" y="423"/>
                    <a:pt x="31" y="513"/>
                    <a:pt x="15" y="607"/>
                  </a:cubicBezTo>
                  <a:cubicBezTo>
                    <a:pt x="9" y="633"/>
                    <a:pt x="7" y="658"/>
                    <a:pt x="5" y="684"/>
                  </a:cubicBezTo>
                  <a:cubicBezTo>
                    <a:pt x="1" y="746"/>
                    <a:pt x="7" y="806"/>
                    <a:pt x="23" y="864"/>
                  </a:cubicBezTo>
                  <a:cubicBezTo>
                    <a:pt x="29" y="892"/>
                    <a:pt x="39" y="920"/>
                    <a:pt x="51" y="947"/>
                  </a:cubicBezTo>
                  <a:cubicBezTo>
                    <a:pt x="61" y="971"/>
                    <a:pt x="73" y="997"/>
                    <a:pt x="85" y="1017"/>
                  </a:cubicBezTo>
                  <a:cubicBezTo>
                    <a:pt x="86" y="1025"/>
                    <a:pt x="90" y="1031"/>
                    <a:pt x="94" y="1039"/>
                  </a:cubicBezTo>
                  <a:cubicBezTo>
                    <a:pt x="110" y="1069"/>
                    <a:pt x="124" y="1101"/>
                    <a:pt x="136" y="1135"/>
                  </a:cubicBezTo>
                  <a:cubicBezTo>
                    <a:pt x="146" y="1169"/>
                    <a:pt x="150" y="1205"/>
                    <a:pt x="148" y="1242"/>
                  </a:cubicBezTo>
                  <a:cubicBezTo>
                    <a:pt x="140" y="1310"/>
                    <a:pt x="122" y="1376"/>
                    <a:pt x="94" y="1438"/>
                  </a:cubicBezTo>
                  <a:cubicBezTo>
                    <a:pt x="69" y="1493"/>
                    <a:pt x="45" y="1537"/>
                    <a:pt x="27" y="1569"/>
                  </a:cubicBezTo>
                  <a:lnTo>
                    <a:pt x="1" y="1617"/>
                  </a:lnTo>
                  <a:cubicBezTo>
                    <a:pt x="59" y="1567"/>
                    <a:pt x="112" y="1511"/>
                    <a:pt x="162" y="1452"/>
                  </a:cubicBezTo>
                  <a:cubicBezTo>
                    <a:pt x="210" y="1392"/>
                    <a:pt x="246" y="1320"/>
                    <a:pt x="266" y="1246"/>
                  </a:cubicBezTo>
                  <a:cubicBezTo>
                    <a:pt x="284" y="1169"/>
                    <a:pt x="280" y="1089"/>
                    <a:pt x="254" y="1015"/>
                  </a:cubicBezTo>
                  <a:cubicBezTo>
                    <a:pt x="238" y="967"/>
                    <a:pt x="224" y="926"/>
                    <a:pt x="212" y="890"/>
                  </a:cubicBezTo>
                  <a:cubicBezTo>
                    <a:pt x="208" y="878"/>
                    <a:pt x="204" y="864"/>
                    <a:pt x="202" y="850"/>
                  </a:cubicBezTo>
                  <a:cubicBezTo>
                    <a:pt x="186" y="760"/>
                    <a:pt x="190" y="668"/>
                    <a:pt x="216" y="581"/>
                  </a:cubicBezTo>
                  <a:cubicBezTo>
                    <a:pt x="238" y="509"/>
                    <a:pt x="274" y="441"/>
                    <a:pt x="322" y="381"/>
                  </a:cubicBezTo>
                  <a:cubicBezTo>
                    <a:pt x="364" y="334"/>
                    <a:pt x="411" y="288"/>
                    <a:pt x="461" y="248"/>
                  </a:cubicBezTo>
                  <a:cubicBezTo>
                    <a:pt x="503" y="212"/>
                    <a:pt x="541" y="172"/>
                    <a:pt x="571" y="126"/>
                  </a:cubicBezTo>
                  <a:cubicBezTo>
                    <a:pt x="589" y="98"/>
                    <a:pt x="603" y="67"/>
                    <a:pt x="607" y="33"/>
                  </a:cubicBezTo>
                  <a:cubicBezTo>
                    <a:pt x="609" y="23"/>
                    <a:pt x="609" y="11"/>
                    <a:pt x="6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458" name="Shape 458"/>
        <p:cNvGrpSpPr/>
        <p:nvPr/>
      </p:nvGrpSpPr>
      <p:grpSpPr>
        <a:xfrm>
          <a:off x="0" y="0"/>
          <a:ext cx="0" cy="0"/>
          <a:chOff x="0" y="0"/>
          <a:chExt cx="0" cy="0"/>
        </a:xfrm>
      </p:grpSpPr>
      <p:sp>
        <p:nvSpPr>
          <p:cNvPr id="459" name="Google Shape;459;p12"/>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460" name="Google Shape;460;p12"/>
          <p:cNvSpPr txBox="1"/>
          <p:nvPr>
            <p:ph idx="1" type="subTitle"/>
          </p:nvPr>
        </p:nvSpPr>
        <p:spPr>
          <a:xfrm>
            <a:off x="4745375" y="1344650"/>
            <a:ext cx="3498900" cy="377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461" name="Google Shape;461;p12"/>
          <p:cNvSpPr txBox="1"/>
          <p:nvPr>
            <p:ph idx="2" type="subTitle"/>
          </p:nvPr>
        </p:nvSpPr>
        <p:spPr>
          <a:xfrm>
            <a:off x="4745375" y="1888572"/>
            <a:ext cx="3498900" cy="377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462" name="Google Shape;462;p12"/>
          <p:cNvSpPr txBox="1"/>
          <p:nvPr>
            <p:ph idx="3" type="subTitle"/>
          </p:nvPr>
        </p:nvSpPr>
        <p:spPr>
          <a:xfrm>
            <a:off x="4745375" y="4064262"/>
            <a:ext cx="3498900" cy="377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463" name="Google Shape;463;p12"/>
          <p:cNvSpPr txBox="1"/>
          <p:nvPr>
            <p:ph idx="4" type="subTitle"/>
          </p:nvPr>
        </p:nvSpPr>
        <p:spPr>
          <a:xfrm>
            <a:off x="4745375" y="3520340"/>
            <a:ext cx="3498900" cy="377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464" name="Google Shape;464;p12"/>
          <p:cNvSpPr txBox="1"/>
          <p:nvPr>
            <p:ph idx="5" type="subTitle"/>
          </p:nvPr>
        </p:nvSpPr>
        <p:spPr>
          <a:xfrm>
            <a:off x="4745375" y="2432495"/>
            <a:ext cx="3498900" cy="377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465" name="Google Shape;465;p12"/>
          <p:cNvSpPr txBox="1"/>
          <p:nvPr>
            <p:ph idx="6" type="subTitle"/>
          </p:nvPr>
        </p:nvSpPr>
        <p:spPr>
          <a:xfrm>
            <a:off x="4745375" y="2976417"/>
            <a:ext cx="3498900" cy="377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466" name="Google Shape;466;p12"/>
          <p:cNvSpPr txBox="1"/>
          <p:nvPr>
            <p:ph idx="7" type="subTitle"/>
          </p:nvPr>
        </p:nvSpPr>
        <p:spPr>
          <a:xfrm>
            <a:off x="1877737" y="1344650"/>
            <a:ext cx="2811600" cy="377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400"/>
              <a:buFont typeface="Bebas Neue"/>
              <a:buNone/>
              <a:defRPr sz="2000">
                <a:solidFill>
                  <a:schemeClr val="dk1"/>
                </a:solidFill>
                <a:highlight>
                  <a:schemeClr val="accent1"/>
                </a:highlight>
                <a:latin typeface="Montserrat ExtraBold"/>
                <a:ea typeface="Montserrat ExtraBold"/>
                <a:cs typeface="Montserrat ExtraBold"/>
                <a:sym typeface="Montserrat ExtraBold"/>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67" name="Google Shape;467;p12"/>
          <p:cNvSpPr txBox="1"/>
          <p:nvPr>
            <p:ph idx="8" type="subTitle"/>
          </p:nvPr>
        </p:nvSpPr>
        <p:spPr>
          <a:xfrm>
            <a:off x="1877955" y="1888568"/>
            <a:ext cx="2811600" cy="377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400"/>
              <a:buFont typeface="Bebas Neue"/>
              <a:buNone/>
              <a:defRPr sz="2000">
                <a:solidFill>
                  <a:schemeClr val="dk1"/>
                </a:solidFill>
                <a:highlight>
                  <a:schemeClr val="accent1"/>
                </a:highlight>
                <a:latin typeface="Montserrat ExtraBold"/>
                <a:ea typeface="Montserrat ExtraBold"/>
                <a:cs typeface="Montserrat ExtraBold"/>
                <a:sym typeface="Montserrat ExtraBold"/>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68" name="Google Shape;468;p12"/>
          <p:cNvSpPr txBox="1"/>
          <p:nvPr>
            <p:ph idx="9" type="subTitle"/>
          </p:nvPr>
        </p:nvSpPr>
        <p:spPr>
          <a:xfrm>
            <a:off x="1877956" y="2432485"/>
            <a:ext cx="2811600" cy="377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400"/>
              <a:buFont typeface="Bebas Neue"/>
              <a:buNone/>
              <a:defRPr sz="2000">
                <a:solidFill>
                  <a:schemeClr val="dk1"/>
                </a:solidFill>
                <a:highlight>
                  <a:schemeClr val="accent1"/>
                </a:highlight>
                <a:latin typeface="Montserrat ExtraBold"/>
                <a:ea typeface="Montserrat ExtraBold"/>
                <a:cs typeface="Montserrat ExtraBold"/>
                <a:sym typeface="Montserrat ExtraBold"/>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69" name="Google Shape;469;p12"/>
          <p:cNvSpPr txBox="1"/>
          <p:nvPr>
            <p:ph idx="13" type="subTitle"/>
          </p:nvPr>
        </p:nvSpPr>
        <p:spPr>
          <a:xfrm>
            <a:off x="1877600" y="4064250"/>
            <a:ext cx="2811600" cy="377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400"/>
              <a:buFont typeface="Bebas Neue"/>
              <a:buNone/>
              <a:defRPr sz="2000">
                <a:solidFill>
                  <a:schemeClr val="dk1"/>
                </a:solidFill>
                <a:highlight>
                  <a:schemeClr val="accent1"/>
                </a:highlight>
                <a:latin typeface="Montserrat ExtraBold"/>
                <a:ea typeface="Montserrat ExtraBold"/>
                <a:cs typeface="Montserrat ExtraBold"/>
                <a:sym typeface="Montserrat ExtraBold"/>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70" name="Google Shape;470;p12"/>
          <p:cNvSpPr txBox="1"/>
          <p:nvPr>
            <p:ph idx="14" type="subTitle"/>
          </p:nvPr>
        </p:nvSpPr>
        <p:spPr>
          <a:xfrm>
            <a:off x="1877955" y="3520330"/>
            <a:ext cx="2811600" cy="377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400"/>
              <a:buFont typeface="Bebas Neue"/>
              <a:buNone/>
              <a:defRPr sz="2000">
                <a:solidFill>
                  <a:schemeClr val="dk1"/>
                </a:solidFill>
                <a:highlight>
                  <a:schemeClr val="accent1"/>
                </a:highlight>
                <a:latin typeface="Montserrat ExtraBold"/>
                <a:ea typeface="Montserrat ExtraBold"/>
                <a:cs typeface="Montserrat ExtraBold"/>
                <a:sym typeface="Montserrat ExtraBold"/>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71" name="Google Shape;471;p12"/>
          <p:cNvSpPr txBox="1"/>
          <p:nvPr>
            <p:ph idx="15" type="subTitle"/>
          </p:nvPr>
        </p:nvSpPr>
        <p:spPr>
          <a:xfrm>
            <a:off x="1877956" y="2976403"/>
            <a:ext cx="2811600" cy="377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400"/>
              <a:buFont typeface="Bebas Neue"/>
              <a:buNone/>
              <a:defRPr sz="2000">
                <a:solidFill>
                  <a:schemeClr val="dk1"/>
                </a:solidFill>
                <a:highlight>
                  <a:schemeClr val="accent1"/>
                </a:highlight>
                <a:latin typeface="Montserrat ExtraBold"/>
                <a:ea typeface="Montserrat ExtraBold"/>
                <a:cs typeface="Montserrat ExtraBold"/>
                <a:sym typeface="Montserrat ExtraBold"/>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72" name="Google Shape;472;p12"/>
          <p:cNvSpPr/>
          <p:nvPr/>
        </p:nvSpPr>
        <p:spPr>
          <a:xfrm>
            <a:off x="-374399" y="3761085"/>
            <a:ext cx="1544225" cy="1644750"/>
          </a:xfrm>
          <a:custGeom>
            <a:rect b="b" l="l" r="r" t="t"/>
            <a:pathLst>
              <a:path extrusionOk="0" h="65790" w="61769">
                <a:moveTo>
                  <a:pt x="976" y="2760"/>
                </a:moveTo>
                <a:cubicBezTo>
                  <a:pt x="3990" y="-5115"/>
                  <a:pt x="21587" y="5677"/>
                  <a:pt x="30143" y="13260"/>
                </a:cubicBezTo>
                <a:cubicBezTo>
                  <a:pt x="38699" y="20844"/>
                  <a:pt x="47450" y="40191"/>
                  <a:pt x="52311" y="48261"/>
                </a:cubicBezTo>
                <a:cubicBezTo>
                  <a:pt x="57172" y="56331"/>
                  <a:pt x="66020" y="59636"/>
                  <a:pt x="59311" y="61678"/>
                </a:cubicBezTo>
                <a:cubicBezTo>
                  <a:pt x="52603" y="63720"/>
                  <a:pt x="21783" y="70332"/>
                  <a:pt x="12060" y="60512"/>
                </a:cubicBezTo>
                <a:cubicBezTo>
                  <a:pt x="2338" y="50692"/>
                  <a:pt x="-2038" y="10635"/>
                  <a:pt x="976" y="2760"/>
                </a:cubicBezTo>
                <a:close/>
              </a:path>
            </a:pathLst>
          </a:cu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12"/>
          <p:cNvSpPr/>
          <p:nvPr/>
        </p:nvSpPr>
        <p:spPr>
          <a:xfrm rot="-4500002">
            <a:off x="7467016" y="4050698"/>
            <a:ext cx="834080" cy="1042809"/>
          </a:xfrm>
          <a:custGeom>
            <a:rect b="b" l="l" r="r" t="t"/>
            <a:pathLst>
              <a:path extrusionOk="0" h="2668" w="2134">
                <a:moveTo>
                  <a:pt x="1315" y="0"/>
                </a:moveTo>
                <a:cubicBezTo>
                  <a:pt x="1289" y="0"/>
                  <a:pt x="1265" y="15"/>
                  <a:pt x="1252" y="39"/>
                </a:cubicBezTo>
                <a:cubicBezTo>
                  <a:pt x="1230" y="85"/>
                  <a:pt x="1208" y="128"/>
                  <a:pt x="1188" y="172"/>
                </a:cubicBezTo>
                <a:cubicBezTo>
                  <a:pt x="1163" y="226"/>
                  <a:pt x="1141" y="278"/>
                  <a:pt x="1119" y="332"/>
                </a:cubicBezTo>
                <a:cubicBezTo>
                  <a:pt x="1121" y="306"/>
                  <a:pt x="1123" y="278"/>
                  <a:pt x="1127" y="250"/>
                </a:cubicBezTo>
                <a:cubicBezTo>
                  <a:pt x="1131" y="212"/>
                  <a:pt x="1137" y="174"/>
                  <a:pt x="1143" y="138"/>
                </a:cubicBezTo>
                <a:cubicBezTo>
                  <a:pt x="1153" y="82"/>
                  <a:pt x="1107" y="47"/>
                  <a:pt x="1064" y="47"/>
                </a:cubicBezTo>
                <a:cubicBezTo>
                  <a:pt x="1033" y="47"/>
                  <a:pt x="1004" y="65"/>
                  <a:pt x="997" y="104"/>
                </a:cubicBezTo>
                <a:cubicBezTo>
                  <a:pt x="975" y="222"/>
                  <a:pt x="963" y="342"/>
                  <a:pt x="959" y="461"/>
                </a:cubicBezTo>
                <a:cubicBezTo>
                  <a:pt x="957" y="521"/>
                  <a:pt x="955" y="579"/>
                  <a:pt x="959" y="637"/>
                </a:cubicBezTo>
                <a:cubicBezTo>
                  <a:pt x="890" y="700"/>
                  <a:pt x="822" y="764"/>
                  <a:pt x="754" y="830"/>
                </a:cubicBezTo>
                <a:cubicBezTo>
                  <a:pt x="750" y="806"/>
                  <a:pt x="734" y="784"/>
                  <a:pt x="714" y="770"/>
                </a:cubicBezTo>
                <a:cubicBezTo>
                  <a:pt x="701" y="762"/>
                  <a:pt x="686" y="757"/>
                  <a:pt x="672" y="757"/>
                </a:cubicBezTo>
                <a:cubicBezTo>
                  <a:pt x="649" y="757"/>
                  <a:pt x="627" y="769"/>
                  <a:pt x="615" y="800"/>
                </a:cubicBezTo>
                <a:lnTo>
                  <a:pt x="597" y="848"/>
                </a:lnTo>
                <a:lnTo>
                  <a:pt x="597" y="840"/>
                </a:lnTo>
                <a:cubicBezTo>
                  <a:pt x="593" y="792"/>
                  <a:pt x="555" y="769"/>
                  <a:pt x="518" y="769"/>
                </a:cubicBezTo>
                <a:cubicBezTo>
                  <a:pt x="479" y="769"/>
                  <a:pt x="442" y="795"/>
                  <a:pt x="447" y="844"/>
                </a:cubicBezTo>
                <a:cubicBezTo>
                  <a:pt x="449" y="864"/>
                  <a:pt x="449" y="882"/>
                  <a:pt x="449" y="902"/>
                </a:cubicBezTo>
                <a:cubicBezTo>
                  <a:pt x="419" y="830"/>
                  <a:pt x="387" y="762"/>
                  <a:pt x="353" y="694"/>
                </a:cubicBezTo>
                <a:lnTo>
                  <a:pt x="352" y="688"/>
                </a:lnTo>
                <a:cubicBezTo>
                  <a:pt x="338" y="662"/>
                  <a:pt x="316" y="652"/>
                  <a:pt x="294" y="652"/>
                </a:cubicBezTo>
                <a:cubicBezTo>
                  <a:pt x="244" y="652"/>
                  <a:pt x="192" y="708"/>
                  <a:pt x="224" y="768"/>
                </a:cubicBezTo>
                <a:cubicBezTo>
                  <a:pt x="232" y="786"/>
                  <a:pt x="242" y="806"/>
                  <a:pt x="250" y="824"/>
                </a:cubicBezTo>
                <a:cubicBezTo>
                  <a:pt x="306" y="935"/>
                  <a:pt x="353" y="1053"/>
                  <a:pt x="393" y="1173"/>
                </a:cubicBezTo>
                <a:cubicBezTo>
                  <a:pt x="405" y="1208"/>
                  <a:pt x="417" y="1244"/>
                  <a:pt x="427" y="1280"/>
                </a:cubicBezTo>
                <a:cubicBezTo>
                  <a:pt x="427" y="1284"/>
                  <a:pt x="431" y="1286"/>
                  <a:pt x="431" y="1290"/>
                </a:cubicBezTo>
                <a:cubicBezTo>
                  <a:pt x="417" y="1330"/>
                  <a:pt x="401" y="1370"/>
                  <a:pt x="387" y="1412"/>
                </a:cubicBezTo>
                <a:lnTo>
                  <a:pt x="320" y="1264"/>
                </a:lnTo>
                <a:cubicBezTo>
                  <a:pt x="314" y="1250"/>
                  <a:pt x="306" y="1234"/>
                  <a:pt x="298" y="1218"/>
                </a:cubicBezTo>
                <a:cubicBezTo>
                  <a:pt x="285" y="1192"/>
                  <a:pt x="265" y="1180"/>
                  <a:pt x="244" y="1180"/>
                </a:cubicBezTo>
                <a:cubicBezTo>
                  <a:pt x="195" y="1180"/>
                  <a:pt x="143" y="1237"/>
                  <a:pt x="170" y="1298"/>
                </a:cubicBezTo>
                <a:lnTo>
                  <a:pt x="216" y="1396"/>
                </a:lnTo>
                <a:lnTo>
                  <a:pt x="324" y="1631"/>
                </a:lnTo>
                <a:lnTo>
                  <a:pt x="61" y="1846"/>
                </a:lnTo>
                <a:cubicBezTo>
                  <a:pt x="0" y="1897"/>
                  <a:pt x="42" y="1992"/>
                  <a:pt x="101" y="1992"/>
                </a:cubicBezTo>
                <a:cubicBezTo>
                  <a:pt x="114" y="1992"/>
                  <a:pt x="128" y="1987"/>
                  <a:pt x="142" y="1976"/>
                </a:cubicBezTo>
                <a:lnTo>
                  <a:pt x="244" y="1890"/>
                </a:lnTo>
                <a:lnTo>
                  <a:pt x="435" y="1735"/>
                </a:lnTo>
                <a:cubicBezTo>
                  <a:pt x="497" y="1749"/>
                  <a:pt x="559" y="1761"/>
                  <a:pt x="621" y="1770"/>
                </a:cubicBezTo>
                <a:cubicBezTo>
                  <a:pt x="646" y="1796"/>
                  <a:pt x="674" y="1820"/>
                  <a:pt x="700" y="1846"/>
                </a:cubicBezTo>
                <a:cubicBezTo>
                  <a:pt x="752" y="1896"/>
                  <a:pt x="804" y="1944"/>
                  <a:pt x="858" y="1990"/>
                </a:cubicBezTo>
                <a:cubicBezTo>
                  <a:pt x="858" y="1996"/>
                  <a:pt x="860" y="2002"/>
                  <a:pt x="860" y="2006"/>
                </a:cubicBezTo>
                <a:cubicBezTo>
                  <a:pt x="870" y="2053"/>
                  <a:pt x="876" y="2099"/>
                  <a:pt x="882" y="2147"/>
                </a:cubicBezTo>
                <a:cubicBezTo>
                  <a:pt x="902" y="2297"/>
                  <a:pt x="911" y="2446"/>
                  <a:pt x="908" y="2597"/>
                </a:cubicBezTo>
                <a:cubicBezTo>
                  <a:pt x="908" y="2609"/>
                  <a:pt x="909" y="2623"/>
                  <a:pt x="915" y="2633"/>
                </a:cubicBezTo>
                <a:cubicBezTo>
                  <a:pt x="932" y="2657"/>
                  <a:pt x="956" y="2667"/>
                  <a:pt x="980" y="2667"/>
                </a:cubicBezTo>
                <a:cubicBezTo>
                  <a:pt x="1019" y="2667"/>
                  <a:pt x="1056" y="2639"/>
                  <a:pt x="1059" y="2592"/>
                </a:cubicBezTo>
                <a:lnTo>
                  <a:pt x="1059" y="2456"/>
                </a:lnTo>
                <a:cubicBezTo>
                  <a:pt x="1055" y="2350"/>
                  <a:pt x="1047" y="2243"/>
                  <a:pt x="1033" y="2137"/>
                </a:cubicBezTo>
                <a:lnTo>
                  <a:pt x="1033" y="2137"/>
                </a:lnTo>
                <a:cubicBezTo>
                  <a:pt x="1077" y="2203"/>
                  <a:pt x="1117" y="2271"/>
                  <a:pt x="1151" y="2340"/>
                </a:cubicBezTo>
                <a:cubicBezTo>
                  <a:pt x="1188" y="2416"/>
                  <a:pt x="1218" y="2494"/>
                  <a:pt x="1246" y="2574"/>
                </a:cubicBezTo>
                <a:cubicBezTo>
                  <a:pt x="1256" y="2607"/>
                  <a:pt x="1285" y="2626"/>
                  <a:pt x="1316" y="2626"/>
                </a:cubicBezTo>
                <a:cubicBezTo>
                  <a:pt x="1328" y="2626"/>
                  <a:pt x="1340" y="2623"/>
                  <a:pt x="1352" y="2617"/>
                </a:cubicBezTo>
                <a:cubicBezTo>
                  <a:pt x="1374" y="2607"/>
                  <a:pt x="1390" y="2588"/>
                  <a:pt x="1394" y="2566"/>
                </a:cubicBezTo>
                <a:cubicBezTo>
                  <a:pt x="1396" y="2554"/>
                  <a:pt x="1394" y="2542"/>
                  <a:pt x="1390" y="2532"/>
                </a:cubicBezTo>
                <a:cubicBezTo>
                  <a:pt x="1368" y="2460"/>
                  <a:pt x="1340" y="2392"/>
                  <a:pt x="1310" y="2324"/>
                </a:cubicBezTo>
                <a:lnTo>
                  <a:pt x="1310" y="2324"/>
                </a:lnTo>
                <a:cubicBezTo>
                  <a:pt x="1362" y="2358"/>
                  <a:pt x="1416" y="2392"/>
                  <a:pt x="1471" y="2424"/>
                </a:cubicBezTo>
                <a:cubicBezTo>
                  <a:pt x="1479" y="2428"/>
                  <a:pt x="1487" y="2432"/>
                  <a:pt x="1497" y="2434"/>
                </a:cubicBezTo>
                <a:cubicBezTo>
                  <a:pt x="1501" y="2435"/>
                  <a:pt x="1504" y="2435"/>
                  <a:pt x="1507" y="2435"/>
                </a:cubicBezTo>
                <a:cubicBezTo>
                  <a:pt x="1554" y="2435"/>
                  <a:pt x="1588" y="2381"/>
                  <a:pt x="1577" y="2334"/>
                </a:cubicBezTo>
                <a:cubicBezTo>
                  <a:pt x="1571" y="2315"/>
                  <a:pt x="1557" y="2299"/>
                  <a:pt x="1541" y="2289"/>
                </a:cubicBezTo>
                <a:cubicBezTo>
                  <a:pt x="1501" y="2267"/>
                  <a:pt x="1464" y="2243"/>
                  <a:pt x="1424" y="2219"/>
                </a:cubicBezTo>
                <a:lnTo>
                  <a:pt x="1687" y="2195"/>
                </a:lnTo>
                <a:lnTo>
                  <a:pt x="1796" y="2185"/>
                </a:lnTo>
                <a:cubicBezTo>
                  <a:pt x="1886" y="2177"/>
                  <a:pt x="1888" y="2049"/>
                  <a:pt x="1812" y="2036"/>
                </a:cubicBezTo>
                <a:lnTo>
                  <a:pt x="1792" y="2036"/>
                </a:lnTo>
                <a:lnTo>
                  <a:pt x="1364" y="2073"/>
                </a:lnTo>
                <a:lnTo>
                  <a:pt x="1300" y="2079"/>
                </a:lnTo>
                <a:cubicBezTo>
                  <a:pt x="1280" y="2079"/>
                  <a:pt x="1262" y="2089"/>
                  <a:pt x="1250" y="2103"/>
                </a:cubicBezTo>
                <a:cubicBezTo>
                  <a:pt x="1179" y="2053"/>
                  <a:pt x="1111" y="2000"/>
                  <a:pt x="1043" y="1946"/>
                </a:cubicBezTo>
                <a:cubicBezTo>
                  <a:pt x="985" y="1900"/>
                  <a:pt x="929" y="1852"/>
                  <a:pt x="874" y="1802"/>
                </a:cubicBezTo>
                <a:lnTo>
                  <a:pt x="874" y="1802"/>
                </a:lnTo>
                <a:cubicBezTo>
                  <a:pt x="937" y="1806"/>
                  <a:pt x="1001" y="1810"/>
                  <a:pt x="1065" y="1810"/>
                </a:cubicBezTo>
                <a:cubicBezTo>
                  <a:pt x="1163" y="1810"/>
                  <a:pt x="1157" y="1661"/>
                  <a:pt x="1059" y="1659"/>
                </a:cubicBezTo>
                <a:cubicBezTo>
                  <a:pt x="999" y="1659"/>
                  <a:pt x="941" y="1655"/>
                  <a:pt x="882" y="1651"/>
                </a:cubicBezTo>
                <a:lnTo>
                  <a:pt x="1218" y="1487"/>
                </a:lnTo>
                <a:lnTo>
                  <a:pt x="1334" y="1579"/>
                </a:lnTo>
                <a:lnTo>
                  <a:pt x="1573" y="1772"/>
                </a:lnTo>
                <a:cubicBezTo>
                  <a:pt x="1579" y="1776"/>
                  <a:pt x="1585" y="1780"/>
                  <a:pt x="1593" y="1782"/>
                </a:cubicBezTo>
                <a:cubicBezTo>
                  <a:pt x="1602" y="1787"/>
                  <a:pt x="1612" y="1788"/>
                  <a:pt x="1621" y="1788"/>
                </a:cubicBezTo>
                <a:cubicBezTo>
                  <a:pt x="1679" y="1788"/>
                  <a:pt x="1729" y="1717"/>
                  <a:pt x="1683" y="1669"/>
                </a:cubicBezTo>
                <a:cubicBezTo>
                  <a:pt x="1681" y="1665"/>
                  <a:pt x="1679" y="1663"/>
                  <a:pt x="1675" y="1661"/>
                </a:cubicBezTo>
                <a:lnTo>
                  <a:pt x="1495" y="1517"/>
                </a:lnTo>
                <a:lnTo>
                  <a:pt x="1495" y="1517"/>
                </a:lnTo>
                <a:cubicBezTo>
                  <a:pt x="1531" y="1525"/>
                  <a:pt x="1565" y="1535"/>
                  <a:pt x="1599" y="1543"/>
                </a:cubicBezTo>
                <a:cubicBezTo>
                  <a:pt x="1639" y="1571"/>
                  <a:pt x="1677" y="1601"/>
                  <a:pt x="1713" y="1631"/>
                </a:cubicBezTo>
                <a:cubicBezTo>
                  <a:pt x="1798" y="1703"/>
                  <a:pt x="1876" y="1782"/>
                  <a:pt x="1948" y="1868"/>
                </a:cubicBezTo>
                <a:cubicBezTo>
                  <a:pt x="1952" y="1874"/>
                  <a:pt x="1958" y="1880"/>
                  <a:pt x="1962" y="1886"/>
                </a:cubicBezTo>
                <a:cubicBezTo>
                  <a:pt x="1979" y="1908"/>
                  <a:pt x="2002" y="1917"/>
                  <a:pt x="2024" y="1917"/>
                </a:cubicBezTo>
                <a:cubicBezTo>
                  <a:pt x="2080" y="1917"/>
                  <a:pt x="2134" y="1860"/>
                  <a:pt x="2091" y="1806"/>
                </a:cubicBezTo>
                <a:cubicBezTo>
                  <a:pt x="2073" y="1788"/>
                  <a:pt x="2057" y="1770"/>
                  <a:pt x="2041" y="1751"/>
                </a:cubicBezTo>
                <a:cubicBezTo>
                  <a:pt x="2012" y="1717"/>
                  <a:pt x="1984" y="1685"/>
                  <a:pt x="1952" y="1653"/>
                </a:cubicBezTo>
                <a:lnTo>
                  <a:pt x="1952" y="1653"/>
                </a:lnTo>
                <a:cubicBezTo>
                  <a:pt x="1968" y="1659"/>
                  <a:pt x="1982" y="1663"/>
                  <a:pt x="1998" y="1669"/>
                </a:cubicBezTo>
                <a:cubicBezTo>
                  <a:pt x="2006" y="1672"/>
                  <a:pt x="2015" y="1673"/>
                  <a:pt x="2022" y="1673"/>
                </a:cubicBezTo>
                <a:cubicBezTo>
                  <a:pt x="2094" y="1673"/>
                  <a:pt x="2112" y="1550"/>
                  <a:pt x="2031" y="1521"/>
                </a:cubicBezTo>
                <a:cubicBezTo>
                  <a:pt x="1970" y="1499"/>
                  <a:pt x="1910" y="1482"/>
                  <a:pt x="1848" y="1462"/>
                </a:cubicBezTo>
                <a:cubicBezTo>
                  <a:pt x="1735" y="1428"/>
                  <a:pt x="1619" y="1396"/>
                  <a:pt x="1503" y="1368"/>
                </a:cubicBezTo>
                <a:lnTo>
                  <a:pt x="1481" y="1362"/>
                </a:lnTo>
                <a:lnTo>
                  <a:pt x="1525" y="1340"/>
                </a:lnTo>
                <a:lnTo>
                  <a:pt x="1776" y="1216"/>
                </a:lnTo>
                <a:cubicBezTo>
                  <a:pt x="1853" y="1179"/>
                  <a:pt x="1803" y="1081"/>
                  <a:pt x="1733" y="1081"/>
                </a:cubicBezTo>
                <a:cubicBezTo>
                  <a:pt x="1732" y="1081"/>
                  <a:pt x="1731" y="1081"/>
                  <a:pt x="1731" y="1081"/>
                </a:cubicBezTo>
                <a:cubicBezTo>
                  <a:pt x="1719" y="1081"/>
                  <a:pt x="1707" y="1083"/>
                  <a:pt x="1697" y="1089"/>
                </a:cubicBezTo>
                <a:lnTo>
                  <a:pt x="1587" y="1143"/>
                </a:lnTo>
                <a:lnTo>
                  <a:pt x="1683" y="995"/>
                </a:lnTo>
                <a:cubicBezTo>
                  <a:pt x="1718" y="939"/>
                  <a:pt x="1667" y="889"/>
                  <a:pt x="1614" y="889"/>
                </a:cubicBezTo>
                <a:cubicBezTo>
                  <a:pt x="1590" y="889"/>
                  <a:pt x="1566" y="900"/>
                  <a:pt x="1549" y="926"/>
                </a:cubicBezTo>
                <a:cubicBezTo>
                  <a:pt x="1473" y="1041"/>
                  <a:pt x="1400" y="1155"/>
                  <a:pt x="1324" y="1270"/>
                </a:cubicBezTo>
                <a:lnTo>
                  <a:pt x="1053" y="1402"/>
                </a:lnTo>
                <a:lnTo>
                  <a:pt x="625" y="1611"/>
                </a:lnTo>
                <a:cubicBezTo>
                  <a:pt x="621" y="1615"/>
                  <a:pt x="617" y="1617"/>
                  <a:pt x="613" y="1619"/>
                </a:cubicBezTo>
                <a:lnTo>
                  <a:pt x="583" y="1615"/>
                </a:lnTo>
                <a:lnTo>
                  <a:pt x="591" y="1609"/>
                </a:lnTo>
                <a:lnTo>
                  <a:pt x="722" y="1501"/>
                </a:lnTo>
                <a:cubicBezTo>
                  <a:pt x="730" y="1493"/>
                  <a:pt x="738" y="1484"/>
                  <a:pt x="744" y="1474"/>
                </a:cubicBezTo>
                <a:cubicBezTo>
                  <a:pt x="860" y="1380"/>
                  <a:pt x="985" y="1296"/>
                  <a:pt x="1119" y="1228"/>
                </a:cubicBezTo>
                <a:cubicBezTo>
                  <a:pt x="1192" y="1189"/>
                  <a:pt x="1144" y="1090"/>
                  <a:pt x="1075" y="1090"/>
                </a:cubicBezTo>
                <a:cubicBezTo>
                  <a:pt x="1063" y="1090"/>
                  <a:pt x="1051" y="1093"/>
                  <a:pt x="1039" y="1099"/>
                </a:cubicBezTo>
                <a:cubicBezTo>
                  <a:pt x="921" y="1161"/>
                  <a:pt x="812" y="1230"/>
                  <a:pt x="706" y="1310"/>
                </a:cubicBezTo>
                <a:cubicBezTo>
                  <a:pt x="644" y="1356"/>
                  <a:pt x="587" y="1406"/>
                  <a:pt x="529" y="1460"/>
                </a:cubicBezTo>
                <a:cubicBezTo>
                  <a:pt x="569" y="1354"/>
                  <a:pt x="609" y="1248"/>
                  <a:pt x="646" y="1143"/>
                </a:cubicBezTo>
                <a:lnTo>
                  <a:pt x="900" y="1067"/>
                </a:lnTo>
                <a:lnTo>
                  <a:pt x="999" y="1037"/>
                </a:lnTo>
                <a:cubicBezTo>
                  <a:pt x="1063" y="1019"/>
                  <a:pt x="1063" y="943"/>
                  <a:pt x="1025" y="910"/>
                </a:cubicBezTo>
                <a:cubicBezTo>
                  <a:pt x="1012" y="897"/>
                  <a:pt x="995" y="890"/>
                  <a:pt x="977" y="890"/>
                </a:cubicBezTo>
                <a:cubicBezTo>
                  <a:pt x="970" y="890"/>
                  <a:pt x="962" y="891"/>
                  <a:pt x="955" y="894"/>
                </a:cubicBezTo>
                <a:lnTo>
                  <a:pt x="884" y="916"/>
                </a:lnTo>
                <a:cubicBezTo>
                  <a:pt x="929" y="872"/>
                  <a:pt x="975" y="828"/>
                  <a:pt x="1021" y="784"/>
                </a:cubicBezTo>
                <a:cubicBezTo>
                  <a:pt x="1027" y="785"/>
                  <a:pt x="1033" y="786"/>
                  <a:pt x="1039" y="786"/>
                </a:cubicBezTo>
                <a:cubicBezTo>
                  <a:pt x="1045" y="786"/>
                  <a:pt x="1050" y="785"/>
                  <a:pt x="1055" y="784"/>
                </a:cubicBezTo>
                <a:lnTo>
                  <a:pt x="1117" y="796"/>
                </a:lnTo>
                <a:lnTo>
                  <a:pt x="1485" y="860"/>
                </a:lnTo>
                <a:lnTo>
                  <a:pt x="1834" y="924"/>
                </a:lnTo>
                <a:lnTo>
                  <a:pt x="1856" y="924"/>
                </a:lnTo>
                <a:cubicBezTo>
                  <a:pt x="1898" y="916"/>
                  <a:pt x="1928" y="880"/>
                  <a:pt x="1924" y="838"/>
                </a:cubicBezTo>
                <a:cubicBezTo>
                  <a:pt x="1924" y="806"/>
                  <a:pt x="1900" y="778"/>
                  <a:pt x="1868" y="774"/>
                </a:cubicBezTo>
                <a:lnTo>
                  <a:pt x="1591" y="724"/>
                </a:lnTo>
                <a:lnTo>
                  <a:pt x="1224" y="658"/>
                </a:lnTo>
                <a:cubicBezTo>
                  <a:pt x="1322" y="627"/>
                  <a:pt x="1422" y="603"/>
                  <a:pt x="1523" y="589"/>
                </a:cubicBezTo>
                <a:cubicBezTo>
                  <a:pt x="1617" y="575"/>
                  <a:pt x="1617" y="437"/>
                  <a:pt x="1530" y="437"/>
                </a:cubicBezTo>
                <a:cubicBezTo>
                  <a:pt x="1527" y="437"/>
                  <a:pt x="1523" y="437"/>
                  <a:pt x="1519" y="437"/>
                </a:cubicBezTo>
                <a:cubicBezTo>
                  <a:pt x="1473" y="443"/>
                  <a:pt x="1426" y="451"/>
                  <a:pt x="1380" y="461"/>
                </a:cubicBezTo>
                <a:lnTo>
                  <a:pt x="1376" y="461"/>
                </a:lnTo>
                <a:lnTo>
                  <a:pt x="1386" y="453"/>
                </a:lnTo>
                <a:cubicBezTo>
                  <a:pt x="1430" y="415"/>
                  <a:pt x="1473" y="377"/>
                  <a:pt x="1515" y="340"/>
                </a:cubicBezTo>
                <a:cubicBezTo>
                  <a:pt x="1539" y="324"/>
                  <a:pt x="1547" y="294"/>
                  <a:pt x="1533" y="268"/>
                </a:cubicBezTo>
                <a:cubicBezTo>
                  <a:pt x="1519" y="237"/>
                  <a:pt x="1489" y="219"/>
                  <a:pt x="1458" y="219"/>
                </a:cubicBezTo>
                <a:cubicBezTo>
                  <a:pt x="1440" y="219"/>
                  <a:pt x="1421" y="225"/>
                  <a:pt x="1406" y="238"/>
                </a:cubicBezTo>
                <a:cubicBezTo>
                  <a:pt x="1360" y="278"/>
                  <a:pt x="1316" y="316"/>
                  <a:pt x="1272" y="354"/>
                </a:cubicBezTo>
                <a:cubicBezTo>
                  <a:pt x="1306" y="272"/>
                  <a:pt x="1346" y="190"/>
                  <a:pt x="1386" y="110"/>
                </a:cubicBezTo>
                <a:cubicBezTo>
                  <a:pt x="1412" y="63"/>
                  <a:pt x="1378" y="5"/>
                  <a:pt x="1324" y="1"/>
                </a:cubicBezTo>
                <a:cubicBezTo>
                  <a:pt x="1321" y="0"/>
                  <a:pt x="1318" y="0"/>
                  <a:pt x="1315" y="0"/>
                </a:cubicBez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 name="Google Shape;474;p12"/>
          <p:cNvSpPr/>
          <p:nvPr/>
        </p:nvSpPr>
        <p:spPr>
          <a:xfrm>
            <a:off x="6978612" y="2960197"/>
            <a:ext cx="2669475" cy="2507025"/>
          </a:xfrm>
          <a:custGeom>
            <a:rect b="b" l="l" r="r" t="t"/>
            <a:pathLst>
              <a:path extrusionOk="0" h="100281" w="106779">
                <a:moveTo>
                  <a:pt x="280" y="89641"/>
                </a:moveTo>
                <a:cubicBezTo>
                  <a:pt x="-1956" y="85363"/>
                  <a:pt x="22837" y="78266"/>
                  <a:pt x="34698" y="74474"/>
                </a:cubicBezTo>
                <a:cubicBezTo>
                  <a:pt x="46560" y="70682"/>
                  <a:pt x="63866" y="71850"/>
                  <a:pt x="71449" y="66891"/>
                </a:cubicBezTo>
                <a:cubicBezTo>
                  <a:pt x="79033" y="61933"/>
                  <a:pt x="79032" y="52501"/>
                  <a:pt x="80199" y="44723"/>
                </a:cubicBezTo>
                <a:cubicBezTo>
                  <a:pt x="81366" y="36945"/>
                  <a:pt x="75532" y="27126"/>
                  <a:pt x="78449" y="20223"/>
                </a:cubicBezTo>
                <a:cubicBezTo>
                  <a:pt x="81366" y="13320"/>
                  <a:pt x="93519" y="-7875"/>
                  <a:pt x="97700" y="3306"/>
                </a:cubicBezTo>
                <a:cubicBezTo>
                  <a:pt x="101881" y="14487"/>
                  <a:pt x="111797" y="71169"/>
                  <a:pt x="103533" y="87308"/>
                </a:cubicBezTo>
                <a:cubicBezTo>
                  <a:pt x="95269" y="103447"/>
                  <a:pt x="65324" y="99752"/>
                  <a:pt x="48115" y="100141"/>
                </a:cubicBezTo>
                <a:cubicBezTo>
                  <a:pt x="30906" y="100530"/>
                  <a:pt x="2516" y="93919"/>
                  <a:pt x="280" y="89641"/>
                </a:cubicBezTo>
                <a:close/>
              </a:path>
            </a:pathLst>
          </a:cu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12"/>
          <p:cNvSpPr/>
          <p:nvPr/>
        </p:nvSpPr>
        <p:spPr>
          <a:xfrm>
            <a:off x="7207960" y="4454611"/>
            <a:ext cx="52624" cy="44334"/>
          </a:xfrm>
          <a:custGeom>
            <a:rect b="b" l="l" r="r" t="t"/>
            <a:pathLst>
              <a:path extrusionOk="0" h="246" w="292">
                <a:moveTo>
                  <a:pt x="135" y="0"/>
                </a:moveTo>
                <a:cubicBezTo>
                  <a:pt x="80" y="0"/>
                  <a:pt x="27" y="35"/>
                  <a:pt x="14" y="97"/>
                </a:cubicBezTo>
                <a:cubicBezTo>
                  <a:pt x="0" y="165"/>
                  <a:pt x="42" y="229"/>
                  <a:pt x="108" y="242"/>
                </a:cubicBezTo>
                <a:cubicBezTo>
                  <a:pt x="117" y="245"/>
                  <a:pt x="127" y="246"/>
                  <a:pt x="136" y="246"/>
                </a:cubicBezTo>
                <a:cubicBezTo>
                  <a:pt x="229" y="246"/>
                  <a:pt x="292" y="141"/>
                  <a:pt x="237" y="57"/>
                </a:cubicBezTo>
                <a:cubicBezTo>
                  <a:pt x="212" y="18"/>
                  <a:pt x="173" y="0"/>
                  <a:pt x="135"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 name="Google Shape;476;p12"/>
          <p:cNvSpPr/>
          <p:nvPr/>
        </p:nvSpPr>
        <p:spPr>
          <a:xfrm>
            <a:off x="8030673" y="3898977"/>
            <a:ext cx="42892" cy="36224"/>
          </a:xfrm>
          <a:custGeom>
            <a:rect b="b" l="l" r="r" t="t"/>
            <a:pathLst>
              <a:path extrusionOk="0" h="201" w="238">
                <a:moveTo>
                  <a:pt x="110" y="1"/>
                </a:moveTo>
                <a:cubicBezTo>
                  <a:pt x="66" y="1"/>
                  <a:pt x="23" y="30"/>
                  <a:pt x="13" y="81"/>
                </a:cubicBezTo>
                <a:cubicBezTo>
                  <a:pt x="1" y="135"/>
                  <a:pt x="35" y="187"/>
                  <a:pt x="88" y="199"/>
                </a:cubicBezTo>
                <a:cubicBezTo>
                  <a:pt x="96" y="200"/>
                  <a:pt x="103" y="201"/>
                  <a:pt x="110" y="201"/>
                </a:cubicBezTo>
                <a:cubicBezTo>
                  <a:pt x="186" y="201"/>
                  <a:pt x="238" y="115"/>
                  <a:pt x="194" y="47"/>
                </a:cubicBezTo>
                <a:cubicBezTo>
                  <a:pt x="173" y="16"/>
                  <a:pt x="142" y="1"/>
                  <a:pt x="110"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77" name="Google Shape;477;p12"/>
          <p:cNvGrpSpPr/>
          <p:nvPr/>
        </p:nvGrpSpPr>
        <p:grpSpPr>
          <a:xfrm>
            <a:off x="548816" y="179303"/>
            <a:ext cx="7908434" cy="4449105"/>
            <a:chOff x="601615" y="-26706"/>
            <a:chExt cx="8351039" cy="4698105"/>
          </a:xfrm>
        </p:grpSpPr>
        <p:sp>
          <p:nvSpPr>
            <p:cNvPr id="478" name="Google Shape;478;p12"/>
            <p:cNvSpPr/>
            <p:nvPr/>
          </p:nvSpPr>
          <p:spPr>
            <a:xfrm>
              <a:off x="1479187" y="170954"/>
              <a:ext cx="101244" cy="85638"/>
            </a:xfrm>
            <a:custGeom>
              <a:rect b="b" l="l" r="r" t="t"/>
              <a:pathLst>
                <a:path extrusionOk="0" h="450" w="532">
                  <a:moveTo>
                    <a:pt x="246" y="1"/>
                  </a:moveTo>
                  <a:cubicBezTo>
                    <a:pt x="147" y="1"/>
                    <a:pt x="49" y="65"/>
                    <a:pt x="24" y="179"/>
                  </a:cubicBezTo>
                  <a:cubicBezTo>
                    <a:pt x="1" y="300"/>
                    <a:pt x="76" y="418"/>
                    <a:pt x="198" y="444"/>
                  </a:cubicBezTo>
                  <a:cubicBezTo>
                    <a:pt x="215" y="447"/>
                    <a:pt x="231" y="449"/>
                    <a:pt x="247" y="449"/>
                  </a:cubicBezTo>
                  <a:cubicBezTo>
                    <a:pt x="417" y="449"/>
                    <a:pt x="531" y="256"/>
                    <a:pt x="433" y="103"/>
                  </a:cubicBezTo>
                  <a:cubicBezTo>
                    <a:pt x="387" y="33"/>
                    <a:pt x="316" y="1"/>
                    <a:pt x="246"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 name="Google Shape;479;p12"/>
            <p:cNvSpPr/>
            <p:nvPr/>
          </p:nvSpPr>
          <p:spPr>
            <a:xfrm>
              <a:off x="601615" y="893571"/>
              <a:ext cx="46245" cy="39203"/>
            </a:xfrm>
            <a:custGeom>
              <a:rect b="b" l="l" r="r" t="t"/>
              <a:pathLst>
                <a:path extrusionOk="0" h="206" w="243">
                  <a:moveTo>
                    <a:pt x="113" y="1"/>
                  </a:moveTo>
                  <a:cubicBezTo>
                    <a:pt x="68" y="1"/>
                    <a:pt x="23" y="31"/>
                    <a:pt x="12" y="83"/>
                  </a:cubicBezTo>
                  <a:cubicBezTo>
                    <a:pt x="0" y="137"/>
                    <a:pt x="36" y="191"/>
                    <a:pt x="90" y="203"/>
                  </a:cubicBezTo>
                  <a:cubicBezTo>
                    <a:pt x="98" y="205"/>
                    <a:pt x="105" y="205"/>
                    <a:pt x="113" y="205"/>
                  </a:cubicBezTo>
                  <a:cubicBezTo>
                    <a:pt x="191" y="205"/>
                    <a:pt x="243" y="117"/>
                    <a:pt x="198" y="47"/>
                  </a:cubicBezTo>
                  <a:cubicBezTo>
                    <a:pt x="177" y="15"/>
                    <a:pt x="145" y="1"/>
                    <a:pt x="113"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 name="Google Shape;480;p12"/>
            <p:cNvSpPr/>
            <p:nvPr/>
          </p:nvSpPr>
          <p:spPr>
            <a:xfrm>
              <a:off x="621670" y="3416083"/>
              <a:ext cx="46054" cy="39013"/>
            </a:xfrm>
            <a:custGeom>
              <a:rect b="b" l="l" r="r" t="t"/>
              <a:pathLst>
                <a:path extrusionOk="0" h="205" w="242">
                  <a:moveTo>
                    <a:pt x="112" y="1"/>
                  </a:moveTo>
                  <a:cubicBezTo>
                    <a:pt x="68" y="1"/>
                    <a:pt x="23" y="30"/>
                    <a:pt x="12" y="82"/>
                  </a:cubicBezTo>
                  <a:cubicBezTo>
                    <a:pt x="0" y="136"/>
                    <a:pt x="34" y="190"/>
                    <a:pt x="90" y="202"/>
                  </a:cubicBezTo>
                  <a:cubicBezTo>
                    <a:pt x="98" y="204"/>
                    <a:pt x="105" y="205"/>
                    <a:pt x="113" y="205"/>
                  </a:cubicBezTo>
                  <a:cubicBezTo>
                    <a:pt x="189" y="205"/>
                    <a:pt x="241" y="116"/>
                    <a:pt x="196" y="47"/>
                  </a:cubicBezTo>
                  <a:cubicBezTo>
                    <a:pt x="176" y="15"/>
                    <a:pt x="144" y="1"/>
                    <a:pt x="112"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 name="Google Shape;481;p12"/>
            <p:cNvSpPr/>
            <p:nvPr/>
          </p:nvSpPr>
          <p:spPr>
            <a:xfrm>
              <a:off x="5980391" y="539510"/>
              <a:ext cx="41677" cy="35207"/>
            </a:xfrm>
            <a:custGeom>
              <a:rect b="b" l="l" r="r" t="t"/>
              <a:pathLst>
                <a:path extrusionOk="0" h="185" w="219">
                  <a:moveTo>
                    <a:pt x="100" y="1"/>
                  </a:moveTo>
                  <a:cubicBezTo>
                    <a:pt x="57" y="1"/>
                    <a:pt x="14" y="31"/>
                    <a:pt x="6" y="82"/>
                  </a:cubicBezTo>
                  <a:cubicBezTo>
                    <a:pt x="0" y="132"/>
                    <a:pt x="36" y="177"/>
                    <a:pt x="86" y="183"/>
                  </a:cubicBezTo>
                  <a:cubicBezTo>
                    <a:pt x="91" y="184"/>
                    <a:pt x="95" y="184"/>
                    <a:pt x="100" y="184"/>
                  </a:cubicBezTo>
                  <a:cubicBezTo>
                    <a:pt x="174" y="184"/>
                    <a:pt x="218" y="98"/>
                    <a:pt x="172" y="36"/>
                  </a:cubicBezTo>
                  <a:cubicBezTo>
                    <a:pt x="153" y="12"/>
                    <a:pt x="126" y="1"/>
                    <a:pt x="100"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 name="Google Shape;482;p12"/>
            <p:cNvSpPr/>
            <p:nvPr/>
          </p:nvSpPr>
          <p:spPr>
            <a:xfrm flipH="1">
              <a:off x="7742410" y="-26706"/>
              <a:ext cx="101244" cy="85638"/>
            </a:xfrm>
            <a:custGeom>
              <a:rect b="b" l="l" r="r" t="t"/>
              <a:pathLst>
                <a:path extrusionOk="0" h="450" w="532">
                  <a:moveTo>
                    <a:pt x="246" y="1"/>
                  </a:moveTo>
                  <a:cubicBezTo>
                    <a:pt x="147" y="1"/>
                    <a:pt x="49" y="65"/>
                    <a:pt x="24" y="179"/>
                  </a:cubicBezTo>
                  <a:cubicBezTo>
                    <a:pt x="1" y="300"/>
                    <a:pt x="76" y="418"/>
                    <a:pt x="198" y="444"/>
                  </a:cubicBezTo>
                  <a:cubicBezTo>
                    <a:pt x="215" y="447"/>
                    <a:pt x="231" y="449"/>
                    <a:pt x="247" y="449"/>
                  </a:cubicBezTo>
                  <a:cubicBezTo>
                    <a:pt x="417" y="449"/>
                    <a:pt x="531" y="256"/>
                    <a:pt x="433" y="103"/>
                  </a:cubicBezTo>
                  <a:cubicBezTo>
                    <a:pt x="387" y="33"/>
                    <a:pt x="316" y="1"/>
                    <a:pt x="246"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 name="Google Shape;483;p12"/>
            <p:cNvSpPr/>
            <p:nvPr/>
          </p:nvSpPr>
          <p:spPr>
            <a:xfrm flipH="1" rot="-3511163">
              <a:off x="8885963" y="1035111"/>
              <a:ext cx="59595" cy="50030"/>
            </a:xfrm>
            <a:custGeom>
              <a:rect b="b" l="l" r="r" t="t"/>
              <a:pathLst>
                <a:path extrusionOk="0" h="204" w="243">
                  <a:moveTo>
                    <a:pt x="112" y="0"/>
                  </a:moveTo>
                  <a:cubicBezTo>
                    <a:pt x="67" y="0"/>
                    <a:pt x="23" y="29"/>
                    <a:pt x="12" y="82"/>
                  </a:cubicBezTo>
                  <a:cubicBezTo>
                    <a:pt x="0" y="135"/>
                    <a:pt x="36" y="191"/>
                    <a:pt x="90" y="201"/>
                  </a:cubicBezTo>
                  <a:cubicBezTo>
                    <a:pt x="98" y="203"/>
                    <a:pt x="106" y="204"/>
                    <a:pt x="113" y="204"/>
                  </a:cubicBezTo>
                  <a:cubicBezTo>
                    <a:pt x="191" y="204"/>
                    <a:pt x="243" y="117"/>
                    <a:pt x="198" y="48"/>
                  </a:cubicBezTo>
                  <a:cubicBezTo>
                    <a:pt x="177" y="15"/>
                    <a:pt x="144" y="0"/>
                    <a:pt x="112"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 name="Google Shape;484;p12"/>
            <p:cNvSpPr/>
            <p:nvPr/>
          </p:nvSpPr>
          <p:spPr>
            <a:xfrm>
              <a:off x="2475113" y="4624393"/>
              <a:ext cx="55760" cy="47006"/>
            </a:xfrm>
            <a:custGeom>
              <a:rect b="b" l="l" r="r" t="t"/>
              <a:pathLst>
                <a:path extrusionOk="0" h="247" w="293">
                  <a:moveTo>
                    <a:pt x="135" y="0"/>
                  </a:moveTo>
                  <a:cubicBezTo>
                    <a:pt x="81" y="0"/>
                    <a:pt x="28" y="35"/>
                    <a:pt x="15" y="98"/>
                  </a:cubicBezTo>
                  <a:cubicBezTo>
                    <a:pt x="1" y="164"/>
                    <a:pt x="43" y="227"/>
                    <a:pt x="110" y="243"/>
                  </a:cubicBezTo>
                  <a:cubicBezTo>
                    <a:pt x="119" y="245"/>
                    <a:pt x="128" y="246"/>
                    <a:pt x="136" y="246"/>
                  </a:cubicBezTo>
                  <a:cubicBezTo>
                    <a:pt x="229" y="246"/>
                    <a:pt x="293" y="140"/>
                    <a:pt x="238" y="56"/>
                  </a:cubicBezTo>
                  <a:cubicBezTo>
                    <a:pt x="213" y="18"/>
                    <a:pt x="174" y="0"/>
                    <a:pt x="135"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85" name="Google Shape;485;p12"/>
          <p:cNvSpPr/>
          <p:nvPr/>
        </p:nvSpPr>
        <p:spPr>
          <a:xfrm>
            <a:off x="5820417" y="2777365"/>
            <a:ext cx="3934650" cy="2872650"/>
          </a:xfrm>
          <a:custGeom>
            <a:rect b="b" l="l" r="r" t="t"/>
            <a:pathLst>
              <a:path extrusionOk="0" h="114906" w="157386">
                <a:moveTo>
                  <a:pt x="140" y="98450"/>
                </a:moveTo>
                <a:cubicBezTo>
                  <a:pt x="238" y="93280"/>
                  <a:pt x="14871" y="85377"/>
                  <a:pt x="23553" y="81475"/>
                </a:cubicBezTo>
                <a:cubicBezTo>
                  <a:pt x="32235" y="77573"/>
                  <a:pt x="42185" y="73671"/>
                  <a:pt x="52233" y="75037"/>
                </a:cubicBezTo>
                <a:cubicBezTo>
                  <a:pt x="62281" y="76403"/>
                  <a:pt x="73305" y="90451"/>
                  <a:pt x="83841" y="89670"/>
                </a:cubicBezTo>
                <a:cubicBezTo>
                  <a:pt x="94377" y="88890"/>
                  <a:pt x="109790" y="78549"/>
                  <a:pt x="115448" y="70354"/>
                </a:cubicBezTo>
                <a:cubicBezTo>
                  <a:pt x="121106" y="62160"/>
                  <a:pt x="114570" y="49575"/>
                  <a:pt x="117789" y="40503"/>
                </a:cubicBezTo>
                <a:cubicBezTo>
                  <a:pt x="121008" y="31431"/>
                  <a:pt x="129593" y="21773"/>
                  <a:pt x="134763" y="15920"/>
                </a:cubicBezTo>
                <a:cubicBezTo>
                  <a:pt x="139933" y="10067"/>
                  <a:pt x="146762" y="-9151"/>
                  <a:pt x="148811" y="5384"/>
                </a:cubicBezTo>
                <a:cubicBezTo>
                  <a:pt x="150860" y="19919"/>
                  <a:pt x="168029" y="85280"/>
                  <a:pt x="147055" y="103132"/>
                </a:cubicBezTo>
                <a:cubicBezTo>
                  <a:pt x="126081" y="120984"/>
                  <a:pt x="47453" y="113277"/>
                  <a:pt x="22967" y="112497"/>
                </a:cubicBezTo>
                <a:cubicBezTo>
                  <a:pt x="-1519" y="111717"/>
                  <a:pt x="42" y="103620"/>
                  <a:pt x="140" y="98450"/>
                </a:cubicBezTo>
                <a:close/>
              </a:path>
            </a:pathLst>
          </a:custGeom>
          <a:solidFill>
            <a:schemeClr val="accent1"/>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6" name="Google Shape;486;p12"/>
          <p:cNvGrpSpPr/>
          <p:nvPr/>
        </p:nvGrpSpPr>
        <p:grpSpPr>
          <a:xfrm rot="938215">
            <a:off x="-92158" y="3795891"/>
            <a:ext cx="1265428" cy="1509386"/>
            <a:chOff x="14684536" y="2303902"/>
            <a:chExt cx="745864" cy="889657"/>
          </a:xfrm>
        </p:grpSpPr>
        <p:sp>
          <p:nvSpPr>
            <p:cNvPr id="487" name="Google Shape;487;p12"/>
            <p:cNvSpPr/>
            <p:nvPr/>
          </p:nvSpPr>
          <p:spPr>
            <a:xfrm>
              <a:off x="14765431" y="2303902"/>
              <a:ext cx="273755" cy="808573"/>
            </a:xfrm>
            <a:custGeom>
              <a:rect b="b" l="l" r="r" t="t"/>
              <a:pathLst>
                <a:path extrusionOk="0" h="4268" w="1445">
                  <a:moveTo>
                    <a:pt x="1280" y="0"/>
                  </a:moveTo>
                  <a:cubicBezTo>
                    <a:pt x="1261" y="0"/>
                    <a:pt x="1242" y="8"/>
                    <a:pt x="1226" y="27"/>
                  </a:cubicBezTo>
                  <a:cubicBezTo>
                    <a:pt x="981" y="312"/>
                    <a:pt x="1200" y="647"/>
                    <a:pt x="1186" y="968"/>
                  </a:cubicBezTo>
                  <a:cubicBezTo>
                    <a:pt x="1178" y="1121"/>
                    <a:pt x="1092" y="1267"/>
                    <a:pt x="1048" y="1414"/>
                  </a:cubicBezTo>
                  <a:cubicBezTo>
                    <a:pt x="1052" y="1364"/>
                    <a:pt x="1042" y="1317"/>
                    <a:pt x="1024" y="1271"/>
                  </a:cubicBezTo>
                  <a:cubicBezTo>
                    <a:pt x="963" y="1135"/>
                    <a:pt x="763" y="972"/>
                    <a:pt x="861" y="814"/>
                  </a:cubicBezTo>
                  <a:cubicBezTo>
                    <a:pt x="880" y="782"/>
                    <a:pt x="853" y="754"/>
                    <a:pt x="825" y="754"/>
                  </a:cubicBezTo>
                  <a:cubicBezTo>
                    <a:pt x="812" y="754"/>
                    <a:pt x="800" y="759"/>
                    <a:pt x="791" y="772"/>
                  </a:cubicBezTo>
                  <a:cubicBezTo>
                    <a:pt x="719" y="888"/>
                    <a:pt x="761" y="1010"/>
                    <a:pt x="829" y="1115"/>
                  </a:cubicBezTo>
                  <a:cubicBezTo>
                    <a:pt x="877" y="1187"/>
                    <a:pt x="931" y="1251"/>
                    <a:pt x="959" y="1332"/>
                  </a:cubicBezTo>
                  <a:cubicBezTo>
                    <a:pt x="985" y="1408"/>
                    <a:pt x="959" y="1492"/>
                    <a:pt x="935" y="1564"/>
                  </a:cubicBezTo>
                  <a:cubicBezTo>
                    <a:pt x="919" y="1611"/>
                    <a:pt x="899" y="1659"/>
                    <a:pt x="879" y="1705"/>
                  </a:cubicBezTo>
                  <a:cubicBezTo>
                    <a:pt x="847" y="1779"/>
                    <a:pt x="825" y="1859"/>
                    <a:pt x="813" y="1938"/>
                  </a:cubicBezTo>
                  <a:cubicBezTo>
                    <a:pt x="801" y="2070"/>
                    <a:pt x="889" y="2175"/>
                    <a:pt x="963" y="2273"/>
                  </a:cubicBezTo>
                  <a:cubicBezTo>
                    <a:pt x="1022" y="2353"/>
                    <a:pt x="1054" y="2431"/>
                    <a:pt x="1026" y="2530"/>
                  </a:cubicBezTo>
                  <a:cubicBezTo>
                    <a:pt x="1012" y="2580"/>
                    <a:pt x="989" y="2628"/>
                    <a:pt x="959" y="2672"/>
                  </a:cubicBezTo>
                  <a:cubicBezTo>
                    <a:pt x="859" y="2560"/>
                    <a:pt x="735" y="2476"/>
                    <a:pt x="632" y="2371"/>
                  </a:cubicBezTo>
                  <a:cubicBezTo>
                    <a:pt x="578" y="2313"/>
                    <a:pt x="536" y="2241"/>
                    <a:pt x="514" y="2165"/>
                  </a:cubicBezTo>
                  <a:cubicBezTo>
                    <a:pt x="486" y="2072"/>
                    <a:pt x="484" y="1970"/>
                    <a:pt x="506" y="1875"/>
                  </a:cubicBezTo>
                  <a:cubicBezTo>
                    <a:pt x="542" y="1709"/>
                    <a:pt x="680" y="1586"/>
                    <a:pt x="751" y="1434"/>
                  </a:cubicBezTo>
                  <a:cubicBezTo>
                    <a:pt x="821" y="1289"/>
                    <a:pt x="799" y="1141"/>
                    <a:pt x="721" y="1004"/>
                  </a:cubicBezTo>
                  <a:cubicBezTo>
                    <a:pt x="638" y="852"/>
                    <a:pt x="439" y="705"/>
                    <a:pt x="492" y="509"/>
                  </a:cubicBezTo>
                  <a:cubicBezTo>
                    <a:pt x="509" y="448"/>
                    <a:pt x="459" y="408"/>
                    <a:pt x="410" y="408"/>
                  </a:cubicBezTo>
                  <a:cubicBezTo>
                    <a:pt x="377" y="408"/>
                    <a:pt x="346" y="425"/>
                    <a:pt x="335" y="466"/>
                  </a:cubicBezTo>
                  <a:cubicBezTo>
                    <a:pt x="289" y="631"/>
                    <a:pt x="359" y="780"/>
                    <a:pt x="456" y="914"/>
                  </a:cubicBezTo>
                  <a:cubicBezTo>
                    <a:pt x="516" y="994"/>
                    <a:pt x="582" y="1067"/>
                    <a:pt x="618" y="1161"/>
                  </a:cubicBezTo>
                  <a:cubicBezTo>
                    <a:pt x="656" y="1261"/>
                    <a:pt x="616" y="1352"/>
                    <a:pt x="564" y="1438"/>
                  </a:cubicBezTo>
                  <a:cubicBezTo>
                    <a:pt x="498" y="1550"/>
                    <a:pt x="423" y="1645"/>
                    <a:pt x="375" y="1759"/>
                  </a:cubicBezTo>
                  <a:cubicBezTo>
                    <a:pt x="281" y="1623"/>
                    <a:pt x="46" y="1494"/>
                    <a:pt x="132" y="1319"/>
                  </a:cubicBezTo>
                  <a:cubicBezTo>
                    <a:pt x="148" y="1287"/>
                    <a:pt x="119" y="1257"/>
                    <a:pt x="93" y="1257"/>
                  </a:cubicBezTo>
                  <a:cubicBezTo>
                    <a:pt x="81" y="1257"/>
                    <a:pt x="69" y="1264"/>
                    <a:pt x="62" y="1279"/>
                  </a:cubicBezTo>
                  <a:cubicBezTo>
                    <a:pt x="0" y="1404"/>
                    <a:pt x="56" y="1520"/>
                    <a:pt x="140" y="1621"/>
                  </a:cubicBezTo>
                  <a:cubicBezTo>
                    <a:pt x="203" y="1697"/>
                    <a:pt x="281" y="1755"/>
                    <a:pt x="329" y="1843"/>
                  </a:cubicBezTo>
                  <a:cubicBezTo>
                    <a:pt x="335" y="1851"/>
                    <a:pt x="339" y="1861"/>
                    <a:pt x="341" y="1869"/>
                  </a:cubicBezTo>
                  <a:cubicBezTo>
                    <a:pt x="339" y="1879"/>
                    <a:pt x="337" y="1886"/>
                    <a:pt x="335" y="1896"/>
                  </a:cubicBezTo>
                  <a:cubicBezTo>
                    <a:pt x="327" y="1952"/>
                    <a:pt x="325" y="2008"/>
                    <a:pt x="331" y="2064"/>
                  </a:cubicBezTo>
                  <a:cubicBezTo>
                    <a:pt x="325" y="2076"/>
                    <a:pt x="321" y="2088"/>
                    <a:pt x="315" y="2100"/>
                  </a:cubicBezTo>
                  <a:cubicBezTo>
                    <a:pt x="229" y="2299"/>
                    <a:pt x="56" y="2478"/>
                    <a:pt x="94" y="2696"/>
                  </a:cubicBezTo>
                  <a:cubicBezTo>
                    <a:pt x="100" y="2727"/>
                    <a:pt x="110" y="2759"/>
                    <a:pt x="122" y="2789"/>
                  </a:cubicBezTo>
                  <a:cubicBezTo>
                    <a:pt x="219" y="3012"/>
                    <a:pt x="496" y="3126"/>
                    <a:pt x="660" y="3291"/>
                  </a:cubicBezTo>
                  <a:cubicBezTo>
                    <a:pt x="783" y="3417"/>
                    <a:pt x="791" y="3562"/>
                    <a:pt x="763" y="3730"/>
                  </a:cubicBezTo>
                  <a:cubicBezTo>
                    <a:pt x="739" y="3879"/>
                    <a:pt x="714" y="4023"/>
                    <a:pt x="797" y="4158"/>
                  </a:cubicBezTo>
                  <a:cubicBezTo>
                    <a:pt x="804" y="4171"/>
                    <a:pt x="816" y="4177"/>
                    <a:pt x="830" y="4177"/>
                  </a:cubicBezTo>
                  <a:cubicBezTo>
                    <a:pt x="834" y="4177"/>
                    <a:pt x="837" y="4177"/>
                    <a:pt x="841" y="4176"/>
                  </a:cubicBezTo>
                  <a:cubicBezTo>
                    <a:pt x="861" y="4172"/>
                    <a:pt x="875" y="4154"/>
                    <a:pt x="873" y="4134"/>
                  </a:cubicBezTo>
                  <a:cubicBezTo>
                    <a:pt x="873" y="4128"/>
                    <a:pt x="871" y="4122"/>
                    <a:pt x="867" y="4116"/>
                  </a:cubicBezTo>
                  <a:cubicBezTo>
                    <a:pt x="779" y="3971"/>
                    <a:pt x="839" y="3802"/>
                    <a:pt x="859" y="3644"/>
                  </a:cubicBezTo>
                  <a:cubicBezTo>
                    <a:pt x="877" y="3521"/>
                    <a:pt x="845" y="3395"/>
                    <a:pt x="769" y="3295"/>
                  </a:cubicBezTo>
                  <a:cubicBezTo>
                    <a:pt x="630" y="3106"/>
                    <a:pt x="399" y="3010"/>
                    <a:pt x="247" y="2831"/>
                  </a:cubicBezTo>
                  <a:cubicBezTo>
                    <a:pt x="187" y="2769"/>
                    <a:pt x="162" y="2684"/>
                    <a:pt x="171" y="2598"/>
                  </a:cubicBezTo>
                  <a:cubicBezTo>
                    <a:pt x="189" y="2464"/>
                    <a:pt x="287" y="2331"/>
                    <a:pt x="357" y="2201"/>
                  </a:cubicBezTo>
                  <a:cubicBezTo>
                    <a:pt x="367" y="2239"/>
                    <a:pt x="381" y="2277"/>
                    <a:pt x="399" y="2313"/>
                  </a:cubicBezTo>
                  <a:cubicBezTo>
                    <a:pt x="407" y="2333"/>
                    <a:pt x="417" y="2351"/>
                    <a:pt x="427" y="2369"/>
                  </a:cubicBezTo>
                  <a:cubicBezTo>
                    <a:pt x="502" y="2502"/>
                    <a:pt x="636" y="2594"/>
                    <a:pt x="751" y="2694"/>
                  </a:cubicBezTo>
                  <a:cubicBezTo>
                    <a:pt x="795" y="2731"/>
                    <a:pt x="833" y="2775"/>
                    <a:pt x="865" y="2825"/>
                  </a:cubicBezTo>
                  <a:cubicBezTo>
                    <a:pt x="799" y="2941"/>
                    <a:pt x="771" y="3074"/>
                    <a:pt x="783" y="3208"/>
                  </a:cubicBezTo>
                  <a:cubicBezTo>
                    <a:pt x="795" y="3297"/>
                    <a:pt x="829" y="3381"/>
                    <a:pt x="879" y="3455"/>
                  </a:cubicBezTo>
                  <a:cubicBezTo>
                    <a:pt x="865" y="3550"/>
                    <a:pt x="865" y="3646"/>
                    <a:pt x="883" y="3742"/>
                  </a:cubicBezTo>
                  <a:cubicBezTo>
                    <a:pt x="903" y="3831"/>
                    <a:pt x="937" y="3917"/>
                    <a:pt x="983" y="3997"/>
                  </a:cubicBezTo>
                  <a:cubicBezTo>
                    <a:pt x="1030" y="4079"/>
                    <a:pt x="1082" y="4156"/>
                    <a:pt x="1138" y="4232"/>
                  </a:cubicBezTo>
                  <a:cubicBezTo>
                    <a:pt x="1156" y="4257"/>
                    <a:pt x="1181" y="4267"/>
                    <a:pt x="1206" y="4267"/>
                  </a:cubicBezTo>
                  <a:cubicBezTo>
                    <a:pt x="1266" y="4267"/>
                    <a:pt x="1323" y="4209"/>
                    <a:pt x="1279" y="4148"/>
                  </a:cubicBezTo>
                  <a:cubicBezTo>
                    <a:pt x="1210" y="4057"/>
                    <a:pt x="1148" y="3957"/>
                    <a:pt x="1096" y="3853"/>
                  </a:cubicBezTo>
                  <a:cubicBezTo>
                    <a:pt x="1068" y="3794"/>
                    <a:pt x="1046" y="3728"/>
                    <a:pt x="1032" y="3662"/>
                  </a:cubicBezTo>
                  <a:cubicBezTo>
                    <a:pt x="1032" y="3658"/>
                    <a:pt x="1032" y="3654"/>
                    <a:pt x="1032" y="3650"/>
                  </a:cubicBezTo>
                  <a:cubicBezTo>
                    <a:pt x="1072" y="3694"/>
                    <a:pt x="1114" y="3740"/>
                    <a:pt x="1152" y="3784"/>
                  </a:cubicBezTo>
                  <a:cubicBezTo>
                    <a:pt x="1188" y="3822"/>
                    <a:pt x="1220" y="3863"/>
                    <a:pt x="1250" y="3905"/>
                  </a:cubicBezTo>
                  <a:cubicBezTo>
                    <a:pt x="1259" y="3918"/>
                    <a:pt x="1271" y="3924"/>
                    <a:pt x="1284" y="3924"/>
                  </a:cubicBezTo>
                  <a:cubicBezTo>
                    <a:pt x="1313" y="3924"/>
                    <a:pt x="1342" y="3894"/>
                    <a:pt x="1319" y="3863"/>
                  </a:cubicBezTo>
                  <a:cubicBezTo>
                    <a:pt x="1283" y="3814"/>
                    <a:pt x="1246" y="3766"/>
                    <a:pt x="1204" y="3720"/>
                  </a:cubicBezTo>
                  <a:cubicBezTo>
                    <a:pt x="1144" y="3652"/>
                    <a:pt x="1082" y="3586"/>
                    <a:pt x="1026" y="3517"/>
                  </a:cubicBezTo>
                  <a:cubicBezTo>
                    <a:pt x="1034" y="3441"/>
                    <a:pt x="1046" y="3365"/>
                    <a:pt x="1064" y="3291"/>
                  </a:cubicBezTo>
                  <a:lnTo>
                    <a:pt x="1064" y="3291"/>
                  </a:lnTo>
                  <a:cubicBezTo>
                    <a:pt x="1056" y="3447"/>
                    <a:pt x="1092" y="3600"/>
                    <a:pt x="1206" y="3716"/>
                  </a:cubicBezTo>
                  <a:cubicBezTo>
                    <a:pt x="1216" y="3724"/>
                    <a:pt x="1224" y="3734"/>
                    <a:pt x="1234" y="3740"/>
                  </a:cubicBezTo>
                  <a:cubicBezTo>
                    <a:pt x="1251" y="3755"/>
                    <a:pt x="1270" y="3761"/>
                    <a:pt x="1289" y="3761"/>
                  </a:cubicBezTo>
                  <a:cubicBezTo>
                    <a:pt x="1355" y="3761"/>
                    <a:pt x="1413" y="3679"/>
                    <a:pt x="1349" y="3624"/>
                  </a:cubicBezTo>
                  <a:cubicBezTo>
                    <a:pt x="1335" y="3612"/>
                    <a:pt x="1319" y="3598"/>
                    <a:pt x="1307" y="3584"/>
                  </a:cubicBezTo>
                  <a:cubicBezTo>
                    <a:pt x="1126" y="3373"/>
                    <a:pt x="1274" y="3042"/>
                    <a:pt x="1355" y="2815"/>
                  </a:cubicBezTo>
                  <a:cubicBezTo>
                    <a:pt x="1409" y="2668"/>
                    <a:pt x="1445" y="2514"/>
                    <a:pt x="1427" y="2355"/>
                  </a:cubicBezTo>
                  <a:cubicBezTo>
                    <a:pt x="1411" y="2221"/>
                    <a:pt x="1353" y="2096"/>
                    <a:pt x="1297" y="1974"/>
                  </a:cubicBezTo>
                  <a:cubicBezTo>
                    <a:pt x="1236" y="1835"/>
                    <a:pt x="1176" y="1699"/>
                    <a:pt x="1186" y="1546"/>
                  </a:cubicBezTo>
                  <a:cubicBezTo>
                    <a:pt x="1194" y="1416"/>
                    <a:pt x="1260" y="1293"/>
                    <a:pt x="1303" y="1169"/>
                  </a:cubicBezTo>
                  <a:cubicBezTo>
                    <a:pt x="1313" y="1143"/>
                    <a:pt x="1321" y="1119"/>
                    <a:pt x="1329" y="1093"/>
                  </a:cubicBezTo>
                  <a:cubicBezTo>
                    <a:pt x="1369" y="944"/>
                    <a:pt x="1343" y="792"/>
                    <a:pt x="1311" y="645"/>
                  </a:cubicBezTo>
                  <a:cubicBezTo>
                    <a:pt x="1274" y="484"/>
                    <a:pt x="1222" y="282"/>
                    <a:pt x="1341" y="143"/>
                  </a:cubicBezTo>
                  <a:cubicBezTo>
                    <a:pt x="1393" y="82"/>
                    <a:pt x="1339" y="0"/>
                    <a:pt x="128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 name="Google Shape;488;p12"/>
            <p:cNvSpPr/>
            <p:nvPr/>
          </p:nvSpPr>
          <p:spPr>
            <a:xfrm>
              <a:off x="15020999" y="2344634"/>
              <a:ext cx="208206" cy="729383"/>
            </a:xfrm>
            <a:custGeom>
              <a:rect b="b" l="l" r="r" t="t"/>
              <a:pathLst>
                <a:path extrusionOk="0" h="3850" w="1099">
                  <a:moveTo>
                    <a:pt x="541" y="0"/>
                  </a:moveTo>
                  <a:cubicBezTo>
                    <a:pt x="500" y="0"/>
                    <a:pt x="460" y="26"/>
                    <a:pt x="461" y="79"/>
                  </a:cubicBezTo>
                  <a:cubicBezTo>
                    <a:pt x="463" y="227"/>
                    <a:pt x="363" y="340"/>
                    <a:pt x="275" y="448"/>
                  </a:cubicBezTo>
                  <a:cubicBezTo>
                    <a:pt x="188" y="556"/>
                    <a:pt x="94" y="671"/>
                    <a:pt x="62" y="813"/>
                  </a:cubicBezTo>
                  <a:cubicBezTo>
                    <a:pt x="26" y="966"/>
                    <a:pt x="94" y="1110"/>
                    <a:pt x="172" y="1237"/>
                  </a:cubicBezTo>
                  <a:cubicBezTo>
                    <a:pt x="263" y="1389"/>
                    <a:pt x="369" y="1526"/>
                    <a:pt x="275" y="1703"/>
                  </a:cubicBezTo>
                  <a:cubicBezTo>
                    <a:pt x="219" y="1811"/>
                    <a:pt x="150" y="1901"/>
                    <a:pt x="118" y="2008"/>
                  </a:cubicBezTo>
                  <a:cubicBezTo>
                    <a:pt x="102" y="2058"/>
                    <a:pt x="98" y="2110"/>
                    <a:pt x="102" y="2160"/>
                  </a:cubicBezTo>
                  <a:cubicBezTo>
                    <a:pt x="116" y="2335"/>
                    <a:pt x="227" y="2485"/>
                    <a:pt x="281" y="2650"/>
                  </a:cubicBezTo>
                  <a:cubicBezTo>
                    <a:pt x="355" y="2873"/>
                    <a:pt x="196" y="3070"/>
                    <a:pt x="108" y="3262"/>
                  </a:cubicBezTo>
                  <a:cubicBezTo>
                    <a:pt x="30" y="3429"/>
                    <a:pt x="0" y="3614"/>
                    <a:pt x="90" y="3782"/>
                  </a:cubicBezTo>
                  <a:cubicBezTo>
                    <a:pt x="104" y="3808"/>
                    <a:pt x="130" y="3823"/>
                    <a:pt x="158" y="3823"/>
                  </a:cubicBezTo>
                  <a:cubicBezTo>
                    <a:pt x="174" y="3823"/>
                    <a:pt x="190" y="3818"/>
                    <a:pt x="204" y="3808"/>
                  </a:cubicBezTo>
                  <a:cubicBezTo>
                    <a:pt x="219" y="3796"/>
                    <a:pt x="231" y="3782"/>
                    <a:pt x="237" y="3764"/>
                  </a:cubicBezTo>
                  <a:cubicBezTo>
                    <a:pt x="245" y="3742"/>
                    <a:pt x="243" y="3718"/>
                    <a:pt x="231" y="3698"/>
                  </a:cubicBezTo>
                  <a:cubicBezTo>
                    <a:pt x="126" y="3503"/>
                    <a:pt x="279" y="3284"/>
                    <a:pt x="367" y="3112"/>
                  </a:cubicBezTo>
                  <a:cubicBezTo>
                    <a:pt x="377" y="3094"/>
                    <a:pt x="383" y="3078"/>
                    <a:pt x="391" y="3062"/>
                  </a:cubicBezTo>
                  <a:cubicBezTo>
                    <a:pt x="429" y="3152"/>
                    <a:pt x="479" y="3240"/>
                    <a:pt x="520" y="3328"/>
                  </a:cubicBezTo>
                  <a:cubicBezTo>
                    <a:pt x="528" y="3345"/>
                    <a:pt x="534" y="3365"/>
                    <a:pt x="540" y="3383"/>
                  </a:cubicBezTo>
                  <a:cubicBezTo>
                    <a:pt x="572" y="3504"/>
                    <a:pt x="564" y="3686"/>
                    <a:pt x="416" y="3686"/>
                  </a:cubicBezTo>
                  <a:cubicBezTo>
                    <a:pt x="414" y="3686"/>
                    <a:pt x="412" y="3686"/>
                    <a:pt x="411" y="3686"/>
                  </a:cubicBezTo>
                  <a:cubicBezTo>
                    <a:pt x="409" y="3686"/>
                    <a:pt x="408" y="3686"/>
                    <a:pt x="407" y="3686"/>
                  </a:cubicBezTo>
                  <a:cubicBezTo>
                    <a:pt x="305" y="3686"/>
                    <a:pt x="306" y="3846"/>
                    <a:pt x="411" y="3850"/>
                  </a:cubicBezTo>
                  <a:cubicBezTo>
                    <a:pt x="414" y="3850"/>
                    <a:pt x="417" y="3850"/>
                    <a:pt x="419" y="3850"/>
                  </a:cubicBezTo>
                  <a:cubicBezTo>
                    <a:pt x="547" y="3850"/>
                    <a:pt x="647" y="3763"/>
                    <a:pt x="692" y="3644"/>
                  </a:cubicBezTo>
                  <a:cubicBezTo>
                    <a:pt x="748" y="3503"/>
                    <a:pt x="718" y="3371"/>
                    <a:pt x="658" y="3236"/>
                  </a:cubicBezTo>
                  <a:lnTo>
                    <a:pt x="648" y="3214"/>
                  </a:lnTo>
                  <a:cubicBezTo>
                    <a:pt x="558" y="3023"/>
                    <a:pt x="465" y="2867"/>
                    <a:pt x="522" y="2648"/>
                  </a:cubicBezTo>
                  <a:cubicBezTo>
                    <a:pt x="570" y="2467"/>
                    <a:pt x="742" y="2345"/>
                    <a:pt x="833" y="2188"/>
                  </a:cubicBezTo>
                  <a:cubicBezTo>
                    <a:pt x="1011" y="1877"/>
                    <a:pt x="811" y="1594"/>
                    <a:pt x="662" y="1321"/>
                  </a:cubicBezTo>
                  <a:cubicBezTo>
                    <a:pt x="632" y="1267"/>
                    <a:pt x="604" y="1209"/>
                    <a:pt x="580" y="1151"/>
                  </a:cubicBezTo>
                  <a:cubicBezTo>
                    <a:pt x="413" y="731"/>
                    <a:pt x="1098" y="653"/>
                    <a:pt x="1052" y="237"/>
                  </a:cubicBezTo>
                  <a:cubicBezTo>
                    <a:pt x="1046" y="186"/>
                    <a:pt x="1002" y="160"/>
                    <a:pt x="960" y="160"/>
                  </a:cubicBezTo>
                  <a:cubicBezTo>
                    <a:pt x="920" y="160"/>
                    <a:pt x="882" y="185"/>
                    <a:pt x="889" y="237"/>
                  </a:cubicBezTo>
                  <a:cubicBezTo>
                    <a:pt x="909" y="416"/>
                    <a:pt x="736" y="522"/>
                    <a:pt x="612" y="617"/>
                  </a:cubicBezTo>
                  <a:cubicBezTo>
                    <a:pt x="484" y="717"/>
                    <a:pt x="399" y="836"/>
                    <a:pt x="387" y="1002"/>
                  </a:cubicBezTo>
                  <a:cubicBezTo>
                    <a:pt x="375" y="1173"/>
                    <a:pt x="461" y="1317"/>
                    <a:pt x="550" y="1462"/>
                  </a:cubicBezTo>
                  <a:cubicBezTo>
                    <a:pt x="654" y="1626"/>
                    <a:pt x="760" y="1791"/>
                    <a:pt x="730" y="1994"/>
                  </a:cubicBezTo>
                  <a:cubicBezTo>
                    <a:pt x="706" y="2156"/>
                    <a:pt x="558" y="2275"/>
                    <a:pt x="465" y="2401"/>
                  </a:cubicBezTo>
                  <a:cubicBezTo>
                    <a:pt x="441" y="2433"/>
                    <a:pt x="419" y="2469"/>
                    <a:pt x="403" y="2504"/>
                  </a:cubicBezTo>
                  <a:cubicBezTo>
                    <a:pt x="349" y="2383"/>
                    <a:pt x="273" y="2265"/>
                    <a:pt x="263" y="2132"/>
                  </a:cubicBezTo>
                  <a:cubicBezTo>
                    <a:pt x="247" y="1956"/>
                    <a:pt x="425" y="1817"/>
                    <a:pt x="471" y="1656"/>
                  </a:cubicBezTo>
                  <a:cubicBezTo>
                    <a:pt x="481" y="1622"/>
                    <a:pt x="484" y="1584"/>
                    <a:pt x="482" y="1548"/>
                  </a:cubicBezTo>
                  <a:cubicBezTo>
                    <a:pt x="471" y="1283"/>
                    <a:pt x="150" y="1086"/>
                    <a:pt x="231" y="809"/>
                  </a:cubicBezTo>
                  <a:cubicBezTo>
                    <a:pt x="271" y="677"/>
                    <a:pt x="389" y="569"/>
                    <a:pt x="471" y="462"/>
                  </a:cubicBezTo>
                  <a:cubicBezTo>
                    <a:pt x="558" y="348"/>
                    <a:pt x="626" y="227"/>
                    <a:pt x="624" y="79"/>
                  </a:cubicBezTo>
                  <a:cubicBezTo>
                    <a:pt x="623" y="26"/>
                    <a:pt x="582" y="0"/>
                    <a:pt x="5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 name="Google Shape;489;p12"/>
            <p:cNvSpPr/>
            <p:nvPr/>
          </p:nvSpPr>
          <p:spPr>
            <a:xfrm>
              <a:off x="15156077" y="2573868"/>
              <a:ext cx="110639" cy="553194"/>
            </a:xfrm>
            <a:custGeom>
              <a:rect b="b" l="l" r="r" t="t"/>
              <a:pathLst>
                <a:path extrusionOk="0" h="2920" w="584">
                  <a:moveTo>
                    <a:pt x="531" y="1"/>
                  </a:moveTo>
                  <a:cubicBezTo>
                    <a:pt x="526" y="1"/>
                    <a:pt x="522" y="1"/>
                    <a:pt x="517" y="3"/>
                  </a:cubicBezTo>
                  <a:cubicBezTo>
                    <a:pt x="306" y="79"/>
                    <a:pt x="214" y="278"/>
                    <a:pt x="240" y="493"/>
                  </a:cubicBezTo>
                  <a:cubicBezTo>
                    <a:pt x="258" y="637"/>
                    <a:pt x="324" y="774"/>
                    <a:pt x="367" y="914"/>
                  </a:cubicBezTo>
                  <a:cubicBezTo>
                    <a:pt x="379" y="954"/>
                    <a:pt x="387" y="998"/>
                    <a:pt x="391" y="1039"/>
                  </a:cubicBezTo>
                  <a:cubicBezTo>
                    <a:pt x="401" y="1161"/>
                    <a:pt x="369" y="1283"/>
                    <a:pt x="300" y="1382"/>
                  </a:cubicBezTo>
                  <a:cubicBezTo>
                    <a:pt x="168" y="1585"/>
                    <a:pt x="1" y="1753"/>
                    <a:pt x="47" y="2016"/>
                  </a:cubicBezTo>
                  <a:cubicBezTo>
                    <a:pt x="74" y="2175"/>
                    <a:pt x="164" y="2365"/>
                    <a:pt x="178" y="2540"/>
                  </a:cubicBezTo>
                  <a:cubicBezTo>
                    <a:pt x="186" y="2654"/>
                    <a:pt x="162" y="2761"/>
                    <a:pt x="66" y="2851"/>
                  </a:cubicBezTo>
                  <a:cubicBezTo>
                    <a:pt x="35" y="2879"/>
                    <a:pt x="64" y="2920"/>
                    <a:pt x="96" y="2920"/>
                  </a:cubicBezTo>
                  <a:cubicBezTo>
                    <a:pt x="106" y="2920"/>
                    <a:pt x="115" y="2917"/>
                    <a:pt x="124" y="2909"/>
                  </a:cubicBezTo>
                  <a:cubicBezTo>
                    <a:pt x="256" y="2785"/>
                    <a:pt x="276" y="2618"/>
                    <a:pt x="248" y="2450"/>
                  </a:cubicBezTo>
                  <a:cubicBezTo>
                    <a:pt x="244" y="2426"/>
                    <a:pt x="238" y="2399"/>
                    <a:pt x="232" y="2373"/>
                  </a:cubicBezTo>
                  <a:cubicBezTo>
                    <a:pt x="196" y="2223"/>
                    <a:pt x="128" y="2084"/>
                    <a:pt x="120" y="1928"/>
                  </a:cubicBezTo>
                  <a:cubicBezTo>
                    <a:pt x="112" y="1771"/>
                    <a:pt x="210" y="1645"/>
                    <a:pt x="296" y="1530"/>
                  </a:cubicBezTo>
                  <a:cubicBezTo>
                    <a:pt x="361" y="1440"/>
                    <a:pt x="421" y="1350"/>
                    <a:pt x="459" y="1247"/>
                  </a:cubicBezTo>
                  <a:cubicBezTo>
                    <a:pt x="491" y="1151"/>
                    <a:pt x="483" y="1049"/>
                    <a:pt x="461" y="954"/>
                  </a:cubicBezTo>
                  <a:cubicBezTo>
                    <a:pt x="457" y="932"/>
                    <a:pt x="451" y="912"/>
                    <a:pt x="445" y="892"/>
                  </a:cubicBezTo>
                  <a:cubicBezTo>
                    <a:pt x="375" y="631"/>
                    <a:pt x="162" y="216"/>
                    <a:pt x="539" y="83"/>
                  </a:cubicBezTo>
                  <a:cubicBezTo>
                    <a:pt x="584" y="67"/>
                    <a:pt x="570" y="1"/>
                    <a:pt x="5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 name="Google Shape;490;p12"/>
            <p:cNvSpPr/>
            <p:nvPr/>
          </p:nvSpPr>
          <p:spPr>
            <a:xfrm>
              <a:off x="14684536" y="2652869"/>
              <a:ext cx="260873" cy="540690"/>
            </a:xfrm>
            <a:custGeom>
              <a:rect b="b" l="l" r="r" t="t"/>
              <a:pathLst>
                <a:path extrusionOk="0" h="2854" w="1377">
                  <a:moveTo>
                    <a:pt x="270" y="1"/>
                  </a:moveTo>
                  <a:cubicBezTo>
                    <a:pt x="246" y="1"/>
                    <a:pt x="220" y="21"/>
                    <a:pt x="226" y="52"/>
                  </a:cubicBezTo>
                  <a:cubicBezTo>
                    <a:pt x="282" y="323"/>
                    <a:pt x="1" y="543"/>
                    <a:pt x="5" y="816"/>
                  </a:cubicBezTo>
                  <a:cubicBezTo>
                    <a:pt x="9" y="1079"/>
                    <a:pt x="254" y="1254"/>
                    <a:pt x="449" y="1402"/>
                  </a:cubicBezTo>
                  <a:lnTo>
                    <a:pt x="509" y="1445"/>
                  </a:lnTo>
                  <a:cubicBezTo>
                    <a:pt x="636" y="1547"/>
                    <a:pt x="754" y="1665"/>
                    <a:pt x="794" y="1828"/>
                  </a:cubicBezTo>
                  <a:cubicBezTo>
                    <a:pt x="832" y="1987"/>
                    <a:pt x="774" y="2153"/>
                    <a:pt x="816" y="2314"/>
                  </a:cubicBezTo>
                  <a:cubicBezTo>
                    <a:pt x="854" y="2468"/>
                    <a:pt x="1001" y="2536"/>
                    <a:pt x="1123" y="2619"/>
                  </a:cubicBezTo>
                  <a:cubicBezTo>
                    <a:pt x="1198" y="2671"/>
                    <a:pt x="1266" y="2733"/>
                    <a:pt x="1290" y="2824"/>
                  </a:cubicBezTo>
                  <a:cubicBezTo>
                    <a:pt x="1296" y="2844"/>
                    <a:pt x="1312" y="2853"/>
                    <a:pt x="1328" y="2853"/>
                  </a:cubicBezTo>
                  <a:cubicBezTo>
                    <a:pt x="1353" y="2853"/>
                    <a:pt x="1377" y="2834"/>
                    <a:pt x="1370" y="2803"/>
                  </a:cubicBezTo>
                  <a:cubicBezTo>
                    <a:pt x="1338" y="2689"/>
                    <a:pt x="1256" y="2623"/>
                    <a:pt x="1168" y="2561"/>
                  </a:cubicBezTo>
                  <a:cubicBezTo>
                    <a:pt x="1075" y="2498"/>
                    <a:pt x="975" y="2442"/>
                    <a:pt x="915" y="2344"/>
                  </a:cubicBezTo>
                  <a:cubicBezTo>
                    <a:pt x="826" y="2199"/>
                    <a:pt x="905" y="1999"/>
                    <a:pt x="879" y="1840"/>
                  </a:cubicBezTo>
                  <a:cubicBezTo>
                    <a:pt x="856" y="1703"/>
                    <a:pt x="784" y="1593"/>
                    <a:pt x="688" y="1495"/>
                  </a:cubicBezTo>
                  <a:cubicBezTo>
                    <a:pt x="630" y="1437"/>
                    <a:pt x="567" y="1386"/>
                    <a:pt x="501" y="1338"/>
                  </a:cubicBezTo>
                  <a:cubicBezTo>
                    <a:pt x="304" y="1190"/>
                    <a:pt x="88" y="1043"/>
                    <a:pt x="84" y="784"/>
                  </a:cubicBezTo>
                  <a:cubicBezTo>
                    <a:pt x="80" y="511"/>
                    <a:pt x="363" y="319"/>
                    <a:pt x="306" y="31"/>
                  </a:cubicBezTo>
                  <a:cubicBezTo>
                    <a:pt x="302" y="10"/>
                    <a:pt x="286" y="1"/>
                    <a:pt x="27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 name="Google Shape;491;p12"/>
            <p:cNvSpPr/>
            <p:nvPr/>
          </p:nvSpPr>
          <p:spPr>
            <a:xfrm>
              <a:off x="15219353" y="2596602"/>
              <a:ext cx="211047" cy="536333"/>
            </a:xfrm>
            <a:custGeom>
              <a:rect b="b" l="l" r="r" t="t"/>
              <a:pathLst>
                <a:path extrusionOk="0" h="2831" w="1114">
                  <a:moveTo>
                    <a:pt x="729" y="0"/>
                  </a:moveTo>
                  <a:cubicBezTo>
                    <a:pt x="703" y="0"/>
                    <a:pt x="678" y="10"/>
                    <a:pt x="659" y="35"/>
                  </a:cubicBezTo>
                  <a:cubicBezTo>
                    <a:pt x="522" y="220"/>
                    <a:pt x="571" y="453"/>
                    <a:pt x="581" y="666"/>
                  </a:cubicBezTo>
                  <a:cubicBezTo>
                    <a:pt x="589" y="790"/>
                    <a:pt x="571" y="905"/>
                    <a:pt x="492" y="1003"/>
                  </a:cubicBezTo>
                  <a:cubicBezTo>
                    <a:pt x="424" y="1089"/>
                    <a:pt x="332" y="1153"/>
                    <a:pt x="253" y="1226"/>
                  </a:cubicBezTo>
                  <a:cubicBezTo>
                    <a:pt x="83" y="1380"/>
                    <a:pt x="21" y="1559"/>
                    <a:pt x="41" y="1774"/>
                  </a:cubicBezTo>
                  <a:cubicBezTo>
                    <a:pt x="41" y="1796"/>
                    <a:pt x="45" y="1820"/>
                    <a:pt x="49" y="1844"/>
                  </a:cubicBezTo>
                  <a:cubicBezTo>
                    <a:pt x="85" y="2077"/>
                    <a:pt x="255" y="2398"/>
                    <a:pt x="57" y="2603"/>
                  </a:cubicBezTo>
                  <a:cubicBezTo>
                    <a:pt x="0" y="2662"/>
                    <a:pt x="56" y="2744"/>
                    <a:pt x="118" y="2744"/>
                  </a:cubicBezTo>
                  <a:cubicBezTo>
                    <a:pt x="137" y="2744"/>
                    <a:pt x="156" y="2736"/>
                    <a:pt x="173" y="2719"/>
                  </a:cubicBezTo>
                  <a:cubicBezTo>
                    <a:pt x="209" y="2683"/>
                    <a:pt x="237" y="2641"/>
                    <a:pt x="259" y="2595"/>
                  </a:cubicBezTo>
                  <a:cubicBezTo>
                    <a:pt x="267" y="2619"/>
                    <a:pt x="272" y="2645"/>
                    <a:pt x="282" y="2669"/>
                  </a:cubicBezTo>
                  <a:cubicBezTo>
                    <a:pt x="296" y="2715"/>
                    <a:pt x="314" y="2761"/>
                    <a:pt x="330" y="2803"/>
                  </a:cubicBezTo>
                  <a:cubicBezTo>
                    <a:pt x="337" y="2822"/>
                    <a:pt x="354" y="2831"/>
                    <a:pt x="371" y="2831"/>
                  </a:cubicBezTo>
                  <a:cubicBezTo>
                    <a:pt x="396" y="2831"/>
                    <a:pt x="420" y="2812"/>
                    <a:pt x="408" y="2783"/>
                  </a:cubicBezTo>
                  <a:cubicBezTo>
                    <a:pt x="386" y="2719"/>
                    <a:pt x="362" y="2655"/>
                    <a:pt x="344" y="2591"/>
                  </a:cubicBezTo>
                  <a:cubicBezTo>
                    <a:pt x="312" y="2480"/>
                    <a:pt x="298" y="2364"/>
                    <a:pt x="332" y="2251"/>
                  </a:cubicBezTo>
                  <a:cubicBezTo>
                    <a:pt x="384" y="2077"/>
                    <a:pt x="589" y="2002"/>
                    <a:pt x="699" y="1868"/>
                  </a:cubicBezTo>
                  <a:cubicBezTo>
                    <a:pt x="803" y="1740"/>
                    <a:pt x="769" y="1575"/>
                    <a:pt x="759" y="1426"/>
                  </a:cubicBezTo>
                  <a:cubicBezTo>
                    <a:pt x="749" y="1218"/>
                    <a:pt x="890" y="1061"/>
                    <a:pt x="1072" y="983"/>
                  </a:cubicBezTo>
                  <a:cubicBezTo>
                    <a:pt x="1113" y="964"/>
                    <a:pt x="1087" y="907"/>
                    <a:pt x="1048" y="907"/>
                  </a:cubicBezTo>
                  <a:cubicBezTo>
                    <a:pt x="1042" y="907"/>
                    <a:pt x="1036" y="909"/>
                    <a:pt x="1030" y="911"/>
                  </a:cubicBezTo>
                  <a:cubicBezTo>
                    <a:pt x="876" y="973"/>
                    <a:pt x="755" y="1099"/>
                    <a:pt x="699" y="1256"/>
                  </a:cubicBezTo>
                  <a:cubicBezTo>
                    <a:pt x="667" y="1346"/>
                    <a:pt x="677" y="1444"/>
                    <a:pt x="687" y="1537"/>
                  </a:cubicBezTo>
                  <a:cubicBezTo>
                    <a:pt x="699" y="1673"/>
                    <a:pt x="683" y="1776"/>
                    <a:pt x="581" y="1874"/>
                  </a:cubicBezTo>
                  <a:cubicBezTo>
                    <a:pt x="480" y="1972"/>
                    <a:pt x="362" y="2039"/>
                    <a:pt x="290" y="2155"/>
                  </a:cubicBezTo>
                  <a:cubicBezTo>
                    <a:pt x="288" y="2145"/>
                    <a:pt x="286" y="2135"/>
                    <a:pt x="284" y="2125"/>
                  </a:cubicBezTo>
                  <a:cubicBezTo>
                    <a:pt x="257" y="1984"/>
                    <a:pt x="207" y="1852"/>
                    <a:pt x="197" y="1709"/>
                  </a:cubicBezTo>
                  <a:cubicBezTo>
                    <a:pt x="193" y="1655"/>
                    <a:pt x="199" y="1601"/>
                    <a:pt x="217" y="1551"/>
                  </a:cubicBezTo>
                  <a:cubicBezTo>
                    <a:pt x="251" y="1469"/>
                    <a:pt x="302" y="1398"/>
                    <a:pt x="368" y="1340"/>
                  </a:cubicBezTo>
                  <a:cubicBezTo>
                    <a:pt x="388" y="1322"/>
                    <a:pt x="408" y="1306"/>
                    <a:pt x="426" y="1288"/>
                  </a:cubicBezTo>
                  <a:cubicBezTo>
                    <a:pt x="547" y="1178"/>
                    <a:pt x="667" y="1075"/>
                    <a:pt x="717" y="921"/>
                  </a:cubicBezTo>
                  <a:cubicBezTo>
                    <a:pt x="729" y="890"/>
                    <a:pt x="737" y="856"/>
                    <a:pt x="741" y="822"/>
                  </a:cubicBezTo>
                  <a:cubicBezTo>
                    <a:pt x="767" y="595"/>
                    <a:pt x="653" y="316"/>
                    <a:pt x="801" y="118"/>
                  </a:cubicBezTo>
                  <a:cubicBezTo>
                    <a:pt x="846" y="58"/>
                    <a:pt x="788" y="0"/>
                    <a:pt x="7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92" name="Google Shape;492;p12"/>
          <p:cNvGrpSpPr/>
          <p:nvPr/>
        </p:nvGrpSpPr>
        <p:grpSpPr>
          <a:xfrm rot="7025114">
            <a:off x="8395139" y="4217202"/>
            <a:ext cx="449739" cy="472851"/>
            <a:chOff x="11391327" y="1296786"/>
            <a:chExt cx="449754" cy="472867"/>
          </a:xfrm>
        </p:grpSpPr>
        <p:sp>
          <p:nvSpPr>
            <p:cNvPr id="493" name="Google Shape;493;p12"/>
            <p:cNvSpPr/>
            <p:nvPr/>
          </p:nvSpPr>
          <p:spPr>
            <a:xfrm>
              <a:off x="11544970" y="1418413"/>
              <a:ext cx="231887" cy="162169"/>
            </a:xfrm>
            <a:custGeom>
              <a:rect b="b" l="l" r="r" t="t"/>
              <a:pathLst>
                <a:path extrusionOk="0" h="856" w="1224">
                  <a:moveTo>
                    <a:pt x="1224" y="0"/>
                  </a:moveTo>
                  <a:cubicBezTo>
                    <a:pt x="1128" y="66"/>
                    <a:pt x="1029" y="136"/>
                    <a:pt x="925" y="203"/>
                  </a:cubicBezTo>
                  <a:cubicBezTo>
                    <a:pt x="895" y="221"/>
                    <a:pt x="865" y="241"/>
                    <a:pt x="835" y="259"/>
                  </a:cubicBezTo>
                  <a:cubicBezTo>
                    <a:pt x="765" y="301"/>
                    <a:pt x="696" y="337"/>
                    <a:pt x="622" y="371"/>
                  </a:cubicBezTo>
                  <a:cubicBezTo>
                    <a:pt x="550" y="403"/>
                    <a:pt x="477" y="433"/>
                    <a:pt x="403" y="456"/>
                  </a:cubicBezTo>
                  <a:cubicBezTo>
                    <a:pt x="353" y="472"/>
                    <a:pt x="303" y="492"/>
                    <a:pt x="255" y="514"/>
                  </a:cubicBezTo>
                  <a:cubicBezTo>
                    <a:pt x="231" y="524"/>
                    <a:pt x="207" y="538"/>
                    <a:pt x="186" y="552"/>
                  </a:cubicBezTo>
                  <a:cubicBezTo>
                    <a:pt x="128" y="586"/>
                    <a:pt x="80" y="634"/>
                    <a:pt x="44" y="690"/>
                  </a:cubicBezTo>
                  <a:cubicBezTo>
                    <a:pt x="20" y="725"/>
                    <a:pt x="6" y="767"/>
                    <a:pt x="0" y="811"/>
                  </a:cubicBezTo>
                  <a:cubicBezTo>
                    <a:pt x="0" y="819"/>
                    <a:pt x="0" y="827"/>
                    <a:pt x="0" y="835"/>
                  </a:cubicBezTo>
                  <a:lnTo>
                    <a:pt x="0" y="845"/>
                  </a:lnTo>
                  <a:lnTo>
                    <a:pt x="0" y="855"/>
                  </a:lnTo>
                  <a:cubicBezTo>
                    <a:pt x="6" y="839"/>
                    <a:pt x="12" y="823"/>
                    <a:pt x="22" y="809"/>
                  </a:cubicBezTo>
                  <a:cubicBezTo>
                    <a:pt x="34" y="785"/>
                    <a:pt x="52" y="763"/>
                    <a:pt x="72" y="745"/>
                  </a:cubicBezTo>
                  <a:cubicBezTo>
                    <a:pt x="82" y="735"/>
                    <a:pt x="92" y="725"/>
                    <a:pt x="104" y="718"/>
                  </a:cubicBezTo>
                  <a:cubicBezTo>
                    <a:pt x="146" y="688"/>
                    <a:pt x="194" y="666"/>
                    <a:pt x="245" y="652"/>
                  </a:cubicBezTo>
                  <a:cubicBezTo>
                    <a:pt x="343" y="626"/>
                    <a:pt x="445" y="618"/>
                    <a:pt x="544" y="594"/>
                  </a:cubicBezTo>
                  <a:cubicBezTo>
                    <a:pt x="574" y="586"/>
                    <a:pt x="604" y="576"/>
                    <a:pt x="634" y="566"/>
                  </a:cubicBezTo>
                  <a:cubicBezTo>
                    <a:pt x="769" y="520"/>
                    <a:pt x="893" y="447"/>
                    <a:pt x="997" y="349"/>
                  </a:cubicBezTo>
                  <a:cubicBezTo>
                    <a:pt x="1074" y="277"/>
                    <a:pt x="1140" y="193"/>
                    <a:pt x="1186" y="98"/>
                  </a:cubicBezTo>
                  <a:cubicBezTo>
                    <a:pt x="1198" y="74"/>
                    <a:pt x="1208" y="50"/>
                    <a:pt x="1216" y="26"/>
                  </a:cubicBezTo>
                  <a:cubicBezTo>
                    <a:pt x="1220" y="10"/>
                    <a:pt x="1224" y="0"/>
                    <a:pt x="12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 name="Google Shape;494;p12"/>
            <p:cNvSpPr/>
            <p:nvPr/>
          </p:nvSpPr>
          <p:spPr>
            <a:xfrm>
              <a:off x="11391327" y="1296786"/>
              <a:ext cx="304825" cy="472867"/>
            </a:xfrm>
            <a:custGeom>
              <a:rect b="b" l="l" r="r" t="t"/>
              <a:pathLst>
                <a:path extrusionOk="0" h="2496" w="1609">
                  <a:moveTo>
                    <a:pt x="1323" y="0"/>
                  </a:moveTo>
                  <a:lnTo>
                    <a:pt x="1323" y="0"/>
                  </a:lnTo>
                  <a:cubicBezTo>
                    <a:pt x="1228" y="12"/>
                    <a:pt x="1136" y="50"/>
                    <a:pt x="1058" y="108"/>
                  </a:cubicBezTo>
                  <a:cubicBezTo>
                    <a:pt x="1015" y="138"/>
                    <a:pt x="977" y="174"/>
                    <a:pt x="941" y="214"/>
                  </a:cubicBezTo>
                  <a:cubicBezTo>
                    <a:pt x="895" y="267"/>
                    <a:pt x="859" y="329"/>
                    <a:pt x="831" y="393"/>
                  </a:cubicBezTo>
                  <a:cubicBezTo>
                    <a:pt x="825" y="407"/>
                    <a:pt x="819" y="421"/>
                    <a:pt x="815" y="435"/>
                  </a:cubicBezTo>
                  <a:cubicBezTo>
                    <a:pt x="799" y="477"/>
                    <a:pt x="789" y="521"/>
                    <a:pt x="781" y="564"/>
                  </a:cubicBezTo>
                  <a:cubicBezTo>
                    <a:pt x="777" y="602"/>
                    <a:pt x="775" y="640"/>
                    <a:pt x="775" y="676"/>
                  </a:cubicBezTo>
                  <a:cubicBezTo>
                    <a:pt x="736" y="680"/>
                    <a:pt x="694" y="682"/>
                    <a:pt x="652" y="688"/>
                  </a:cubicBezTo>
                  <a:cubicBezTo>
                    <a:pt x="632" y="690"/>
                    <a:pt x="610" y="692"/>
                    <a:pt x="590" y="696"/>
                  </a:cubicBezTo>
                  <a:cubicBezTo>
                    <a:pt x="478" y="708"/>
                    <a:pt x="373" y="746"/>
                    <a:pt x="277" y="804"/>
                  </a:cubicBezTo>
                  <a:cubicBezTo>
                    <a:pt x="176" y="869"/>
                    <a:pt x="98" y="965"/>
                    <a:pt x="52" y="1079"/>
                  </a:cubicBezTo>
                  <a:cubicBezTo>
                    <a:pt x="16" y="1164"/>
                    <a:pt x="0" y="1256"/>
                    <a:pt x="6" y="1350"/>
                  </a:cubicBezTo>
                  <a:cubicBezTo>
                    <a:pt x="8" y="1373"/>
                    <a:pt x="10" y="1395"/>
                    <a:pt x="16" y="1419"/>
                  </a:cubicBezTo>
                  <a:cubicBezTo>
                    <a:pt x="22" y="1455"/>
                    <a:pt x="32" y="1491"/>
                    <a:pt x="46" y="1525"/>
                  </a:cubicBezTo>
                  <a:cubicBezTo>
                    <a:pt x="54" y="1543"/>
                    <a:pt x="64" y="1557"/>
                    <a:pt x="68" y="1567"/>
                  </a:cubicBezTo>
                  <a:lnTo>
                    <a:pt x="76" y="1581"/>
                  </a:lnTo>
                  <a:cubicBezTo>
                    <a:pt x="56" y="1507"/>
                    <a:pt x="54" y="1429"/>
                    <a:pt x="68" y="1352"/>
                  </a:cubicBezTo>
                  <a:cubicBezTo>
                    <a:pt x="82" y="1268"/>
                    <a:pt x="116" y="1188"/>
                    <a:pt x="164" y="1116"/>
                  </a:cubicBezTo>
                  <a:cubicBezTo>
                    <a:pt x="201" y="1061"/>
                    <a:pt x="251" y="1013"/>
                    <a:pt x="307" y="975"/>
                  </a:cubicBezTo>
                  <a:cubicBezTo>
                    <a:pt x="339" y="953"/>
                    <a:pt x="373" y="937"/>
                    <a:pt x="407" y="925"/>
                  </a:cubicBezTo>
                  <a:cubicBezTo>
                    <a:pt x="429" y="915"/>
                    <a:pt x="453" y="909"/>
                    <a:pt x="474" y="903"/>
                  </a:cubicBezTo>
                  <a:cubicBezTo>
                    <a:pt x="576" y="881"/>
                    <a:pt x="680" y="869"/>
                    <a:pt x="783" y="865"/>
                  </a:cubicBezTo>
                  <a:cubicBezTo>
                    <a:pt x="785" y="889"/>
                    <a:pt x="787" y="915"/>
                    <a:pt x="787" y="939"/>
                  </a:cubicBezTo>
                  <a:lnTo>
                    <a:pt x="787" y="975"/>
                  </a:lnTo>
                  <a:cubicBezTo>
                    <a:pt x="787" y="999"/>
                    <a:pt x="787" y="1021"/>
                    <a:pt x="783" y="1045"/>
                  </a:cubicBezTo>
                  <a:cubicBezTo>
                    <a:pt x="779" y="1073"/>
                    <a:pt x="771" y="1100"/>
                    <a:pt x="757" y="1126"/>
                  </a:cubicBezTo>
                  <a:cubicBezTo>
                    <a:pt x="743" y="1152"/>
                    <a:pt x="726" y="1174"/>
                    <a:pt x="704" y="1190"/>
                  </a:cubicBezTo>
                  <a:cubicBezTo>
                    <a:pt x="680" y="1212"/>
                    <a:pt x="646" y="1232"/>
                    <a:pt x="612" y="1258"/>
                  </a:cubicBezTo>
                  <a:cubicBezTo>
                    <a:pt x="544" y="1310"/>
                    <a:pt x="484" y="1371"/>
                    <a:pt x="433" y="1441"/>
                  </a:cubicBezTo>
                  <a:cubicBezTo>
                    <a:pt x="285" y="1646"/>
                    <a:pt x="227" y="1904"/>
                    <a:pt x="273" y="2153"/>
                  </a:cubicBezTo>
                  <a:cubicBezTo>
                    <a:pt x="277" y="2175"/>
                    <a:pt x="281" y="2195"/>
                    <a:pt x="287" y="2212"/>
                  </a:cubicBezTo>
                  <a:cubicBezTo>
                    <a:pt x="305" y="2288"/>
                    <a:pt x="337" y="2360"/>
                    <a:pt x="375" y="2428"/>
                  </a:cubicBezTo>
                  <a:lnTo>
                    <a:pt x="423" y="2495"/>
                  </a:lnTo>
                  <a:cubicBezTo>
                    <a:pt x="359" y="2360"/>
                    <a:pt x="335" y="2208"/>
                    <a:pt x="349" y="2059"/>
                  </a:cubicBezTo>
                  <a:cubicBezTo>
                    <a:pt x="353" y="1991"/>
                    <a:pt x="367" y="1923"/>
                    <a:pt x="387" y="1860"/>
                  </a:cubicBezTo>
                  <a:cubicBezTo>
                    <a:pt x="437" y="1686"/>
                    <a:pt x="542" y="1533"/>
                    <a:pt x="686" y="1425"/>
                  </a:cubicBezTo>
                  <a:cubicBezTo>
                    <a:pt x="716" y="1399"/>
                    <a:pt x="751" y="1381"/>
                    <a:pt x="793" y="1352"/>
                  </a:cubicBezTo>
                  <a:cubicBezTo>
                    <a:pt x="815" y="1338"/>
                    <a:pt x="835" y="1322"/>
                    <a:pt x="855" y="1302"/>
                  </a:cubicBezTo>
                  <a:cubicBezTo>
                    <a:pt x="875" y="1284"/>
                    <a:pt x="895" y="1262"/>
                    <a:pt x="911" y="1238"/>
                  </a:cubicBezTo>
                  <a:cubicBezTo>
                    <a:pt x="941" y="1194"/>
                    <a:pt x="961" y="1144"/>
                    <a:pt x="969" y="1092"/>
                  </a:cubicBezTo>
                  <a:cubicBezTo>
                    <a:pt x="977" y="1047"/>
                    <a:pt x="981" y="1001"/>
                    <a:pt x="979" y="957"/>
                  </a:cubicBezTo>
                  <a:cubicBezTo>
                    <a:pt x="977" y="917"/>
                    <a:pt x="975" y="879"/>
                    <a:pt x="971" y="845"/>
                  </a:cubicBezTo>
                  <a:cubicBezTo>
                    <a:pt x="1036" y="835"/>
                    <a:pt x="1102" y="817"/>
                    <a:pt x="1164" y="794"/>
                  </a:cubicBezTo>
                  <a:cubicBezTo>
                    <a:pt x="1305" y="740"/>
                    <a:pt x="1431" y="650"/>
                    <a:pt x="1527" y="534"/>
                  </a:cubicBezTo>
                  <a:cubicBezTo>
                    <a:pt x="1551" y="507"/>
                    <a:pt x="1573" y="475"/>
                    <a:pt x="1590" y="443"/>
                  </a:cubicBezTo>
                  <a:lnTo>
                    <a:pt x="1608" y="411"/>
                  </a:lnTo>
                  <a:lnTo>
                    <a:pt x="1608" y="411"/>
                  </a:lnTo>
                  <a:cubicBezTo>
                    <a:pt x="1441" y="529"/>
                    <a:pt x="1250" y="612"/>
                    <a:pt x="1048" y="652"/>
                  </a:cubicBezTo>
                  <a:lnTo>
                    <a:pt x="1013" y="656"/>
                  </a:lnTo>
                  <a:cubicBezTo>
                    <a:pt x="993" y="660"/>
                    <a:pt x="971" y="662"/>
                    <a:pt x="951" y="664"/>
                  </a:cubicBezTo>
                  <a:cubicBezTo>
                    <a:pt x="947" y="628"/>
                    <a:pt x="947" y="592"/>
                    <a:pt x="951" y="556"/>
                  </a:cubicBezTo>
                  <a:cubicBezTo>
                    <a:pt x="959" y="459"/>
                    <a:pt x="989" y="365"/>
                    <a:pt x="1038" y="281"/>
                  </a:cubicBezTo>
                  <a:cubicBezTo>
                    <a:pt x="1074" y="218"/>
                    <a:pt x="1120" y="160"/>
                    <a:pt x="1174" y="110"/>
                  </a:cubicBezTo>
                  <a:cubicBezTo>
                    <a:pt x="1208" y="78"/>
                    <a:pt x="1244" y="50"/>
                    <a:pt x="1284" y="26"/>
                  </a:cubicBezTo>
                  <a:lnTo>
                    <a:pt x="1323"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 name="Google Shape;495;p12"/>
            <p:cNvSpPr/>
            <p:nvPr/>
          </p:nvSpPr>
          <p:spPr>
            <a:xfrm>
              <a:off x="11725706" y="1431864"/>
              <a:ext cx="115375" cy="306530"/>
            </a:xfrm>
            <a:custGeom>
              <a:rect b="b" l="l" r="r" t="t"/>
              <a:pathLst>
                <a:path extrusionOk="0" h="1618" w="609">
                  <a:moveTo>
                    <a:pt x="609" y="1"/>
                  </a:moveTo>
                  <a:lnTo>
                    <a:pt x="609" y="1"/>
                  </a:lnTo>
                  <a:cubicBezTo>
                    <a:pt x="561" y="79"/>
                    <a:pt x="483" y="110"/>
                    <a:pt x="395" y="150"/>
                  </a:cubicBezTo>
                  <a:lnTo>
                    <a:pt x="371" y="162"/>
                  </a:lnTo>
                  <a:cubicBezTo>
                    <a:pt x="332" y="180"/>
                    <a:pt x="292" y="200"/>
                    <a:pt x="256" y="226"/>
                  </a:cubicBezTo>
                  <a:cubicBezTo>
                    <a:pt x="206" y="258"/>
                    <a:pt x="162" y="300"/>
                    <a:pt x="126" y="348"/>
                  </a:cubicBezTo>
                  <a:cubicBezTo>
                    <a:pt x="71" y="423"/>
                    <a:pt x="31" y="513"/>
                    <a:pt x="15" y="607"/>
                  </a:cubicBezTo>
                  <a:cubicBezTo>
                    <a:pt x="9" y="633"/>
                    <a:pt x="7" y="658"/>
                    <a:pt x="5" y="684"/>
                  </a:cubicBezTo>
                  <a:cubicBezTo>
                    <a:pt x="1" y="746"/>
                    <a:pt x="7" y="806"/>
                    <a:pt x="23" y="864"/>
                  </a:cubicBezTo>
                  <a:cubicBezTo>
                    <a:pt x="29" y="892"/>
                    <a:pt x="39" y="920"/>
                    <a:pt x="51" y="947"/>
                  </a:cubicBezTo>
                  <a:cubicBezTo>
                    <a:pt x="61" y="971"/>
                    <a:pt x="73" y="997"/>
                    <a:pt x="85" y="1017"/>
                  </a:cubicBezTo>
                  <a:cubicBezTo>
                    <a:pt x="86" y="1025"/>
                    <a:pt x="90" y="1031"/>
                    <a:pt x="94" y="1039"/>
                  </a:cubicBezTo>
                  <a:cubicBezTo>
                    <a:pt x="110" y="1069"/>
                    <a:pt x="124" y="1101"/>
                    <a:pt x="136" y="1135"/>
                  </a:cubicBezTo>
                  <a:cubicBezTo>
                    <a:pt x="146" y="1169"/>
                    <a:pt x="150" y="1205"/>
                    <a:pt x="148" y="1242"/>
                  </a:cubicBezTo>
                  <a:cubicBezTo>
                    <a:pt x="140" y="1310"/>
                    <a:pt x="122" y="1376"/>
                    <a:pt x="94" y="1438"/>
                  </a:cubicBezTo>
                  <a:cubicBezTo>
                    <a:pt x="69" y="1493"/>
                    <a:pt x="45" y="1537"/>
                    <a:pt x="27" y="1569"/>
                  </a:cubicBezTo>
                  <a:lnTo>
                    <a:pt x="1" y="1617"/>
                  </a:lnTo>
                  <a:cubicBezTo>
                    <a:pt x="59" y="1567"/>
                    <a:pt x="112" y="1511"/>
                    <a:pt x="162" y="1452"/>
                  </a:cubicBezTo>
                  <a:cubicBezTo>
                    <a:pt x="210" y="1392"/>
                    <a:pt x="246" y="1320"/>
                    <a:pt x="266" y="1246"/>
                  </a:cubicBezTo>
                  <a:cubicBezTo>
                    <a:pt x="284" y="1169"/>
                    <a:pt x="280" y="1089"/>
                    <a:pt x="254" y="1015"/>
                  </a:cubicBezTo>
                  <a:cubicBezTo>
                    <a:pt x="238" y="967"/>
                    <a:pt x="224" y="926"/>
                    <a:pt x="212" y="890"/>
                  </a:cubicBezTo>
                  <a:cubicBezTo>
                    <a:pt x="208" y="878"/>
                    <a:pt x="204" y="864"/>
                    <a:pt x="202" y="850"/>
                  </a:cubicBezTo>
                  <a:cubicBezTo>
                    <a:pt x="186" y="760"/>
                    <a:pt x="190" y="668"/>
                    <a:pt x="216" y="581"/>
                  </a:cubicBezTo>
                  <a:cubicBezTo>
                    <a:pt x="238" y="509"/>
                    <a:pt x="274" y="441"/>
                    <a:pt x="322" y="381"/>
                  </a:cubicBezTo>
                  <a:cubicBezTo>
                    <a:pt x="364" y="334"/>
                    <a:pt x="411" y="288"/>
                    <a:pt x="461" y="248"/>
                  </a:cubicBezTo>
                  <a:cubicBezTo>
                    <a:pt x="503" y="212"/>
                    <a:pt x="541" y="172"/>
                    <a:pt x="571" y="126"/>
                  </a:cubicBezTo>
                  <a:cubicBezTo>
                    <a:pt x="589" y="98"/>
                    <a:pt x="603" y="67"/>
                    <a:pt x="607" y="33"/>
                  </a:cubicBezTo>
                  <a:cubicBezTo>
                    <a:pt x="609" y="23"/>
                    <a:pt x="609" y="11"/>
                    <a:pt x="6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96" name="Google Shape;496;p12"/>
          <p:cNvGrpSpPr/>
          <p:nvPr/>
        </p:nvGrpSpPr>
        <p:grpSpPr>
          <a:xfrm rot="7025114">
            <a:off x="6666964" y="4372139"/>
            <a:ext cx="449739" cy="472851"/>
            <a:chOff x="11391327" y="1296786"/>
            <a:chExt cx="449754" cy="472867"/>
          </a:xfrm>
        </p:grpSpPr>
        <p:sp>
          <p:nvSpPr>
            <p:cNvPr id="497" name="Google Shape;497;p12"/>
            <p:cNvSpPr/>
            <p:nvPr/>
          </p:nvSpPr>
          <p:spPr>
            <a:xfrm>
              <a:off x="11544970" y="1418413"/>
              <a:ext cx="231887" cy="162169"/>
            </a:xfrm>
            <a:custGeom>
              <a:rect b="b" l="l" r="r" t="t"/>
              <a:pathLst>
                <a:path extrusionOk="0" h="856" w="1224">
                  <a:moveTo>
                    <a:pt x="1224" y="0"/>
                  </a:moveTo>
                  <a:cubicBezTo>
                    <a:pt x="1128" y="66"/>
                    <a:pt x="1029" y="136"/>
                    <a:pt x="925" y="203"/>
                  </a:cubicBezTo>
                  <a:cubicBezTo>
                    <a:pt x="895" y="221"/>
                    <a:pt x="865" y="241"/>
                    <a:pt x="835" y="259"/>
                  </a:cubicBezTo>
                  <a:cubicBezTo>
                    <a:pt x="765" y="301"/>
                    <a:pt x="696" y="337"/>
                    <a:pt x="622" y="371"/>
                  </a:cubicBezTo>
                  <a:cubicBezTo>
                    <a:pt x="550" y="403"/>
                    <a:pt x="477" y="433"/>
                    <a:pt x="403" y="456"/>
                  </a:cubicBezTo>
                  <a:cubicBezTo>
                    <a:pt x="353" y="472"/>
                    <a:pt x="303" y="492"/>
                    <a:pt x="255" y="514"/>
                  </a:cubicBezTo>
                  <a:cubicBezTo>
                    <a:pt x="231" y="524"/>
                    <a:pt x="207" y="538"/>
                    <a:pt x="186" y="552"/>
                  </a:cubicBezTo>
                  <a:cubicBezTo>
                    <a:pt x="128" y="586"/>
                    <a:pt x="80" y="634"/>
                    <a:pt x="44" y="690"/>
                  </a:cubicBezTo>
                  <a:cubicBezTo>
                    <a:pt x="20" y="725"/>
                    <a:pt x="6" y="767"/>
                    <a:pt x="0" y="811"/>
                  </a:cubicBezTo>
                  <a:cubicBezTo>
                    <a:pt x="0" y="819"/>
                    <a:pt x="0" y="827"/>
                    <a:pt x="0" y="835"/>
                  </a:cubicBezTo>
                  <a:lnTo>
                    <a:pt x="0" y="845"/>
                  </a:lnTo>
                  <a:lnTo>
                    <a:pt x="0" y="855"/>
                  </a:lnTo>
                  <a:cubicBezTo>
                    <a:pt x="6" y="839"/>
                    <a:pt x="12" y="823"/>
                    <a:pt x="22" y="809"/>
                  </a:cubicBezTo>
                  <a:cubicBezTo>
                    <a:pt x="34" y="785"/>
                    <a:pt x="52" y="763"/>
                    <a:pt x="72" y="745"/>
                  </a:cubicBezTo>
                  <a:cubicBezTo>
                    <a:pt x="82" y="735"/>
                    <a:pt x="92" y="725"/>
                    <a:pt x="104" y="718"/>
                  </a:cubicBezTo>
                  <a:cubicBezTo>
                    <a:pt x="146" y="688"/>
                    <a:pt x="194" y="666"/>
                    <a:pt x="245" y="652"/>
                  </a:cubicBezTo>
                  <a:cubicBezTo>
                    <a:pt x="343" y="626"/>
                    <a:pt x="445" y="618"/>
                    <a:pt x="544" y="594"/>
                  </a:cubicBezTo>
                  <a:cubicBezTo>
                    <a:pt x="574" y="586"/>
                    <a:pt x="604" y="576"/>
                    <a:pt x="634" y="566"/>
                  </a:cubicBezTo>
                  <a:cubicBezTo>
                    <a:pt x="769" y="520"/>
                    <a:pt x="893" y="447"/>
                    <a:pt x="997" y="349"/>
                  </a:cubicBezTo>
                  <a:cubicBezTo>
                    <a:pt x="1074" y="277"/>
                    <a:pt x="1140" y="193"/>
                    <a:pt x="1186" y="98"/>
                  </a:cubicBezTo>
                  <a:cubicBezTo>
                    <a:pt x="1198" y="74"/>
                    <a:pt x="1208" y="50"/>
                    <a:pt x="1216" y="26"/>
                  </a:cubicBezTo>
                  <a:cubicBezTo>
                    <a:pt x="1220" y="10"/>
                    <a:pt x="1224" y="0"/>
                    <a:pt x="12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 name="Google Shape;498;p12"/>
            <p:cNvSpPr/>
            <p:nvPr/>
          </p:nvSpPr>
          <p:spPr>
            <a:xfrm>
              <a:off x="11391327" y="1296786"/>
              <a:ext cx="304825" cy="472867"/>
            </a:xfrm>
            <a:custGeom>
              <a:rect b="b" l="l" r="r" t="t"/>
              <a:pathLst>
                <a:path extrusionOk="0" h="2496" w="1609">
                  <a:moveTo>
                    <a:pt x="1323" y="0"/>
                  </a:moveTo>
                  <a:lnTo>
                    <a:pt x="1323" y="0"/>
                  </a:lnTo>
                  <a:cubicBezTo>
                    <a:pt x="1228" y="12"/>
                    <a:pt x="1136" y="50"/>
                    <a:pt x="1058" y="108"/>
                  </a:cubicBezTo>
                  <a:cubicBezTo>
                    <a:pt x="1015" y="138"/>
                    <a:pt x="977" y="174"/>
                    <a:pt x="941" y="214"/>
                  </a:cubicBezTo>
                  <a:cubicBezTo>
                    <a:pt x="895" y="267"/>
                    <a:pt x="859" y="329"/>
                    <a:pt x="831" y="393"/>
                  </a:cubicBezTo>
                  <a:cubicBezTo>
                    <a:pt x="825" y="407"/>
                    <a:pt x="819" y="421"/>
                    <a:pt x="815" y="435"/>
                  </a:cubicBezTo>
                  <a:cubicBezTo>
                    <a:pt x="799" y="477"/>
                    <a:pt x="789" y="521"/>
                    <a:pt x="781" y="564"/>
                  </a:cubicBezTo>
                  <a:cubicBezTo>
                    <a:pt x="777" y="602"/>
                    <a:pt x="775" y="640"/>
                    <a:pt x="775" y="676"/>
                  </a:cubicBezTo>
                  <a:cubicBezTo>
                    <a:pt x="736" y="680"/>
                    <a:pt x="694" y="682"/>
                    <a:pt x="652" y="688"/>
                  </a:cubicBezTo>
                  <a:cubicBezTo>
                    <a:pt x="632" y="690"/>
                    <a:pt x="610" y="692"/>
                    <a:pt x="590" y="696"/>
                  </a:cubicBezTo>
                  <a:cubicBezTo>
                    <a:pt x="478" y="708"/>
                    <a:pt x="373" y="746"/>
                    <a:pt x="277" y="804"/>
                  </a:cubicBezTo>
                  <a:cubicBezTo>
                    <a:pt x="176" y="869"/>
                    <a:pt x="98" y="965"/>
                    <a:pt x="52" y="1079"/>
                  </a:cubicBezTo>
                  <a:cubicBezTo>
                    <a:pt x="16" y="1164"/>
                    <a:pt x="0" y="1256"/>
                    <a:pt x="6" y="1350"/>
                  </a:cubicBezTo>
                  <a:cubicBezTo>
                    <a:pt x="8" y="1373"/>
                    <a:pt x="10" y="1395"/>
                    <a:pt x="16" y="1419"/>
                  </a:cubicBezTo>
                  <a:cubicBezTo>
                    <a:pt x="22" y="1455"/>
                    <a:pt x="32" y="1491"/>
                    <a:pt x="46" y="1525"/>
                  </a:cubicBezTo>
                  <a:cubicBezTo>
                    <a:pt x="54" y="1543"/>
                    <a:pt x="64" y="1557"/>
                    <a:pt x="68" y="1567"/>
                  </a:cubicBezTo>
                  <a:lnTo>
                    <a:pt x="76" y="1581"/>
                  </a:lnTo>
                  <a:cubicBezTo>
                    <a:pt x="56" y="1507"/>
                    <a:pt x="54" y="1429"/>
                    <a:pt x="68" y="1352"/>
                  </a:cubicBezTo>
                  <a:cubicBezTo>
                    <a:pt x="82" y="1268"/>
                    <a:pt x="116" y="1188"/>
                    <a:pt x="164" y="1116"/>
                  </a:cubicBezTo>
                  <a:cubicBezTo>
                    <a:pt x="201" y="1061"/>
                    <a:pt x="251" y="1013"/>
                    <a:pt x="307" y="975"/>
                  </a:cubicBezTo>
                  <a:cubicBezTo>
                    <a:pt x="339" y="953"/>
                    <a:pt x="373" y="937"/>
                    <a:pt x="407" y="925"/>
                  </a:cubicBezTo>
                  <a:cubicBezTo>
                    <a:pt x="429" y="915"/>
                    <a:pt x="453" y="909"/>
                    <a:pt x="474" y="903"/>
                  </a:cubicBezTo>
                  <a:cubicBezTo>
                    <a:pt x="576" y="881"/>
                    <a:pt x="680" y="869"/>
                    <a:pt x="783" y="865"/>
                  </a:cubicBezTo>
                  <a:cubicBezTo>
                    <a:pt x="785" y="889"/>
                    <a:pt x="787" y="915"/>
                    <a:pt x="787" y="939"/>
                  </a:cubicBezTo>
                  <a:lnTo>
                    <a:pt x="787" y="975"/>
                  </a:lnTo>
                  <a:cubicBezTo>
                    <a:pt x="787" y="999"/>
                    <a:pt x="787" y="1021"/>
                    <a:pt x="783" y="1045"/>
                  </a:cubicBezTo>
                  <a:cubicBezTo>
                    <a:pt x="779" y="1073"/>
                    <a:pt x="771" y="1100"/>
                    <a:pt x="757" y="1126"/>
                  </a:cubicBezTo>
                  <a:cubicBezTo>
                    <a:pt x="743" y="1152"/>
                    <a:pt x="726" y="1174"/>
                    <a:pt x="704" y="1190"/>
                  </a:cubicBezTo>
                  <a:cubicBezTo>
                    <a:pt x="680" y="1212"/>
                    <a:pt x="646" y="1232"/>
                    <a:pt x="612" y="1258"/>
                  </a:cubicBezTo>
                  <a:cubicBezTo>
                    <a:pt x="544" y="1310"/>
                    <a:pt x="484" y="1371"/>
                    <a:pt x="433" y="1441"/>
                  </a:cubicBezTo>
                  <a:cubicBezTo>
                    <a:pt x="285" y="1646"/>
                    <a:pt x="227" y="1904"/>
                    <a:pt x="273" y="2153"/>
                  </a:cubicBezTo>
                  <a:cubicBezTo>
                    <a:pt x="277" y="2175"/>
                    <a:pt x="281" y="2195"/>
                    <a:pt x="287" y="2212"/>
                  </a:cubicBezTo>
                  <a:cubicBezTo>
                    <a:pt x="305" y="2288"/>
                    <a:pt x="337" y="2360"/>
                    <a:pt x="375" y="2428"/>
                  </a:cubicBezTo>
                  <a:lnTo>
                    <a:pt x="423" y="2495"/>
                  </a:lnTo>
                  <a:cubicBezTo>
                    <a:pt x="359" y="2360"/>
                    <a:pt x="335" y="2208"/>
                    <a:pt x="349" y="2059"/>
                  </a:cubicBezTo>
                  <a:cubicBezTo>
                    <a:pt x="353" y="1991"/>
                    <a:pt x="367" y="1923"/>
                    <a:pt x="387" y="1860"/>
                  </a:cubicBezTo>
                  <a:cubicBezTo>
                    <a:pt x="437" y="1686"/>
                    <a:pt x="542" y="1533"/>
                    <a:pt x="686" y="1425"/>
                  </a:cubicBezTo>
                  <a:cubicBezTo>
                    <a:pt x="716" y="1399"/>
                    <a:pt x="751" y="1381"/>
                    <a:pt x="793" y="1352"/>
                  </a:cubicBezTo>
                  <a:cubicBezTo>
                    <a:pt x="815" y="1338"/>
                    <a:pt x="835" y="1322"/>
                    <a:pt x="855" y="1302"/>
                  </a:cubicBezTo>
                  <a:cubicBezTo>
                    <a:pt x="875" y="1284"/>
                    <a:pt x="895" y="1262"/>
                    <a:pt x="911" y="1238"/>
                  </a:cubicBezTo>
                  <a:cubicBezTo>
                    <a:pt x="941" y="1194"/>
                    <a:pt x="961" y="1144"/>
                    <a:pt x="969" y="1092"/>
                  </a:cubicBezTo>
                  <a:cubicBezTo>
                    <a:pt x="977" y="1047"/>
                    <a:pt x="981" y="1001"/>
                    <a:pt x="979" y="957"/>
                  </a:cubicBezTo>
                  <a:cubicBezTo>
                    <a:pt x="977" y="917"/>
                    <a:pt x="975" y="879"/>
                    <a:pt x="971" y="845"/>
                  </a:cubicBezTo>
                  <a:cubicBezTo>
                    <a:pt x="1036" y="835"/>
                    <a:pt x="1102" y="817"/>
                    <a:pt x="1164" y="794"/>
                  </a:cubicBezTo>
                  <a:cubicBezTo>
                    <a:pt x="1305" y="740"/>
                    <a:pt x="1431" y="650"/>
                    <a:pt x="1527" y="534"/>
                  </a:cubicBezTo>
                  <a:cubicBezTo>
                    <a:pt x="1551" y="507"/>
                    <a:pt x="1573" y="475"/>
                    <a:pt x="1590" y="443"/>
                  </a:cubicBezTo>
                  <a:lnTo>
                    <a:pt x="1608" y="411"/>
                  </a:lnTo>
                  <a:lnTo>
                    <a:pt x="1608" y="411"/>
                  </a:lnTo>
                  <a:cubicBezTo>
                    <a:pt x="1441" y="529"/>
                    <a:pt x="1250" y="612"/>
                    <a:pt x="1048" y="652"/>
                  </a:cubicBezTo>
                  <a:lnTo>
                    <a:pt x="1013" y="656"/>
                  </a:lnTo>
                  <a:cubicBezTo>
                    <a:pt x="993" y="660"/>
                    <a:pt x="971" y="662"/>
                    <a:pt x="951" y="664"/>
                  </a:cubicBezTo>
                  <a:cubicBezTo>
                    <a:pt x="947" y="628"/>
                    <a:pt x="947" y="592"/>
                    <a:pt x="951" y="556"/>
                  </a:cubicBezTo>
                  <a:cubicBezTo>
                    <a:pt x="959" y="459"/>
                    <a:pt x="989" y="365"/>
                    <a:pt x="1038" y="281"/>
                  </a:cubicBezTo>
                  <a:cubicBezTo>
                    <a:pt x="1074" y="218"/>
                    <a:pt x="1120" y="160"/>
                    <a:pt x="1174" y="110"/>
                  </a:cubicBezTo>
                  <a:cubicBezTo>
                    <a:pt x="1208" y="78"/>
                    <a:pt x="1244" y="50"/>
                    <a:pt x="1284" y="26"/>
                  </a:cubicBezTo>
                  <a:lnTo>
                    <a:pt x="1323"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 name="Google Shape;499;p12"/>
            <p:cNvSpPr/>
            <p:nvPr/>
          </p:nvSpPr>
          <p:spPr>
            <a:xfrm>
              <a:off x="11725706" y="1431864"/>
              <a:ext cx="115375" cy="306530"/>
            </a:xfrm>
            <a:custGeom>
              <a:rect b="b" l="l" r="r" t="t"/>
              <a:pathLst>
                <a:path extrusionOk="0" h="1618" w="609">
                  <a:moveTo>
                    <a:pt x="609" y="1"/>
                  </a:moveTo>
                  <a:lnTo>
                    <a:pt x="609" y="1"/>
                  </a:lnTo>
                  <a:cubicBezTo>
                    <a:pt x="561" y="79"/>
                    <a:pt x="483" y="110"/>
                    <a:pt x="395" y="150"/>
                  </a:cubicBezTo>
                  <a:lnTo>
                    <a:pt x="371" y="162"/>
                  </a:lnTo>
                  <a:cubicBezTo>
                    <a:pt x="332" y="180"/>
                    <a:pt x="292" y="200"/>
                    <a:pt x="256" y="226"/>
                  </a:cubicBezTo>
                  <a:cubicBezTo>
                    <a:pt x="206" y="258"/>
                    <a:pt x="162" y="300"/>
                    <a:pt x="126" y="348"/>
                  </a:cubicBezTo>
                  <a:cubicBezTo>
                    <a:pt x="71" y="423"/>
                    <a:pt x="31" y="513"/>
                    <a:pt x="15" y="607"/>
                  </a:cubicBezTo>
                  <a:cubicBezTo>
                    <a:pt x="9" y="633"/>
                    <a:pt x="7" y="658"/>
                    <a:pt x="5" y="684"/>
                  </a:cubicBezTo>
                  <a:cubicBezTo>
                    <a:pt x="1" y="746"/>
                    <a:pt x="7" y="806"/>
                    <a:pt x="23" y="864"/>
                  </a:cubicBezTo>
                  <a:cubicBezTo>
                    <a:pt x="29" y="892"/>
                    <a:pt x="39" y="920"/>
                    <a:pt x="51" y="947"/>
                  </a:cubicBezTo>
                  <a:cubicBezTo>
                    <a:pt x="61" y="971"/>
                    <a:pt x="73" y="997"/>
                    <a:pt x="85" y="1017"/>
                  </a:cubicBezTo>
                  <a:cubicBezTo>
                    <a:pt x="86" y="1025"/>
                    <a:pt x="90" y="1031"/>
                    <a:pt x="94" y="1039"/>
                  </a:cubicBezTo>
                  <a:cubicBezTo>
                    <a:pt x="110" y="1069"/>
                    <a:pt x="124" y="1101"/>
                    <a:pt x="136" y="1135"/>
                  </a:cubicBezTo>
                  <a:cubicBezTo>
                    <a:pt x="146" y="1169"/>
                    <a:pt x="150" y="1205"/>
                    <a:pt x="148" y="1242"/>
                  </a:cubicBezTo>
                  <a:cubicBezTo>
                    <a:pt x="140" y="1310"/>
                    <a:pt x="122" y="1376"/>
                    <a:pt x="94" y="1438"/>
                  </a:cubicBezTo>
                  <a:cubicBezTo>
                    <a:pt x="69" y="1493"/>
                    <a:pt x="45" y="1537"/>
                    <a:pt x="27" y="1569"/>
                  </a:cubicBezTo>
                  <a:lnTo>
                    <a:pt x="1" y="1617"/>
                  </a:lnTo>
                  <a:cubicBezTo>
                    <a:pt x="59" y="1567"/>
                    <a:pt x="112" y="1511"/>
                    <a:pt x="162" y="1452"/>
                  </a:cubicBezTo>
                  <a:cubicBezTo>
                    <a:pt x="210" y="1392"/>
                    <a:pt x="246" y="1320"/>
                    <a:pt x="266" y="1246"/>
                  </a:cubicBezTo>
                  <a:cubicBezTo>
                    <a:pt x="284" y="1169"/>
                    <a:pt x="280" y="1089"/>
                    <a:pt x="254" y="1015"/>
                  </a:cubicBezTo>
                  <a:cubicBezTo>
                    <a:pt x="238" y="967"/>
                    <a:pt x="224" y="926"/>
                    <a:pt x="212" y="890"/>
                  </a:cubicBezTo>
                  <a:cubicBezTo>
                    <a:pt x="208" y="878"/>
                    <a:pt x="204" y="864"/>
                    <a:pt x="202" y="850"/>
                  </a:cubicBezTo>
                  <a:cubicBezTo>
                    <a:pt x="186" y="760"/>
                    <a:pt x="190" y="668"/>
                    <a:pt x="216" y="581"/>
                  </a:cubicBezTo>
                  <a:cubicBezTo>
                    <a:pt x="238" y="509"/>
                    <a:pt x="274" y="441"/>
                    <a:pt x="322" y="381"/>
                  </a:cubicBezTo>
                  <a:cubicBezTo>
                    <a:pt x="364" y="334"/>
                    <a:pt x="411" y="288"/>
                    <a:pt x="461" y="248"/>
                  </a:cubicBezTo>
                  <a:cubicBezTo>
                    <a:pt x="503" y="212"/>
                    <a:pt x="541" y="172"/>
                    <a:pt x="571" y="126"/>
                  </a:cubicBezTo>
                  <a:cubicBezTo>
                    <a:pt x="589" y="98"/>
                    <a:pt x="603" y="67"/>
                    <a:pt x="607" y="33"/>
                  </a:cubicBezTo>
                  <a:cubicBezTo>
                    <a:pt x="609" y="23"/>
                    <a:pt x="609" y="11"/>
                    <a:pt x="6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00" name="Google Shape;500;p12"/>
          <p:cNvGrpSpPr/>
          <p:nvPr/>
        </p:nvGrpSpPr>
        <p:grpSpPr>
          <a:xfrm rot="8100000">
            <a:off x="5921762" y="4698334"/>
            <a:ext cx="449750" cy="472863"/>
            <a:chOff x="11391327" y="1296786"/>
            <a:chExt cx="449754" cy="472867"/>
          </a:xfrm>
        </p:grpSpPr>
        <p:sp>
          <p:nvSpPr>
            <p:cNvPr id="501" name="Google Shape;501;p12"/>
            <p:cNvSpPr/>
            <p:nvPr/>
          </p:nvSpPr>
          <p:spPr>
            <a:xfrm>
              <a:off x="11544970" y="1418413"/>
              <a:ext cx="231887" cy="162169"/>
            </a:xfrm>
            <a:custGeom>
              <a:rect b="b" l="l" r="r" t="t"/>
              <a:pathLst>
                <a:path extrusionOk="0" h="856" w="1224">
                  <a:moveTo>
                    <a:pt x="1224" y="0"/>
                  </a:moveTo>
                  <a:cubicBezTo>
                    <a:pt x="1128" y="66"/>
                    <a:pt x="1029" y="136"/>
                    <a:pt x="925" y="203"/>
                  </a:cubicBezTo>
                  <a:cubicBezTo>
                    <a:pt x="895" y="221"/>
                    <a:pt x="865" y="241"/>
                    <a:pt x="835" y="259"/>
                  </a:cubicBezTo>
                  <a:cubicBezTo>
                    <a:pt x="765" y="301"/>
                    <a:pt x="696" y="337"/>
                    <a:pt x="622" y="371"/>
                  </a:cubicBezTo>
                  <a:cubicBezTo>
                    <a:pt x="550" y="403"/>
                    <a:pt x="477" y="433"/>
                    <a:pt x="403" y="456"/>
                  </a:cubicBezTo>
                  <a:cubicBezTo>
                    <a:pt x="353" y="472"/>
                    <a:pt x="303" y="492"/>
                    <a:pt x="255" y="514"/>
                  </a:cubicBezTo>
                  <a:cubicBezTo>
                    <a:pt x="231" y="524"/>
                    <a:pt x="207" y="538"/>
                    <a:pt x="186" y="552"/>
                  </a:cubicBezTo>
                  <a:cubicBezTo>
                    <a:pt x="128" y="586"/>
                    <a:pt x="80" y="634"/>
                    <a:pt x="44" y="690"/>
                  </a:cubicBezTo>
                  <a:cubicBezTo>
                    <a:pt x="20" y="725"/>
                    <a:pt x="6" y="767"/>
                    <a:pt x="0" y="811"/>
                  </a:cubicBezTo>
                  <a:cubicBezTo>
                    <a:pt x="0" y="819"/>
                    <a:pt x="0" y="827"/>
                    <a:pt x="0" y="835"/>
                  </a:cubicBezTo>
                  <a:lnTo>
                    <a:pt x="0" y="845"/>
                  </a:lnTo>
                  <a:lnTo>
                    <a:pt x="0" y="855"/>
                  </a:lnTo>
                  <a:cubicBezTo>
                    <a:pt x="6" y="839"/>
                    <a:pt x="12" y="823"/>
                    <a:pt x="22" y="809"/>
                  </a:cubicBezTo>
                  <a:cubicBezTo>
                    <a:pt x="34" y="785"/>
                    <a:pt x="52" y="763"/>
                    <a:pt x="72" y="745"/>
                  </a:cubicBezTo>
                  <a:cubicBezTo>
                    <a:pt x="82" y="735"/>
                    <a:pt x="92" y="725"/>
                    <a:pt x="104" y="718"/>
                  </a:cubicBezTo>
                  <a:cubicBezTo>
                    <a:pt x="146" y="688"/>
                    <a:pt x="194" y="666"/>
                    <a:pt x="245" y="652"/>
                  </a:cubicBezTo>
                  <a:cubicBezTo>
                    <a:pt x="343" y="626"/>
                    <a:pt x="445" y="618"/>
                    <a:pt x="544" y="594"/>
                  </a:cubicBezTo>
                  <a:cubicBezTo>
                    <a:pt x="574" y="586"/>
                    <a:pt x="604" y="576"/>
                    <a:pt x="634" y="566"/>
                  </a:cubicBezTo>
                  <a:cubicBezTo>
                    <a:pt x="769" y="520"/>
                    <a:pt x="893" y="447"/>
                    <a:pt x="997" y="349"/>
                  </a:cubicBezTo>
                  <a:cubicBezTo>
                    <a:pt x="1074" y="277"/>
                    <a:pt x="1140" y="193"/>
                    <a:pt x="1186" y="98"/>
                  </a:cubicBezTo>
                  <a:cubicBezTo>
                    <a:pt x="1198" y="74"/>
                    <a:pt x="1208" y="50"/>
                    <a:pt x="1216" y="26"/>
                  </a:cubicBezTo>
                  <a:cubicBezTo>
                    <a:pt x="1220" y="10"/>
                    <a:pt x="1224" y="0"/>
                    <a:pt x="12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 name="Google Shape;502;p12"/>
            <p:cNvSpPr/>
            <p:nvPr/>
          </p:nvSpPr>
          <p:spPr>
            <a:xfrm>
              <a:off x="11391327" y="1296786"/>
              <a:ext cx="304825" cy="472867"/>
            </a:xfrm>
            <a:custGeom>
              <a:rect b="b" l="l" r="r" t="t"/>
              <a:pathLst>
                <a:path extrusionOk="0" h="2496" w="1609">
                  <a:moveTo>
                    <a:pt x="1323" y="0"/>
                  </a:moveTo>
                  <a:lnTo>
                    <a:pt x="1323" y="0"/>
                  </a:lnTo>
                  <a:cubicBezTo>
                    <a:pt x="1228" y="12"/>
                    <a:pt x="1136" y="50"/>
                    <a:pt x="1058" y="108"/>
                  </a:cubicBezTo>
                  <a:cubicBezTo>
                    <a:pt x="1015" y="138"/>
                    <a:pt x="977" y="174"/>
                    <a:pt x="941" y="214"/>
                  </a:cubicBezTo>
                  <a:cubicBezTo>
                    <a:pt x="895" y="267"/>
                    <a:pt x="859" y="329"/>
                    <a:pt x="831" y="393"/>
                  </a:cubicBezTo>
                  <a:cubicBezTo>
                    <a:pt x="825" y="407"/>
                    <a:pt x="819" y="421"/>
                    <a:pt x="815" y="435"/>
                  </a:cubicBezTo>
                  <a:cubicBezTo>
                    <a:pt x="799" y="477"/>
                    <a:pt x="789" y="521"/>
                    <a:pt x="781" y="564"/>
                  </a:cubicBezTo>
                  <a:cubicBezTo>
                    <a:pt x="777" y="602"/>
                    <a:pt x="775" y="640"/>
                    <a:pt x="775" y="676"/>
                  </a:cubicBezTo>
                  <a:cubicBezTo>
                    <a:pt x="736" y="680"/>
                    <a:pt x="694" y="682"/>
                    <a:pt x="652" y="688"/>
                  </a:cubicBezTo>
                  <a:cubicBezTo>
                    <a:pt x="632" y="690"/>
                    <a:pt x="610" y="692"/>
                    <a:pt x="590" y="696"/>
                  </a:cubicBezTo>
                  <a:cubicBezTo>
                    <a:pt x="478" y="708"/>
                    <a:pt x="373" y="746"/>
                    <a:pt x="277" y="804"/>
                  </a:cubicBezTo>
                  <a:cubicBezTo>
                    <a:pt x="176" y="869"/>
                    <a:pt x="98" y="965"/>
                    <a:pt x="52" y="1079"/>
                  </a:cubicBezTo>
                  <a:cubicBezTo>
                    <a:pt x="16" y="1164"/>
                    <a:pt x="0" y="1256"/>
                    <a:pt x="6" y="1350"/>
                  </a:cubicBezTo>
                  <a:cubicBezTo>
                    <a:pt x="8" y="1373"/>
                    <a:pt x="10" y="1395"/>
                    <a:pt x="16" y="1419"/>
                  </a:cubicBezTo>
                  <a:cubicBezTo>
                    <a:pt x="22" y="1455"/>
                    <a:pt x="32" y="1491"/>
                    <a:pt x="46" y="1525"/>
                  </a:cubicBezTo>
                  <a:cubicBezTo>
                    <a:pt x="54" y="1543"/>
                    <a:pt x="64" y="1557"/>
                    <a:pt x="68" y="1567"/>
                  </a:cubicBezTo>
                  <a:lnTo>
                    <a:pt x="76" y="1581"/>
                  </a:lnTo>
                  <a:cubicBezTo>
                    <a:pt x="56" y="1507"/>
                    <a:pt x="54" y="1429"/>
                    <a:pt x="68" y="1352"/>
                  </a:cubicBezTo>
                  <a:cubicBezTo>
                    <a:pt x="82" y="1268"/>
                    <a:pt x="116" y="1188"/>
                    <a:pt x="164" y="1116"/>
                  </a:cubicBezTo>
                  <a:cubicBezTo>
                    <a:pt x="201" y="1061"/>
                    <a:pt x="251" y="1013"/>
                    <a:pt x="307" y="975"/>
                  </a:cubicBezTo>
                  <a:cubicBezTo>
                    <a:pt x="339" y="953"/>
                    <a:pt x="373" y="937"/>
                    <a:pt x="407" y="925"/>
                  </a:cubicBezTo>
                  <a:cubicBezTo>
                    <a:pt x="429" y="915"/>
                    <a:pt x="453" y="909"/>
                    <a:pt x="474" y="903"/>
                  </a:cubicBezTo>
                  <a:cubicBezTo>
                    <a:pt x="576" y="881"/>
                    <a:pt x="680" y="869"/>
                    <a:pt x="783" y="865"/>
                  </a:cubicBezTo>
                  <a:cubicBezTo>
                    <a:pt x="785" y="889"/>
                    <a:pt x="787" y="915"/>
                    <a:pt x="787" y="939"/>
                  </a:cubicBezTo>
                  <a:lnTo>
                    <a:pt x="787" y="975"/>
                  </a:lnTo>
                  <a:cubicBezTo>
                    <a:pt x="787" y="999"/>
                    <a:pt x="787" y="1021"/>
                    <a:pt x="783" y="1045"/>
                  </a:cubicBezTo>
                  <a:cubicBezTo>
                    <a:pt x="779" y="1073"/>
                    <a:pt x="771" y="1100"/>
                    <a:pt x="757" y="1126"/>
                  </a:cubicBezTo>
                  <a:cubicBezTo>
                    <a:pt x="743" y="1152"/>
                    <a:pt x="726" y="1174"/>
                    <a:pt x="704" y="1190"/>
                  </a:cubicBezTo>
                  <a:cubicBezTo>
                    <a:pt x="680" y="1212"/>
                    <a:pt x="646" y="1232"/>
                    <a:pt x="612" y="1258"/>
                  </a:cubicBezTo>
                  <a:cubicBezTo>
                    <a:pt x="544" y="1310"/>
                    <a:pt x="484" y="1371"/>
                    <a:pt x="433" y="1441"/>
                  </a:cubicBezTo>
                  <a:cubicBezTo>
                    <a:pt x="285" y="1646"/>
                    <a:pt x="227" y="1904"/>
                    <a:pt x="273" y="2153"/>
                  </a:cubicBezTo>
                  <a:cubicBezTo>
                    <a:pt x="277" y="2175"/>
                    <a:pt x="281" y="2195"/>
                    <a:pt x="287" y="2212"/>
                  </a:cubicBezTo>
                  <a:cubicBezTo>
                    <a:pt x="305" y="2288"/>
                    <a:pt x="337" y="2360"/>
                    <a:pt x="375" y="2428"/>
                  </a:cubicBezTo>
                  <a:lnTo>
                    <a:pt x="423" y="2495"/>
                  </a:lnTo>
                  <a:cubicBezTo>
                    <a:pt x="359" y="2360"/>
                    <a:pt x="335" y="2208"/>
                    <a:pt x="349" y="2059"/>
                  </a:cubicBezTo>
                  <a:cubicBezTo>
                    <a:pt x="353" y="1991"/>
                    <a:pt x="367" y="1923"/>
                    <a:pt x="387" y="1860"/>
                  </a:cubicBezTo>
                  <a:cubicBezTo>
                    <a:pt x="437" y="1686"/>
                    <a:pt x="542" y="1533"/>
                    <a:pt x="686" y="1425"/>
                  </a:cubicBezTo>
                  <a:cubicBezTo>
                    <a:pt x="716" y="1399"/>
                    <a:pt x="751" y="1381"/>
                    <a:pt x="793" y="1352"/>
                  </a:cubicBezTo>
                  <a:cubicBezTo>
                    <a:pt x="815" y="1338"/>
                    <a:pt x="835" y="1322"/>
                    <a:pt x="855" y="1302"/>
                  </a:cubicBezTo>
                  <a:cubicBezTo>
                    <a:pt x="875" y="1284"/>
                    <a:pt x="895" y="1262"/>
                    <a:pt x="911" y="1238"/>
                  </a:cubicBezTo>
                  <a:cubicBezTo>
                    <a:pt x="941" y="1194"/>
                    <a:pt x="961" y="1144"/>
                    <a:pt x="969" y="1092"/>
                  </a:cubicBezTo>
                  <a:cubicBezTo>
                    <a:pt x="977" y="1047"/>
                    <a:pt x="981" y="1001"/>
                    <a:pt x="979" y="957"/>
                  </a:cubicBezTo>
                  <a:cubicBezTo>
                    <a:pt x="977" y="917"/>
                    <a:pt x="975" y="879"/>
                    <a:pt x="971" y="845"/>
                  </a:cubicBezTo>
                  <a:cubicBezTo>
                    <a:pt x="1036" y="835"/>
                    <a:pt x="1102" y="817"/>
                    <a:pt x="1164" y="794"/>
                  </a:cubicBezTo>
                  <a:cubicBezTo>
                    <a:pt x="1305" y="740"/>
                    <a:pt x="1431" y="650"/>
                    <a:pt x="1527" y="534"/>
                  </a:cubicBezTo>
                  <a:cubicBezTo>
                    <a:pt x="1551" y="507"/>
                    <a:pt x="1573" y="475"/>
                    <a:pt x="1590" y="443"/>
                  </a:cubicBezTo>
                  <a:lnTo>
                    <a:pt x="1608" y="411"/>
                  </a:lnTo>
                  <a:lnTo>
                    <a:pt x="1608" y="411"/>
                  </a:lnTo>
                  <a:cubicBezTo>
                    <a:pt x="1441" y="529"/>
                    <a:pt x="1250" y="612"/>
                    <a:pt x="1048" y="652"/>
                  </a:cubicBezTo>
                  <a:lnTo>
                    <a:pt x="1013" y="656"/>
                  </a:lnTo>
                  <a:cubicBezTo>
                    <a:pt x="993" y="660"/>
                    <a:pt x="971" y="662"/>
                    <a:pt x="951" y="664"/>
                  </a:cubicBezTo>
                  <a:cubicBezTo>
                    <a:pt x="947" y="628"/>
                    <a:pt x="947" y="592"/>
                    <a:pt x="951" y="556"/>
                  </a:cubicBezTo>
                  <a:cubicBezTo>
                    <a:pt x="959" y="459"/>
                    <a:pt x="989" y="365"/>
                    <a:pt x="1038" y="281"/>
                  </a:cubicBezTo>
                  <a:cubicBezTo>
                    <a:pt x="1074" y="218"/>
                    <a:pt x="1120" y="160"/>
                    <a:pt x="1174" y="110"/>
                  </a:cubicBezTo>
                  <a:cubicBezTo>
                    <a:pt x="1208" y="78"/>
                    <a:pt x="1244" y="50"/>
                    <a:pt x="1284" y="26"/>
                  </a:cubicBezTo>
                  <a:lnTo>
                    <a:pt x="1323"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 name="Google Shape;503;p12"/>
            <p:cNvSpPr/>
            <p:nvPr/>
          </p:nvSpPr>
          <p:spPr>
            <a:xfrm>
              <a:off x="11725706" y="1431864"/>
              <a:ext cx="115375" cy="306530"/>
            </a:xfrm>
            <a:custGeom>
              <a:rect b="b" l="l" r="r" t="t"/>
              <a:pathLst>
                <a:path extrusionOk="0" h="1618" w="609">
                  <a:moveTo>
                    <a:pt x="609" y="1"/>
                  </a:moveTo>
                  <a:lnTo>
                    <a:pt x="609" y="1"/>
                  </a:lnTo>
                  <a:cubicBezTo>
                    <a:pt x="561" y="79"/>
                    <a:pt x="483" y="110"/>
                    <a:pt x="395" y="150"/>
                  </a:cubicBezTo>
                  <a:lnTo>
                    <a:pt x="371" y="162"/>
                  </a:lnTo>
                  <a:cubicBezTo>
                    <a:pt x="332" y="180"/>
                    <a:pt x="292" y="200"/>
                    <a:pt x="256" y="226"/>
                  </a:cubicBezTo>
                  <a:cubicBezTo>
                    <a:pt x="206" y="258"/>
                    <a:pt x="162" y="300"/>
                    <a:pt x="126" y="348"/>
                  </a:cubicBezTo>
                  <a:cubicBezTo>
                    <a:pt x="71" y="423"/>
                    <a:pt x="31" y="513"/>
                    <a:pt x="15" y="607"/>
                  </a:cubicBezTo>
                  <a:cubicBezTo>
                    <a:pt x="9" y="633"/>
                    <a:pt x="7" y="658"/>
                    <a:pt x="5" y="684"/>
                  </a:cubicBezTo>
                  <a:cubicBezTo>
                    <a:pt x="1" y="746"/>
                    <a:pt x="7" y="806"/>
                    <a:pt x="23" y="864"/>
                  </a:cubicBezTo>
                  <a:cubicBezTo>
                    <a:pt x="29" y="892"/>
                    <a:pt x="39" y="920"/>
                    <a:pt x="51" y="947"/>
                  </a:cubicBezTo>
                  <a:cubicBezTo>
                    <a:pt x="61" y="971"/>
                    <a:pt x="73" y="997"/>
                    <a:pt x="85" y="1017"/>
                  </a:cubicBezTo>
                  <a:cubicBezTo>
                    <a:pt x="86" y="1025"/>
                    <a:pt x="90" y="1031"/>
                    <a:pt x="94" y="1039"/>
                  </a:cubicBezTo>
                  <a:cubicBezTo>
                    <a:pt x="110" y="1069"/>
                    <a:pt x="124" y="1101"/>
                    <a:pt x="136" y="1135"/>
                  </a:cubicBezTo>
                  <a:cubicBezTo>
                    <a:pt x="146" y="1169"/>
                    <a:pt x="150" y="1205"/>
                    <a:pt x="148" y="1242"/>
                  </a:cubicBezTo>
                  <a:cubicBezTo>
                    <a:pt x="140" y="1310"/>
                    <a:pt x="122" y="1376"/>
                    <a:pt x="94" y="1438"/>
                  </a:cubicBezTo>
                  <a:cubicBezTo>
                    <a:pt x="69" y="1493"/>
                    <a:pt x="45" y="1537"/>
                    <a:pt x="27" y="1569"/>
                  </a:cubicBezTo>
                  <a:lnTo>
                    <a:pt x="1" y="1617"/>
                  </a:lnTo>
                  <a:cubicBezTo>
                    <a:pt x="59" y="1567"/>
                    <a:pt x="112" y="1511"/>
                    <a:pt x="162" y="1452"/>
                  </a:cubicBezTo>
                  <a:cubicBezTo>
                    <a:pt x="210" y="1392"/>
                    <a:pt x="246" y="1320"/>
                    <a:pt x="266" y="1246"/>
                  </a:cubicBezTo>
                  <a:cubicBezTo>
                    <a:pt x="284" y="1169"/>
                    <a:pt x="280" y="1089"/>
                    <a:pt x="254" y="1015"/>
                  </a:cubicBezTo>
                  <a:cubicBezTo>
                    <a:pt x="238" y="967"/>
                    <a:pt x="224" y="926"/>
                    <a:pt x="212" y="890"/>
                  </a:cubicBezTo>
                  <a:cubicBezTo>
                    <a:pt x="208" y="878"/>
                    <a:pt x="204" y="864"/>
                    <a:pt x="202" y="850"/>
                  </a:cubicBezTo>
                  <a:cubicBezTo>
                    <a:pt x="186" y="760"/>
                    <a:pt x="190" y="668"/>
                    <a:pt x="216" y="581"/>
                  </a:cubicBezTo>
                  <a:cubicBezTo>
                    <a:pt x="238" y="509"/>
                    <a:pt x="274" y="441"/>
                    <a:pt x="322" y="381"/>
                  </a:cubicBezTo>
                  <a:cubicBezTo>
                    <a:pt x="364" y="334"/>
                    <a:pt x="411" y="288"/>
                    <a:pt x="461" y="248"/>
                  </a:cubicBezTo>
                  <a:cubicBezTo>
                    <a:pt x="503" y="212"/>
                    <a:pt x="541" y="172"/>
                    <a:pt x="571" y="126"/>
                  </a:cubicBezTo>
                  <a:cubicBezTo>
                    <a:pt x="589" y="98"/>
                    <a:pt x="603" y="67"/>
                    <a:pt x="607" y="33"/>
                  </a:cubicBezTo>
                  <a:cubicBezTo>
                    <a:pt x="609" y="23"/>
                    <a:pt x="609" y="11"/>
                    <a:pt x="6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04" name="Google Shape;504;p12"/>
          <p:cNvSpPr/>
          <p:nvPr/>
        </p:nvSpPr>
        <p:spPr>
          <a:xfrm>
            <a:off x="-608537" y="3844207"/>
            <a:ext cx="1817725" cy="1646725"/>
          </a:xfrm>
          <a:custGeom>
            <a:rect b="b" l="l" r="r" t="t"/>
            <a:pathLst>
              <a:path extrusionOk="0" h="65869" w="72709">
                <a:moveTo>
                  <a:pt x="6258" y="2352"/>
                </a:moveTo>
                <a:cubicBezTo>
                  <a:pt x="10244" y="-4843"/>
                  <a:pt x="23174" y="6435"/>
                  <a:pt x="29591" y="15185"/>
                </a:cubicBezTo>
                <a:cubicBezTo>
                  <a:pt x="36008" y="23935"/>
                  <a:pt x="37759" y="46589"/>
                  <a:pt x="44759" y="54853"/>
                </a:cubicBezTo>
                <a:cubicBezTo>
                  <a:pt x="51759" y="63117"/>
                  <a:pt x="78107" y="64187"/>
                  <a:pt x="71593" y="64770"/>
                </a:cubicBezTo>
                <a:cubicBezTo>
                  <a:pt x="65079" y="65353"/>
                  <a:pt x="16563" y="68756"/>
                  <a:pt x="5674" y="58353"/>
                </a:cubicBezTo>
                <a:cubicBezTo>
                  <a:pt x="-5215" y="47950"/>
                  <a:pt x="2272" y="9547"/>
                  <a:pt x="6258" y="235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05" name="Shape 505"/>
        <p:cNvGrpSpPr/>
        <p:nvPr/>
      </p:nvGrpSpPr>
      <p:grpSpPr>
        <a:xfrm>
          <a:off x="0" y="0"/>
          <a:ext cx="0" cy="0"/>
          <a:chOff x="0" y="0"/>
          <a:chExt cx="0" cy="0"/>
        </a:xfrm>
      </p:grpSpPr>
      <p:grpSp>
        <p:nvGrpSpPr>
          <p:cNvPr id="506" name="Google Shape;506;p13"/>
          <p:cNvGrpSpPr/>
          <p:nvPr/>
        </p:nvGrpSpPr>
        <p:grpSpPr>
          <a:xfrm rot="480718">
            <a:off x="236890" y="3696490"/>
            <a:ext cx="952191" cy="1006453"/>
            <a:chOff x="287700" y="3530125"/>
            <a:chExt cx="114450" cy="120975"/>
          </a:xfrm>
        </p:grpSpPr>
        <p:sp>
          <p:nvSpPr>
            <p:cNvPr id="507" name="Google Shape;507;p13"/>
            <p:cNvSpPr/>
            <p:nvPr/>
          </p:nvSpPr>
          <p:spPr>
            <a:xfrm>
              <a:off x="353400" y="3530125"/>
              <a:ext cx="48750" cy="106225"/>
            </a:xfrm>
            <a:custGeom>
              <a:rect b="b" l="l" r="r" t="t"/>
              <a:pathLst>
                <a:path extrusionOk="0" h="4249" w="1950">
                  <a:moveTo>
                    <a:pt x="1129" y="0"/>
                  </a:moveTo>
                  <a:cubicBezTo>
                    <a:pt x="1102" y="0"/>
                    <a:pt x="1076" y="10"/>
                    <a:pt x="1057" y="33"/>
                  </a:cubicBezTo>
                  <a:cubicBezTo>
                    <a:pt x="949" y="152"/>
                    <a:pt x="873" y="302"/>
                    <a:pt x="813" y="447"/>
                  </a:cubicBezTo>
                  <a:cubicBezTo>
                    <a:pt x="748" y="614"/>
                    <a:pt x="700" y="790"/>
                    <a:pt x="674" y="969"/>
                  </a:cubicBezTo>
                  <a:cubicBezTo>
                    <a:pt x="650" y="1141"/>
                    <a:pt x="668" y="1316"/>
                    <a:pt x="726" y="1479"/>
                  </a:cubicBezTo>
                  <a:cubicBezTo>
                    <a:pt x="782" y="1647"/>
                    <a:pt x="899" y="1800"/>
                    <a:pt x="933" y="1972"/>
                  </a:cubicBezTo>
                  <a:cubicBezTo>
                    <a:pt x="969" y="2151"/>
                    <a:pt x="895" y="2340"/>
                    <a:pt x="841" y="2510"/>
                  </a:cubicBezTo>
                  <a:cubicBezTo>
                    <a:pt x="796" y="2651"/>
                    <a:pt x="784" y="2803"/>
                    <a:pt x="804" y="2948"/>
                  </a:cubicBezTo>
                  <a:cubicBezTo>
                    <a:pt x="682" y="2844"/>
                    <a:pt x="588" y="2741"/>
                    <a:pt x="531" y="2595"/>
                  </a:cubicBezTo>
                  <a:cubicBezTo>
                    <a:pt x="469" y="2438"/>
                    <a:pt x="536" y="2284"/>
                    <a:pt x="523" y="2125"/>
                  </a:cubicBezTo>
                  <a:cubicBezTo>
                    <a:pt x="509" y="1978"/>
                    <a:pt x="560" y="1830"/>
                    <a:pt x="554" y="1683"/>
                  </a:cubicBezTo>
                  <a:cubicBezTo>
                    <a:pt x="546" y="1525"/>
                    <a:pt x="481" y="1368"/>
                    <a:pt x="399" y="1230"/>
                  </a:cubicBezTo>
                  <a:cubicBezTo>
                    <a:pt x="345" y="1141"/>
                    <a:pt x="273" y="1045"/>
                    <a:pt x="156" y="1029"/>
                  </a:cubicBezTo>
                  <a:cubicBezTo>
                    <a:pt x="145" y="1024"/>
                    <a:pt x="134" y="1022"/>
                    <a:pt x="124" y="1022"/>
                  </a:cubicBezTo>
                  <a:cubicBezTo>
                    <a:pt x="56" y="1022"/>
                    <a:pt x="0" y="1111"/>
                    <a:pt x="64" y="1166"/>
                  </a:cubicBezTo>
                  <a:cubicBezTo>
                    <a:pt x="182" y="1266"/>
                    <a:pt x="214" y="1455"/>
                    <a:pt x="236" y="1591"/>
                  </a:cubicBezTo>
                  <a:cubicBezTo>
                    <a:pt x="259" y="1748"/>
                    <a:pt x="216" y="1892"/>
                    <a:pt x="202" y="2047"/>
                  </a:cubicBezTo>
                  <a:cubicBezTo>
                    <a:pt x="188" y="2205"/>
                    <a:pt x="168" y="2362"/>
                    <a:pt x="178" y="2518"/>
                  </a:cubicBezTo>
                  <a:cubicBezTo>
                    <a:pt x="188" y="2673"/>
                    <a:pt x="267" y="2818"/>
                    <a:pt x="357" y="2946"/>
                  </a:cubicBezTo>
                  <a:cubicBezTo>
                    <a:pt x="455" y="3080"/>
                    <a:pt x="604" y="3173"/>
                    <a:pt x="722" y="3291"/>
                  </a:cubicBezTo>
                  <a:cubicBezTo>
                    <a:pt x="841" y="3416"/>
                    <a:pt x="786" y="3588"/>
                    <a:pt x="809" y="3739"/>
                  </a:cubicBezTo>
                  <a:cubicBezTo>
                    <a:pt x="833" y="3895"/>
                    <a:pt x="917" y="4032"/>
                    <a:pt x="1041" y="4124"/>
                  </a:cubicBezTo>
                  <a:cubicBezTo>
                    <a:pt x="1135" y="4192"/>
                    <a:pt x="1277" y="4249"/>
                    <a:pt x="1408" y="4249"/>
                  </a:cubicBezTo>
                  <a:cubicBezTo>
                    <a:pt x="1446" y="4249"/>
                    <a:pt x="1482" y="4244"/>
                    <a:pt x="1517" y="4233"/>
                  </a:cubicBezTo>
                  <a:cubicBezTo>
                    <a:pt x="1561" y="4221"/>
                    <a:pt x="1571" y="4164"/>
                    <a:pt x="1535" y="4140"/>
                  </a:cubicBezTo>
                  <a:cubicBezTo>
                    <a:pt x="1387" y="4022"/>
                    <a:pt x="1210" y="3976"/>
                    <a:pt x="1160" y="3791"/>
                  </a:cubicBezTo>
                  <a:cubicBezTo>
                    <a:pt x="1144" y="3717"/>
                    <a:pt x="1136" y="3644"/>
                    <a:pt x="1136" y="3570"/>
                  </a:cubicBezTo>
                  <a:lnTo>
                    <a:pt x="1136" y="3570"/>
                  </a:lnTo>
                  <a:cubicBezTo>
                    <a:pt x="1194" y="3695"/>
                    <a:pt x="1218" y="3835"/>
                    <a:pt x="1348" y="3924"/>
                  </a:cubicBezTo>
                  <a:cubicBezTo>
                    <a:pt x="1350" y="3926"/>
                    <a:pt x="1354" y="3928"/>
                    <a:pt x="1356" y="3928"/>
                  </a:cubicBezTo>
                  <a:cubicBezTo>
                    <a:pt x="1367" y="3948"/>
                    <a:pt x="1377" y="3970"/>
                    <a:pt x="1387" y="3988"/>
                  </a:cubicBezTo>
                  <a:cubicBezTo>
                    <a:pt x="1400" y="4010"/>
                    <a:pt x="1423" y="4021"/>
                    <a:pt x="1445" y="4021"/>
                  </a:cubicBezTo>
                  <a:cubicBezTo>
                    <a:pt x="1471" y="4021"/>
                    <a:pt x="1495" y="4006"/>
                    <a:pt x="1503" y="3978"/>
                  </a:cubicBezTo>
                  <a:cubicBezTo>
                    <a:pt x="1579" y="3685"/>
                    <a:pt x="1441" y="3414"/>
                    <a:pt x="1469" y="3121"/>
                  </a:cubicBezTo>
                  <a:cubicBezTo>
                    <a:pt x="1483" y="2954"/>
                    <a:pt x="1571" y="2803"/>
                    <a:pt x="1650" y="2651"/>
                  </a:cubicBezTo>
                  <a:cubicBezTo>
                    <a:pt x="1712" y="2534"/>
                    <a:pt x="1808" y="2430"/>
                    <a:pt x="1854" y="2306"/>
                  </a:cubicBezTo>
                  <a:cubicBezTo>
                    <a:pt x="1949" y="2045"/>
                    <a:pt x="1888" y="1756"/>
                    <a:pt x="1722" y="1523"/>
                  </a:cubicBezTo>
                  <a:cubicBezTo>
                    <a:pt x="1573" y="1314"/>
                    <a:pt x="1473" y="1021"/>
                    <a:pt x="1543" y="772"/>
                  </a:cubicBezTo>
                  <a:cubicBezTo>
                    <a:pt x="1558" y="720"/>
                    <a:pt x="1498" y="670"/>
                    <a:pt x="1440" y="670"/>
                  </a:cubicBezTo>
                  <a:cubicBezTo>
                    <a:pt x="1421" y="670"/>
                    <a:pt x="1401" y="675"/>
                    <a:pt x="1385" y="688"/>
                  </a:cubicBezTo>
                  <a:cubicBezTo>
                    <a:pt x="1190" y="852"/>
                    <a:pt x="1258" y="1166"/>
                    <a:pt x="1320" y="1372"/>
                  </a:cubicBezTo>
                  <a:cubicBezTo>
                    <a:pt x="1365" y="1525"/>
                    <a:pt x="1487" y="1647"/>
                    <a:pt x="1537" y="1794"/>
                  </a:cubicBezTo>
                  <a:cubicBezTo>
                    <a:pt x="1595" y="1966"/>
                    <a:pt x="1619" y="2119"/>
                    <a:pt x="1521" y="2284"/>
                  </a:cubicBezTo>
                  <a:cubicBezTo>
                    <a:pt x="1383" y="2516"/>
                    <a:pt x="1216" y="2747"/>
                    <a:pt x="1166" y="3006"/>
                  </a:cubicBezTo>
                  <a:cubicBezTo>
                    <a:pt x="1112" y="2862"/>
                    <a:pt x="1134" y="2697"/>
                    <a:pt x="1170" y="2555"/>
                  </a:cubicBezTo>
                  <a:cubicBezTo>
                    <a:pt x="1216" y="2372"/>
                    <a:pt x="1262" y="2211"/>
                    <a:pt x="1260" y="2021"/>
                  </a:cubicBezTo>
                  <a:cubicBezTo>
                    <a:pt x="1260" y="1874"/>
                    <a:pt x="1190" y="1740"/>
                    <a:pt x="1118" y="1609"/>
                  </a:cubicBezTo>
                  <a:cubicBezTo>
                    <a:pt x="1031" y="1449"/>
                    <a:pt x="973" y="1282"/>
                    <a:pt x="967" y="1103"/>
                  </a:cubicBezTo>
                  <a:cubicBezTo>
                    <a:pt x="961" y="917"/>
                    <a:pt x="997" y="732"/>
                    <a:pt x="1071" y="561"/>
                  </a:cubicBezTo>
                  <a:cubicBezTo>
                    <a:pt x="1138" y="409"/>
                    <a:pt x="1222" y="162"/>
                    <a:pt x="1232" y="100"/>
                  </a:cubicBezTo>
                  <a:cubicBezTo>
                    <a:pt x="1243" y="43"/>
                    <a:pt x="1186" y="0"/>
                    <a:pt x="1129" y="0"/>
                  </a:cubicBezTo>
                  <a:close/>
                </a:path>
              </a:pathLst>
            </a:custGeom>
            <a:solidFill>
              <a:schemeClr val="dk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 name="Google Shape;508;p13"/>
            <p:cNvSpPr/>
            <p:nvPr/>
          </p:nvSpPr>
          <p:spPr>
            <a:xfrm>
              <a:off x="335700" y="3537325"/>
              <a:ext cx="42375" cy="106875"/>
            </a:xfrm>
            <a:custGeom>
              <a:rect b="b" l="l" r="r" t="t"/>
              <a:pathLst>
                <a:path extrusionOk="0" h="4275" w="1695">
                  <a:moveTo>
                    <a:pt x="214" y="0"/>
                  </a:moveTo>
                  <a:cubicBezTo>
                    <a:pt x="193" y="0"/>
                    <a:pt x="172" y="5"/>
                    <a:pt x="152" y="16"/>
                  </a:cubicBezTo>
                  <a:cubicBezTo>
                    <a:pt x="23" y="65"/>
                    <a:pt x="27" y="229"/>
                    <a:pt x="19" y="334"/>
                  </a:cubicBezTo>
                  <a:cubicBezTo>
                    <a:pt x="1" y="540"/>
                    <a:pt x="17" y="745"/>
                    <a:pt x="69" y="946"/>
                  </a:cubicBezTo>
                  <a:cubicBezTo>
                    <a:pt x="164" y="1353"/>
                    <a:pt x="517" y="1747"/>
                    <a:pt x="402" y="2176"/>
                  </a:cubicBezTo>
                  <a:cubicBezTo>
                    <a:pt x="348" y="2369"/>
                    <a:pt x="330" y="2528"/>
                    <a:pt x="406" y="2720"/>
                  </a:cubicBezTo>
                  <a:cubicBezTo>
                    <a:pt x="485" y="2907"/>
                    <a:pt x="585" y="3084"/>
                    <a:pt x="708" y="3246"/>
                  </a:cubicBezTo>
                  <a:cubicBezTo>
                    <a:pt x="904" y="3521"/>
                    <a:pt x="1280" y="3864"/>
                    <a:pt x="1199" y="4210"/>
                  </a:cubicBezTo>
                  <a:cubicBezTo>
                    <a:pt x="1192" y="4245"/>
                    <a:pt x="1223" y="4275"/>
                    <a:pt x="1260" y="4275"/>
                  </a:cubicBezTo>
                  <a:cubicBezTo>
                    <a:pt x="1266" y="4275"/>
                    <a:pt x="1272" y="4274"/>
                    <a:pt x="1278" y="4272"/>
                  </a:cubicBezTo>
                  <a:cubicBezTo>
                    <a:pt x="1695" y="4153"/>
                    <a:pt x="1418" y="3625"/>
                    <a:pt x="1266" y="3421"/>
                  </a:cubicBezTo>
                  <a:cubicBezTo>
                    <a:pt x="1135" y="3248"/>
                    <a:pt x="989" y="3082"/>
                    <a:pt x="876" y="2901"/>
                  </a:cubicBezTo>
                  <a:cubicBezTo>
                    <a:pt x="784" y="2754"/>
                    <a:pt x="667" y="2560"/>
                    <a:pt x="708" y="2389"/>
                  </a:cubicBezTo>
                  <a:cubicBezTo>
                    <a:pt x="754" y="2200"/>
                    <a:pt x="820" y="2024"/>
                    <a:pt x="772" y="1829"/>
                  </a:cubicBezTo>
                  <a:cubicBezTo>
                    <a:pt x="718" y="1608"/>
                    <a:pt x="637" y="1395"/>
                    <a:pt x="525" y="1197"/>
                  </a:cubicBezTo>
                  <a:cubicBezTo>
                    <a:pt x="421" y="1012"/>
                    <a:pt x="346" y="787"/>
                    <a:pt x="334" y="581"/>
                  </a:cubicBezTo>
                  <a:cubicBezTo>
                    <a:pt x="328" y="484"/>
                    <a:pt x="328" y="386"/>
                    <a:pt x="326" y="289"/>
                  </a:cubicBezTo>
                  <a:cubicBezTo>
                    <a:pt x="326" y="261"/>
                    <a:pt x="324" y="233"/>
                    <a:pt x="322" y="205"/>
                  </a:cubicBezTo>
                  <a:cubicBezTo>
                    <a:pt x="320" y="185"/>
                    <a:pt x="329" y="164"/>
                    <a:pt x="324" y="164"/>
                  </a:cubicBezTo>
                  <a:cubicBezTo>
                    <a:pt x="322" y="164"/>
                    <a:pt x="318" y="167"/>
                    <a:pt x="310" y="177"/>
                  </a:cubicBezTo>
                  <a:cubicBezTo>
                    <a:pt x="346" y="135"/>
                    <a:pt x="356" y="63"/>
                    <a:pt x="298" y="27"/>
                  </a:cubicBezTo>
                  <a:lnTo>
                    <a:pt x="286" y="22"/>
                  </a:lnTo>
                  <a:cubicBezTo>
                    <a:pt x="264" y="7"/>
                    <a:pt x="239" y="0"/>
                    <a:pt x="214" y="0"/>
                  </a:cubicBezTo>
                  <a:close/>
                </a:path>
              </a:pathLst>
            </a:custGeom>
            <a:solidFill>
              <a:schemeClr val="dk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 name="Google Shape;509;p13"/>
            <p:cNvSpPr/>
            <p:nvPr/>
          </p:nvSpPr>
          <p:spPr>
            <a:xfrm>
              <a:off x="287700" y="3549425"/>
              <a:ext cx="69700" cy="101675"/>
            </a:xfrm>
            <a:custGeom>
              <a:rect b="b" l="l" r="r" t="t"/>
              <a:pathLst>
                <a:path extrusionOk="0" h="4067" w="2788">
                  <a:moveTo>
                    <a:pt x="742" y="1"/>
                  </a:moveTo>
                  <a:cubicBezTo>
                    <a:pt x="720" y="1"/>
                    <a:pt x="698" y="9"/>
                    <a:pt x="681" y="28"/>
                  </a:cubicBezTo>
                  <a:cubicBezTo>
                    <a:pt x="582" y="143"/>
                    <a:pt x="474" y="265"/>
                    <a:pt x="510" y="422"/>
                  </a:cubicBezTo>
                  <a:cubicBezTo>
                    <a:pt x="548" y="590"/>
                    <a:pt x="634" y="821"/>
                    <a:pt x="777" y="944"/>
                  </a:cubicBezTo>
                  <a:cubicBezTo>
                    <a:pt x="1106" y="1229"/>
                    <a:pt x="1564" y="1445"/>
                    <a:pt x="1714" y="1849"/>
                  </a:cubicBezTo>
                  <a:cubicBezTo>
                    <a:pt x="1795" y="2068"/>
                    <a:pt x="1730" y="2298"/>
                    <a:pt x="1688" y="2517"/>
                  </a:cubicBezTo>
                  <a:cubicBezTo>
                    <a:pt x="1670" y="2616"/>
                    <a:pt x="1670" y="2720"/>
                    <a:pt x="1688" y="2822"/>
                  </a:cubicBezTo>
                  <a:cubicBezTo>
                    <a:pt x="1506" y="2748"/>
                    <a:pt x="1341" y="2668"/>
                    <a:pt x="1241" y="2509"/>
                  </a:cubicBezTo>
                  <a:cubicBezTo>
                    <a:pt x="1158" y="2377"/>
                    <a:pt x="1166" y="2192"/>
                    <a:pt x="1134" y="2044"/>
                  </a:cubicBezTo>
                  <a:cubicBezTo>
                    <a:pt x="1102" y="1899"/>
                    <a:pt x="1100" y="1765"/>
                    <a:pt x="1002" y="1638"/>
                  </a:cubicBezTo>
                  <a:cubicBezTo>
                    <a:pt x="899" y="1504"/>
                    <a:pt x="775" y="1431"/>
                    <a:pt x="620" y="1347"/>
                  </a:cubicBezTo>
                  <a:cubicBezTo>
                    <a:pt x="492" y="1281"/>
                    <a:pt x="345" y="1221"/>
                    <a:pt x="243" y="1126"/>
                  </a:cubicBezTo>
                  <a:cubicBezTo>
                    <a:pt x="221" y="1105"/>
                    <a:pt x="194" y="1096"/>
                    <a:pt x="168" y="1096"/>
                  </a:cubicBezTo>
                  <a:cubicBezTo>
                    <a:pt x="84" y="1096"/>
                    <a:pt x="0" y="1186"/>
                    <a:pt x="60" y="1259"/>
                  </a:cubicBezTo>
                  <a:cubicBezTo>
                    <a:pt x="145" y="1363"/>
                    <a:pt x="247" y="1451"/>
                    <a:pt x="361" y="1520"/>
                  </a:cubicBezTo>
                  <a:cubicBezTo>
                    <a:pt x="488" y="1600"/>
                    <a:pt x="640" y="1672"/>
                    <a:pt x="715" y="1797"/>
                  </a:cubicBezTo>
                  <a:cubicBezTo>
                    <a:pt x="787" y="1911"/>
                    <a:pt x="783" y="2050"/>
                    <a:pt x="803" y="2178"/>
                  </a:cubicBezTo>
                  <a:cubicBezTo>
                    <a:pt x="823" y="2312"/>
                    <a:pt x="823" y="2473"/>
                    <a:pt x="887" y="2597"/>
                  </a:cubicBezTo>
                  <a:cubicBezTo>
                    <a:pt x="970" y="2752"/>
                    <a:pt x="1092" y="2883"/>
                    <a:pt x="1241" y="2979"/>
                  </a:cubicBezTo>
                  <a:cubicBezTo>
                    <a:pt x="1377" y="3071"/>
                    <a:pt x="1548" y="3115"/>
                    <a:pt x="1694" y="3192"/>
                  </a:cubicBezTo>
                  <a:cubicBezTo>
                    <a:pt x="1933" y="3322"/>
                    <a:pt x="2240" y="3575"/>
                    <a:pt x="2296" y="3828"/>
                  </a:cubicBezTo>
                  <a:cubicBezTo>
                    <a:pt x="2304" y="3865"/>
                    <a:pt x="2336" y="3880"/>
                    <a:pt x="2370" y="3880"/>
                  </a:cubicBezTo>
                  <a:cubicBezTo>
                    <a:pt x="2394" y="3880"/>
                    <a:pt x="2418" y="3873"/>
                    <a:pt x="2437" y="3860"/>
                  </a:cubicBezTo>
                  <a:cubicBezTo>
                    <a:pt x="2483" y="3910"/>
                    <a:pt x="2525" y="3964"/>
                    <a:pt x="2563" y="4017"/>
                  </a:cubicBezTo>
                  <a:cubicBezTo>
                    <a:pt x="2587" y="4052"/>
                    <a:pt x="2624" y="4067"/>
                    <a:pt x="2659" y="4067"/>
                  </a:cubicBezTo>
                  <a:cubicBezTo>
                    <a:pt x="2726" y="4067"/>
                    <a:pt x="2788" y="4014"/>
                    <a:pt x="2754" y="3942"/>
                  </a:cubicBezTo>
                  <a:cubicBezTo>
                    <a:pt x="2696" y="3810"/>
                    <a:pt x="2597" y="3667"/>
                    <a:pt x="2509" y="3545"/>
                  </a:cubicBezTo>
                  <a:cubicBezTo>
                    <a:pt x="2465" y="3388"/>
                    <a:pt x="2331" y="3236"/>
                    <a:pt x="2198" y="3123"/>
                  </a:cubicBezTo>
                  <a:cubicBezTo>
                    <a:pt x="2150" y="3057"/>
                    <a:pt x="2108" y="2989"/>
                    <a:pt x="2070" y="2919"/>
                  </a:cubicBezTo>
                  <a:cubicBezTo>
                    <a:pt x="1929" y="2575"/>
                    <a:pt x="2200" y="2210"/>
                    <a:pt x="2096" y="1857"/>
                  </a:cubicBezTo>
                  <a:cubicBezTo>
                    <a:pt x="2035" y="1652"/>
                    <a:pt x="1937" y="1437"/>
                    <a:pt x="1768" y="1275"/>
                  </a:cubicBezTo>
                  <a:cubicBezTo>
                    <a:pt x="1624" y="1138"/>
                    <a:pt x="1455" y="1024"/>
                    <a:pt x="1293" y="903"/>
                  </a:cubicBezTo>
                  <a:cubicBezTo>
                    <a:pt x="1008" y="687"/>
                    <a:pt x="791" y="412"/>
                    <a:pt x="819" y="72"/>
                  </a:cubicBezTo>
                  <a:cubicBezTo>
                    <a:pt x="823" y="29"/>
                    <a:pt x="783" y="1"/>
                    <a:pt x="742" y="1"/>
                  </a:cubicBezTo>
                  <a:close/>
                </a:path>
              </a:pathLst>
            </a:custGeom>
            <a:solidFill>
              <a:schemeClr val="dk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10" name="Google Shape;510;p13"/>
          <p:cNvSpPr/>
          <p:nvPr/>
        </p:nvSpPr>
        <p:spPr>
          <a:xfrm>
            <a:off x="50" y="3952875"/>
            <a:ext cx="9143926" cy="1190617"/>
          </a:xfrm>
          <a:custGeom>
            <a:rect b="b" l="l" r="r" t="t"/>
            <a:pathLst>
              <a:path extrusionOk="0" h="7083" w="47338">
                <a:moveTo>
                  <a:pt x="47338" y="0"/>
                </a:moveTo>
                <a:cubicBezTo>
                  <a:pt x="47244" y="20"/>
                  <a:pt x="47154" y="42"/>
                  <a:pt x="47065" y="64"/>
                </a:cubicBezTo>
                <a:cubicBezTo>
                  <a:pt x="41079" y="1522"/>
                  <a:pt x="40944" y="2924"/>
                  <a:pt x="33454" y="2924"/>
                </a:cubicBezTo>
                <a:cubicBezTo>
                  <a:pt x="33092" y="2924"/>
                  <a:pt x="32712" y="2920"/>
                  <a:pt x="32314" y="2914"/>
                </a:cubicBezTo>
                <a:cubicBezTo>
                  <a:pt x="23683" y="2770"/>
                  <a:pt x="23217" y="1158"/>
                  <a:pt x="16072" y="1026"/>
                </a:cubicBezTo>
                <a:cubicBezTo>
                  <a:pt x="15864" y="1023"/>
                  <a:pt x="15661" y="1021"/>
                  <a:pt x="15463" y="1021"/>
                </a:cubicBezTo>
                <a:cubicBezTo>
                  <a:pt x="9354" y="1021"/>
                  <a:pt x="8001" y="2787"/>
                  <a:pt x="3522" y="2787"/>
                </a:cubicBezTo>
                <a:cubicBezTo>
                  <a:pt x="3166" y="2787"/>
                  <a:pt x="2791" y="2776"/>
                  <a:pt x="2391" y="2752"/>
                </a:cubicBezTo>
                <a:cubicBezTo>
                  <a:pt x="1270" y="2686"/>
                  <a:pt x="528" y="2495"/>
                  <a:pt x="0" y="2228"/>
                </a:cubicBezTo>
                <a:lnTo>
                  <a:pt x="0" y="7083"/>
                </a:lnTo>
                <a:lnTo>
                  <a:pt x="47338" y="5787"/>
                </a:lnTo>
                <a:lnTo>
                  <a:pt x="47338" y="0"/>
                </a:lnTo>
                <a:close/>
              </a:path>
            </a:pathLst>
          </a:custGeom>
          <a:solidFill>
            <a:schemeClr val="dk2"/>
          </a:solidFill>
          <a:ln>
            <a:noFill/>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11" name="Google Shape;511;p13"/>
          <p:cNvGrpSpPr/>
          <p:nvPr/>
        </p:nvGrpSpPr>
        <p:grpSpPr>
          <a:xfrm rot="-1263764">
            <a:off x="4681936" y="3519223"/>
            <a:ext cx="1450948" cy="1246895"/>
            <a:chOff x="935150" y="3506300"/>
            <a:chExt cx="174400" cy="149875"/>
          </a:xfrm>
        </p:grpSpPr>
        <p:sp>
          <p:nvSpPr>
            <p:cNvPr id="512" name="Google Shape;512;p13"/>
            <p:cNvSpPr/>
            <p:nvPr/>
          </p:nvSpPr>
          <p:spPr>
            <a:xfrm>
              <a:off x="935150" y="3518000"/>
              <a:ext cx="26825" cy="112200"/>
            </a:xfrm>
            <a:custGeom>
              <a:rect b="b" l="l" r="r" t="t"/>
              <a:pathLst>
                <a:path extrusionOk="0" h="4488" w="1073">
                  <a:moveTo>
                    <a:pt x="676" y="0"/>
                  </a:moveTo>
                  <a:cubicBezTo>
                    <a:pt x="599" y="0"/>
                    <a:pt x="519" y="67"/>
                    <a:pt x="539" y="139"/>
                  </a:cubicBezTo>
                  <a:cubicBezTo>
                    <a:pt x="630" y="470"/>
                    <a:pt x="499" y="864"/>
                    <a:pt x="302" y="1145"/>
                  </a:cubicBezTo>
                  <a:cubicBezTo>
                    <a:pt x="82" y="1454"/>
                    <a:pt x="1" y="1843"/>
                    <a:pt x="130" y="2193"/>
                  </a:cubicBezTo>
                  <a:cubicBezTo>
                    <a:pt x="190" y="2359"/>
                    <a:pt x="316" y="2496"/>
                    <a:pt x="397" y="2654"/>
                  </a:cubicBezTo>
                  <a:cubicBezTo>
                    <a:pt x="503" y="2855"/>
                    <a:pt x="618" y="3060"/>
                    <a:pt x="640" y="3286"/>
                  </a:cubicBezTo>
                  <a:cubicBezTo>
                    <a:pt x="674" y="3676"/>
                    <a:pt x="495" y="4039"/>
                    <a:pt x="593" y="4431"/>
                  </a:cubicBezTo>
                  <a:cubicBezTo>
                    <a:pt x="602" y="4469"/>
                    <a:pt x="635" y="4488"/>
                    <a:pt x="669" y="4488"/>
                  </a:cubicBezTo>
                  <a:cubicBezTo>
                    <a:pt x="699" y="4488"/>
                    <a:pt x="728" y="4474"/>
                    <a:pt x="744" y="4445"/>
                  </a:cubicBezTo>
                  <a:cubicBezTo>
                    <a:pt x="943" y="4089"/>
                    <a:pt x="1073" y="3696"/>
                    <a:pt x="1057" y="3294"/>
                  </a:cubicBezTo>
                  <a:cubicBezTo>
                    <a:pt x="1043" y="2879"/>
                    <a:pt x="778" y="2520"/>
                    <a:pt x="567" y="2162"/>
                  </a:cubicBezTo>
                  <a:cubicBezTo>
                    <a:pt x="439" y="1942"/>
                    <a:pt x="471" y="1737"/>
                    <a:pt x="547" y="1506"/>
                  </a:cubicBezTo>
                  <a:cubicBezTo>
                    <a:pt x="614" y="1307"/>
                    <a:pt x="774" y="1145"/>
                    <a:pt x="836" y="942"/>
                  </a:cubicBezTo>
                  <a:cubicBezTo>
                    <a:pt x="917" y="667"/>
                    <a:pt x="1007" y="244"/>
                    <a:pt x="748" y="25"/>
                  </a:cubicBezTo>
                  <a:cubicBezTo>
                    <a:pt x="727" y="8"/>
                    <a:pt x="702" y="0"/>
                    <a:pt x="676" y="0"/>
                  </a:cubicBezTo>
                  <a:close/>
                </a:path>
              </a:pathLst>
            </a:custGeom>
            <a:solidFill>
              <a:schemeClr val="lt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 name="Google Shape;513;p13"/>
            <p:cNvSpPr/>
            <p:nvPr/>
          </p:nvSpPr>
          <p:spPr>
            <a:xfrm>
              <a:off x="996275" y="3524150"/>
              <a:ext cx="51350" cy="132025"/>
            </a:xfrm>
            <a:custGeom>
              <a:rect b="b" l="l" r="r" t="t"/>
              <a:pathLst>
                <a:path extrusionOk="0" h="5281" w="2054">
                  <a:moveTo>
                    <a:pt x="1784" y="0"/>
                  </a:moveTo>
                  <a:cubicBezTo>
                    <a:pt x="1779" y="0"/>
                    <a:pt x="1775" y="0"/>
                    <a:pt x="1771" y="0"/>
                  </a:cubicBezTo>
                  <a:cubicBezTo>
                    <a:pt x="1543" y="12"/>
                    <a:pt x="1661" y="369"/>
                    <a:pt x="1661" y="403"/>
                  </a:cubicBezTo>
                  <a:cubicBezTo>
                    <a:pt x="1657" y="523"/>
                    <a:pt x="1657" y="640"/>
                    <a:pt x="1649" y="760"/>
                  </a:cubicBezTo>
                  <a:cubicBezTo>
                    <a:pt x="1635" y="1013"/>
                    <a:pt x="1543" y="1288"/>
                    <a:pt x="1418" y="1515"/>
                  </a:cubicBezTo>
                  <a:cubicBezTo>
                    <a:pt x="1282" y="1756"/>
                    <a:pt x="1183" y="2017"/>
                    <a:pt x="1119" y="2286"/>
                  </a:cubicBezTo>
                  <a:cubicBezTo>
                    <a:pt x="1061" y="2525"/>
                    <a:pt x="1141" y="2741"/>
                    <a:pt x="1197" y="2972"/>
                  </a:cubicBezTo>
                  <a:cubicBezTo>
                    <a:pt x="1246" y="3181"/>
                    <a:pt x="1103" y="3418"/>
                    <a:pt x="993" y="3598"/>
                  </a:cubicBezTo>
                  <a:cubicBezTo>
                    <a:pt x="856" y="3821"/>
                    <a:pt x="678" y="4024"/>
                    <a:pt x="523" y="4237"/>
                  </a:cubicBezTo>
                  <a:cubicBezTo>
                    <a:pt x="338" y="4486"/>
                    <a:pt x="1" y="5132"/>
                    <a:pt x="507" y="5277"/>
                  </a:cubicBezTo>
                  <a:cubicBezTo>
                    <a:pt x="514" y="5279"/>
                    <a:pt x="521" y="5280"/>
                    <a:pt x="528" y="5280"/>
                  </a:cubicBezTo>
                  <a:cubicBezTo>
                    <a:pt x="572" y="5280"/>
                    <a:pt x="611" y="5245"/>
                    <a:pt x="603" y="5202"/>
                  </a:cubicBezTo>
                  <a:cubicBezTo>
                    <a:pt x="503" y="4777"/>
                    <a:pt x="959" y="4355"/>
                    <a:pt x="1197" y="4022"/>
                  </a:cubicBezTo>
                  <a:cubicBezTo>
                    <a:pt x="1344" y="3817"/>
                    <a:pt x="1474" y="3609"/>
                    <a:pt x="1563" y="3378"/>
                  </a:cubicBezTo>
                  <a:cubicBezTo>
                    <a:pt x="1657" y="3143"/>
                    <a:pt x="1633" y="2952"/>
                    <a:pt x="1569" y="2713"/>
                  </a:cubicBezTo>
                  <a:cubicBezTo>
                    <a:pt x="1428" y="2189"/>
                    <a:pt x="1854" y="1706"/>
                    <a:pt x="1972" y="1206"/>
                  </a:cubicBezTo>
                  <a:cubicBezTo>
                    <a:pt x="2034" y="963"/>
                    <a:pt x="2054" y="710"/>
                    <a:pt x="2032" y="459"/>
                  </a:cubicBezTo>
                  <a:cubicBezTo>
                    <a:pt x="2020" y="332"/>
                    <a:pt x="1999" y="0"/>
                    <a:pt x="1784" y="0"/>
                  </a:cubicBezTo>
                  <a:close/>
                </a:path>
              </a:pathLst>
            </a:custGeom>
            <a:solidFill>
              <a:schemeClr val="lt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 name="Google Shape;514;p13"/>
            <p:cNvSpPr/>
            <p:nvPr/>
          </p:nvSpPr>
          <p:spPr>
            <a:xfrm>
              <a:off x="963800" y="3506300"/>
              <a:ext cx="52000" cy="142200"/>
            </a:xfrm>
            <a:custGeom>
              <a:rect b="b" l="l" r="r" t="t"/>
              <a:pathLst>
                <a:path extrusionOk="0" h="5688" w="2080">
                  <a:moveTo>
                    <a:pt x="585" y="1"/>
                  </a:moveTo>
                  <a:cubicBezTo>
                    <a:pt x="510" y="1"/>
                    <a:pt x="435" y="58"/>
                    <a:pt x="449" y="135"/>
                  </a:cubicBezTo>
                  <a:cubicBezTo>
                    <a:pt x="463" y="218"/>
                    <a:pt x="573" y="547"/>
                    <a:pt x="664" y="750"/>
                  </a:cubicBezTo>
                  <a:cubicBezTo>
                    <a:pt x="760" y="980"/>
                    <a:pt x="806" y="1229"/>
                    <a:pt x="800" y="1478"/>
                  </a:cubicBezTo>
                  <a:cubicBezTo>
                    <a:pt x="792" y="1715"/>
                    <a:pt x="714" y="1940"/>
                    <a:pt x="598" y="2155"/>
                  </a:cubicBezTo>
                  <a:cubicBezTo>
                    <a:pt x="503" y="2331"/>
                    <a:pt x="413" y="2508"/>
                    <a:pt x="411" y="2707"/>
                  </a:cubicBezTo>
                  <a:cubicBezTo>
                    <a:pt x="409" y="2960"/>
                    <a:pt x="471" y="3176"/>
                    <a:pt x="531" y="3419"/>
                  </a:cubicBezTo>
                  <a:cubicBezTo>
                    <a:pt x="584" y="3642"/>
                    <a:pt x="616" y="3909"/>
                    <a:pt x="493" y="4120"/>
                  </a:cubicBezTo>
                  <a:cubicBezTo>
                    <a:pt x="391" y="4292"/>
                    <a:pt x="216" y="4445"/>
                    <a:pt x="164" y="4638"/>
                  </a:cubicBezTo>
                  <a:cubicBezTo>
                    <a:pt x="118" y="4812"/>
                    <a:pt x="56" y="5049"/>
                    <a:pt x="144" y="5220"/>
                  </a:cubicBezTo>
                  <a:cubicBezTo>
                    <a:pt x="164" y="5253"/>
                    <a:pt x="200" y="5271"/>
                    <a:pt x="237" y="5271"/>
                  </a:cubicBezTo>
                  <a:cubicBezTo>
                    <a:pt x="258" y="5271"/>
                    <a:pt x="279" y="5265"/>
                    <a:pt x="298" y="5252"/>
                  </a:cubicBezTo>
                  <a:cubicBezTo>
                    <a:pt x="467" y="5133"/>
                    <a:pt x="501" y="4945"/>
                    <a:pt x="577" y="4778"/>
                  </a:cubicBezTo>
                  <a:lnTo>
                    <a:pt x="577" y="4778"/>
                  </a:lnTo>
                  <a:cubicBezTo>
                    <a:pt x="577" y="4877"/>
                    <a:pt x="567" y="4977"/>
                    <a:pt x="545" y="5073"/>
                  </a:cubicBezTo>
                  <a:cubicBezTo>
                    <a:pt x="479" y="5322"/>
                    <a:pt x="244" y="5384"/>
                    <a:pt x="50" y="5539"/>
                  </a:cubicBezTo>
                  <a:cubicBezTo>
                    <a:pt x="1" y="5575"/>
                    <a:pt x="15" y="5651"/>
                    <a:pt x="72" y="5667"/>
                  </a:cubicBezTo>
                  <a:cubicBezTo>
                    <a:pt x="118" y="5681"/>
                    <a:pt x="168" y="5688"/>
                    <a:pt x="218" y="5688"/>
                  </a:cubicBezTo>
                  <a:cubicBezTo>
                    <a:pt x="391" y="5688"/>
                    <a:pt x="579" y="5612"/>
                    <a:pt x="704" y="5521"/>
                  </a:cubicBezTo>
                  <a:cubicBezTo>
                    <a:pt x="867" y="5396"/>
                    <a:pt x="977" y="5210"/>
                    <a:pt x="1007" y="5005"/>
                  </a:cubicBezTo>
                  <a:cubicBezTo>
                    <a:pt x="1041" y="4804"/>
                    <a:pt x="967" y="4573"/>
                    <a:pt x="1127" y="4407"/>
                  </a:cubicBezTo>
                  <a:cubicBezTo>
                    <a:pt x="1280" y="4248"/>
                    <a:pt x="1479" y="4124"/>
                    <a:pt x="1607" y="3945"/>
                  </a:cubicBezTo>
                  <a:cubicBezTo>
                    <a:pt x="1726" y="3773"/>
                    <a:pt x="1832" y="3572"/>
                    <a:pt x="1846" y="3369"/>
                  </a:cubicBezTo>
                  <a:cubicBezTo>
                    <a:pt x="1858" y="3162"/>
                    <a:pt x="1828" y="2946"/>
                    <a:pt x="1810" y="2739"/>
                  </a:cubicBezTo>
                  <a:cubicBezTo>
                    <a:pt x="1792" y="2534"/>
                    <a:pt x="1736" y="2339"/>
                    <a:pt x="1768" y="2127"/>
                  </a:cubicBezTo>
                  <a:cubicBezTo>
                    <a:pt x="1794" y="1948"/>
                    <a:pt x="1838" y="1697"/>
                    <a:pt x="1993" y="1561"/>
                  </a:cubicBezTo>
                  <a:cubicBezTo>
                    <a:pt x="2080" y="1487"/>
                    <a:pt x="2006" y="1367"/>
                    <a:pt x="1914" y="1367"/>
                  </a:cubicBezTo>
                  <a:cubicBezTo>
                    <a:pt x="1900" y="1367"/>
                    <a:pt x="1886" y="1370"/>
                    <a:pt x="1872" y="1376"/>
                  </a:cubicBezTo>
                  <a:cubicBezTo>
                    <a:pt x="1718" y="1400"/>
                    <a:pt x="1623" y="1528"/>
                    <a:pt x="1553" y="1649"/>
                  </a:cubicBezTo>
                  <a:cubicBezTo>
                    <a:pt x="1443" y="1832"/>
                    <a:pt x="1356" y="2042"/>
                    <a:pt x="1346" y="2251"/>
                  </a:cubicBezTo>
                  <a:cubicBezTo>
                    <a:pt x="1338" y="2450"/>
                    <a:pt x="1406" y="2650"/>
                    <a:pt x="1388" y="2847"/>
                  </a:cubicBezTo>
                  <a:cubicBezTo>
                    <a:pt x="1370" y="3060"/>
                    <a:pt x="1459" y="3263"/>
                    <a:pt x="1378" y="3475"/>
                  </a:cubicBezTo>
                  <a:cubicBezTo>
                    <a:pt x="1302" y="3670"/>
                    <a:pt x="1178" y="3807"/>
                    <a:pt x="1017" y="3949"/>
                  </a:cubicBezTo>
                  <a:cubicBezTo>
                    <a:pt x="1043" y="3752"/>
                    <a:pt x="1025" y="3550"/>
                    <a:pt x="967" y="3361"/>
                  </a:cubicBezTo>
                  <a:cubicBezTo>
                    <a:pt x="893" y="3134"/>
                    <a:pt x="798" y="2881"/>
                    <a:pt x="844" y="2642"/>
                  </a:cubicBezTo>
                  <a:cubicBezTo>
                    <a:pt x="889" y="2410"/>
                    <a:pt x="1043" y="2203"/>
                    <a:pt x="1119" y="1980"/>
                  </a:cubicBezTo>
                  <a:cubicBezTo>
                    <a:pt x="1194" y="1761"/>
                    <a:pt x="1218" y="1528"/>
                    <a:pt x="1188" y="1298"/>
                  </a:cubicBezTo>
                  <a:cubicBezTo>
                    <a:pt x="1152" y="1059"/>
                    <a:pt x="1091" y="824"/>
                    <a:pt x="1001" y="597"/>
                  </a:cubicBezTo>
                  <a:cubicBezTo>
                    <a:pt x="923" y="404"/>
                    <a:pt x="824" y="204"/>
                    <a:pt x="682" y="43"/>
                  </a:cubicBezTo>
                  <a:cubicBezTo>
                    <a:pt x="656" y="13"/>
                    <a:pt x="620" y="1"/>
                    <a:pt x="585" y="1"/>
                  </a:cubicBezTo>
                  <a:close/>
                </a:path>
              </a:pathLst>
            </a:custGeom>
            <a:solidFill>
              <a:schemeClr val="lt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 name="Google Shape;515;p13"/>
            <p:cNvSpPr/>
            <p:nvPr/>
          </p:nvSpPr>
          <p:spPr>
            <a:xfrm>
              <a:off x="1034275" y="3538575"/>
              <a:ext cx="75275" cy="112400"/>
            </a:xfrm>
            <a:custGeom>
              <a:rect b="b" l="l" r="r" t="t"/>
              <a:pathLst>
                <a:path extrusionOk="0" h="4496" w="3011">
                  <a:moveTo>
                    <a:pt x="2220" y="0"/>
                  </a:moveTo>
                  <a:cubicBezTo>
                    <a:pt x="1976" y="0"/>
                    <a:pt x="2038" y="335"/>
                    <a:pt x="1972" y="545"/>
                  </a:cubicBezTo>
                  <a:cubicBezTo>
                    <a:pt x="1915" y="725"/>
                    <a:pt x="1755" y="930"/>
                    <a:pt x="1614" y="1038"/>
                  </a:cubicBezTo>
                  <a:cubicBezTo>
                    <a:pt x="1440" y="1169"/>
                    <a:pt x="1257" y="1293"/>
                    <a:pt x="1101" y="1444"/>
                  </a:cubicBezTo>
                  <a:cubicBezTo>
                    <a:pt x="920" y="1620"/>
                    <a:pt x="815" y="1855"/>
                    <a:pt x="749" y="2082"/>
                  </a:cubicBezTo>
                  <a:cubicBezTo>
                    <a:pt x="635" y="2465"/>
                    <a:pt x="928" y="2863"/>
                    <a:pt x="775" y="3240"/>
                  </a:cubicBezTo>
                  <a:cubicBezTo>
                    <a:pt x="735" y="3317"/>
                    <a:pt x="689" y="3391"/>
                    <a:pt x="639" y="3463"/>
                  </a:cubicBezTo>
                  <a:cubicBezTo>
                    <a:pt x="494" y="3586"/>
                    <a:pt x="348" y="3754"/>
                    <a:pt x="302" y="3927"/>
                  </a:cubicBezTo>
                  <a:cubicBezTo>
                    <a:pt x="207" y="4057"/>
                    <a:pt x="101" y="4214"/>
                    <a:pt x="35" y="4358"/>
                  </a:cubicBezTo>
                  <a:cubicBezTo>
                    <a:pt x="0" y="4438"/>
                    <a:pt x="68" y="4496"/>
                    <a:pt x="139" y="4496"/>
                  </a:cubicBezTo>
                  <a:cubicBezTo>
                    <a:pt x="178" y="4496"/>
                    <a:pt x="217" y="4480"/>
                    <a:pt x="243" y="4441"/>
                  </a:cubicBezTo>
                  <a:cubicBezTo>
                    <a:pt x="284" y="4382"/>
                    <a:pt x="330" y="4324"/>
                    <a:pt x="380" y="4268"/>
                  </a:cubicBezTo>
                  <a:cubicBezTo>
                    <a:pt x="401" y="4283"/>
                    <a:pt x="427" y="4291"/>
                    <a:pt x="453" y="4291"/>
                  </a:cubicBezTo>
                  <a:cubicBezTo>
                    <a:pt x="490" y="4291"/>
                    <a:pt x="523" y="4274"/>
                    <a:pt x="532" y="4234"/>
                  </a:cubicBezTo>
                  <a:cubicBezTo>
                    <a:pt x="591" y="3957"/>
                    <a:pt x="922" y="3680"/>
                    <a:pt x="1181" y="3541"/>
                  </a:cubicBezTo>
                  <a:cubicBezTo>
                    <a:pt x="1339" y="3455"/>
                    <a:pt x="1524" y="3405"/>
                    <a:pt x="1671" y="3306"/>
                  </a:cubicBezTo>
                  <a:cubicBezTo>
                    <a:pt x="1831" y="3202"/>
                    <a:pt x="1962" y="3058"/>
                    <a:pt x="2054" y="2889"/>
                  </a:cubicBezTo>
                  <a:cubicBezTo>
                    <a:pt x="2124" y="2753"/>
                    <a:pt x="2124" y="2576"/>
                    <a:pt x="2144" y="2429"/>
                  </a:cubicBezTo>
                  <a:cubicBezTo>
                    <a:pt x="2166" y="2291"/>
                    <a:pt x="2162" y="2140"/>
                    <a:pt x="2237" y="2014"/>
                  </a:cubicBezTo>
                  <a:cubicBezTo>
                    <a:pt x="2321" y="1877"/>
                    <a:pt x="2484" y="1799"/>
                    <a:pt x="2622" y="1711"/>
                  </a:cubicBezTo>
                  <a:cubicBezTo>
                    <a:pt x="2744" y="1636"/>
                    <a:pt x="2855" y="1540"/>
                    <a:pt x="2947" y="1428"/>
                  </a:cubicBezTo>
                  <a:cubicBezTo>
                    <a:pt x="3011" y="1348"/>
                    <a:pt x="2920" y="1249"/>
                    <a:pt x="2830" y="1249"/>
                  </a:cubicBezTo>
                  <a:cubicBezTo>
                    <a:pt x="2801" y="1249"/>
                    <a:pt x="2773" y="1258"/>
                    <a:pt x="2750" y="1281"/>
                  </a:cubicBezTo>
                  <a:cubicBezTo>
                    <a:pt x="2640" y="1384"/>
                    <a:pt x="2479" y="1452"/>
                    <a:pt x="2343" y="1524"/>
                  </a:cubicBezTo>
                  <a:cubicBezTo>
                    <a:pt x="2174" y="1614"/>
                    <a:pt x="2040" y="1693"/>
                    <a:pt x="1928" y="1841"/>
                  </a:cubicBezTo>
                  <a:cubicBezTo>
                    <a:pt x="1823" y="1978"/>
                    <a:pt x="1821" y="2130"/>
                    <a:pt x="1785" y="2285"/>
                  </a:cubicBezTo>
                  <a:cubicBezTo>
                    <a:pt x="1751" y="2445"/>
                    <a:pt x="1761" y="2648"/>
                    <a:pt x="1671" y="2791"/>
                  </a:cubicBezTo>
                  <a:cubicBezTo>
                    <a:pt x="1562" y="2967"/>
                    <a:pt x="1382" y="3052"/>
                    <a:pt x="1189" y="3134"/>
                  </a:cubicBezTo>
                  <a:cubicBezTo>
                    <a:pt x="1207" y="3023"/>
                    <a:pt x="1207" y="2911"/>
                    <a:pt x="1189" y="2799"/>
                  </a:cubicBezTo>
                  <a:cubicBezTo>
                    <a:pt x="1143" y="2560"/>
                    <a:pt x="1074" y="2309"/>
                    <a:pt x="1159" y="2072"/>
                  </a:cubicBezTo>
                  <a:cubicBezTo>
                    <a:pt x="1321" y="1630"/>
                    <a:pt x="1815" y="1394"/>
                    <a:pt x="2172" y="1084"/>
                  </a:cubicBezTo>
                  <a:cubicBezTo>
                    <a:pt x="2325" y="948"/>
                    <a:pt x="2421" y="697"/>
                    <a:pt x="2461" y="514"/>
                  </a:cubicBezTo>
                  <a:cubicBezTo>
                    <a:pt x="2498" y="342"/>
                    <a:pt x="2516" y="23"/>
                    <a:pt x="2243" y="1"/>
                  </a:cubicBezTo>
                  <a:cubicBezTo>
                    <a:pt x="2235" y="1"/>
                    <a:pt x="2227" y="0"/>
                    <a:pt x="2220" y="0"/>
                  </a:cubicBezTo>
                  <a:close/>
                </a:path>
              </a:pathLst>
            </a:custGeom>
            <a:solidFill>
              <a:schemeClr val="lt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16" name="Google Shape;516;p13"/>
          <p:cNvSpPr/>
          <p:nvPr/>
        </p:nvSpPr>
        <p:spPr>
          <a:xfrm>
            <a:off x="-28475" y="4124326"/>
            <a:ext cx="9172523" cy="1019177"/>
          </a:xfrm>
          <a:custGeom>
            <a:rect b="b" l="l" r="r" t="t"/>
            <a:pathLst>
              <a:path extrusionOk="0" h="7284" w="47339">
                <a:moveTo>
                  <a:pt x="47338" y="0"/>
                </a:moveTo>
                <a:cubicBezTo>
                  <a:pt x="41495" y="1092"/>
                  <a:pt x="43542" y="3505"/>
                  <a:pt x="39036" y="3880"/>
                </a:cubicBezTo>
                <a:cubicBezTo>
                  <a:pt x="38673" y="3910"/>
                  <a:pt x="38339" y="3924"/>
                  <a:pt x="38027" y="3924"/>
                </a:cubicBezTo>
                <a:cubicBezTo>
                  <a:pt x="34521" y="3924"/>
                  <a:pt x="33945" y="2170"/>
                  <a:pt x="29318" y="2170"/>
                </a:cubicBezTo>
                <a:cubicBezTo>
                  <a:pt x="29036" y="2170"/>
                  <a:pt x="28738" y="2176"/>
                  <a:pt x="28424" y="2190"/>
                </a:cubicBezTo>
                <a:cubicBezTo>
                  <a:pt x="22506" y="2451"/>
                  <a:pt x="21495" y="4356"/>
                  <a:pt x="14347" y="4661"/>
                </a:cubicBezTo>
                <a:cubicBezTo>
                  <a:pt x="13564" y="4695"/>
                  <a:pt x="12872" y="4710"/>
                  <a:pt x="12254" y="4710"/>
                </a:cubicBezTo>
                <a:cubicBezTo>
                  <a:pt x="7234" y="4710"/>
                  <a:pt x="7113" y="3676"/>
                  <a:pt x="2870" y="2710"/>
                </a:cubicBezTo>
                <a:cubicBezTo>
                  <a:pt x="1924" y="2499"/>
                  <a:pt x="965" y="2346"/>
                  <a:pt x="1" y="2252"/>
                </a:cubicBezTo>
                <a:lnTo>
                  <a:pt x="1" y="7284"/>
                </a:lnTo>
                <a:lnTo>
                  <a:pt x="47338" y="7284"/>
                </a:lnTo>
                <a:lnTo>
                  <a:pt x="47338" y="0"/>
                </a:lnTo>
                <a:close/>
              </a:path>
            </a:pathLst>
          </a:custGeom>
          <a:solidFill>
            <a:schemeClr val="lt2"/>
          </a:solidFill>
          <a:ln>
            <a:noFill/>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17" name="Google Shape;517;p13"/>
          <p:cNvGrpSpPr/>
          <p:nvPr/>
        </p:nvGrpSpPr>
        <p:grpSpPr>
          <a:xfrm>
            <a:off x="2307665" y="4054515"/>
            <a:ext cx="1135015" cy="987317"/>
            <a:chOff x="608900" y="3614050"/>
            <a:chExt cx="136425" cy="118675"/>
          </a:xfrm>
        </p:grpSpPr>
        <p:sp>
          <p:nvSpPr>
            <p:cNvPr id="518" name="Google Shape;518;p13"/>
            <p:cNvSpPr/>
            <p:nvPr/>
          </p:nvSpPr>
          <p:spPr>
            <a:xfrm>
              <a:off x="672650" y="3622225"/>
              <a:ext cx="72675" cy="110500"/>
            </a:xfrm>
            <a:custGeom>
              <a:rect b="b" l="l" r="r" t="t"/>
              <a:pathLst>
                <a:path extrusionOk="0" h="4420" w="2907">
                  <a:moveTo>
                    <a:pt x="2269" y="0"/>
                  </a:moveTo>
                  <a:cubicBezTo>
                    <a:pt x="2248" y="0"/>
                    <a:pt x="2226" y="6"/>
                    <a:pt x="2205" y="19"/>
                  </a:cubicBezTo>
                  <a:cubicBezTo>
                    <a:pt x="2025" y="131"/>
                    <a:pt x="1870" y="290"/>
                    <a:pt x="1736" y="452"/>
                  </a:cubicBezTo>
                  <a:cubicBezTo>
                    <a:pt x="1583" y="641"/>
                    <a:pt x="1447" y="846"/>
                    <a:pt x="1336" y="1064"/>
                  </a:cubicBezTo>
                  <a:cubicBezTo>
                    <a:pt x="1232" y="1269"/>
                    <a:pt x="1174" y="1496"/>
                    <a:pt x="1164" y="1727"/>
                  </a:cubicBezTo>
                  <a:cubicBezTo>
                    <a:pt x="1154" y="1960"/>
                    <a:pt x="1218" y="2201"/>
                    <a:pt x="1180" y="2431"/>
                  </a:cubicBezTo>
                  <a:cubicBezTo>
                    <a:pt x="1138" y="2672"/>
                    <a:pt x="969" y="2883"/>
                    <a:pt x="827" y="3078"/>
                  </a:cubicBezTo>
                  <a:cubicBezTo>
                    <a:pt x="712" y="3240"/>
                    <a:pt x="630" y="3425"/>
                    <a:pt x="586" y="3620"/>
                  </a:cubicBezTo>
                  <a:cubicBezTo>
                    <a:pt x="493" y="3441"/>
                    <a:pt x="431" y="3274"/>
                    <a:pt x="431" y="3070"/>
                  </a:cubicBezTo>
                  <a:cubicBezTo>
                    <a:pt x="431" y="2845"/>
                    <a:pt x="580" y="2678"/>
                    <a:pt x="636" y="2472"/>
                  </a:cubicBezTo>
                  <a:cubicBezTo>
                    <a:pt x="688" y="2281"/>
                    <a:pt x="814" y="2112"/>
                    <a:pt x="873" y="1922"/>
                  </a:cubicBezTo>
                  <a:cubicBezTo>
                    <a:pt x="937" y="1721"/>
                    <a:pt x="931" y="1498"/>
                    <a:pt x="899" y="1293"/>
                  </a:cubicBezTo>
                  <a:cubicBezTo>
                    <a:pt x="877" y="1159"/>
                    <a:pt x="837" y="1010"/>
                    <a:pt x="712" y="944"/>
                  </a:cubicBezTo>
                  <a:cubicBezTo>
                    <a:pt x="694" y="926"/>
                    <a:pt x="671" y="918"/>
                    <a:pt x="649" y="918"/>
                  </a:cubicBezTo>
                  <a:cubicBezTo>
                    <a:pt x="575" y="918"/>
                    <a:pt x="498" y="1000"/>
                    <a:pt x="543" y="1085"/>
                  </a:cubicBezTo>
                  <a:cubicBezTo>
                    <a:pt x="632" y="1257"/>
                    <a:pt x="584" y="1508"/>
                    <a:pt x="548" y="1683"/>
                  </a:cubicBezTo>
                  <a:cubicBezTo>
                    <a:pt x="503" y="1893"/>
                    <a:pt x="389" y="2058"/>
                    <a:pt x="301" y="2251"/>
                  </a:cubicBezTo>
                  <a:cubicBezTo>
                    <a:pt x="216" y="2445"/>
                    <a:pt x="118" y="2636"/>
                    <a:pt x="58" y="2835"/>
                  </a:cubicBezTo>
                  <a:cubicBezTo>
                    <a:pt x="0" y="3032"/>
                    <a:pt x="24" y="3252"/>
                    <a:pt x="72" y="3447"/>
                  </a:cubicBezTo>
                  <a:cubicBezTo>
                    <a:pt x="122" y="3652"/>
                    <a:pt x="254" y="3826"/>
                    <a:pt x="335" y="4021"/>
                  </a:cubicBezTo>
                  <a:cubicBezTo>
                    <a:pt x="389" y="4156"/>
                    <a:pt x="343" y="4288"/>
                    <a:pt x="295" y="4419"/>
                  </a:cubicBezTo>
                  <a:lnTo>
                    <a:pt x="1095" y="4419"/>
                  </a:lnTo>
                  <a:cubicBezTo>
                    <a:pt x="1085" y="4258"/>
                    <a:pt x="1011" y="4097"/>
                    <a:pt x="985" y="3937"/>
                  </a:cubicBezTo>
                  <a:cubicBezTo>
                    <a:pt x="1011" y="3891"/>
                    <a:pt x="1041" y="3848"/>
                    <a:pt x="1071" y="3806"/>
                  </a:cubicBezTo>
                  <a:cubicBezTo>
                    <a:pt x="1206" y="3622"/>
                    <a:pt x="1409" y="3499"/>
                    <a:pt x="1601" y="3373"/>
                  </a:cubicBezTo>
                  <a:cubicBezTo>
                    <a:pt x="1750" y="3276"/>
                    <a:pt x="1926" y="3212"/>
                    <a:pt x="2061" y="3098"/>
                  </a:cubicBezTo>
                  <a:cubicBezTo>
                    <a:pt x="2350" y="2855"/>
                    <a:pt x="2494" y="2484"/>
                    <a:pt x="2488" y="2120"/>
                  </a:cubicBezTo>
                  <a:cubicBezTo>
                    <a:pt x="2482" y="1791"/>
                    <a:pt x="2587" y="1392"/>
                    <a:pt x="2838" y="1149"/>
                  </a:cubicBezTo>
                  <a:cubicBezTo>
                    <a:pt x="2907" y="1084"/>
                    <a:pt x="2848" y="954"/>
                    <a:pt x="2756" y="954"/>
                  </a:cubicBezTo>
                  <a:cubicBezTo>
                    <a:pt x="2749" y="954"/>
                    <a:pt x="2742" y="954"/>
                    <a:pt x="2735" y="956"/>
                  </a:cubicBezTo>
                  <a:cubicBezTo>
                    <a:pt x="2412" y="1028"/>
                    <a:pt x="2256" y="1432"/>
                    <a:pt x="2175" y="1703"/>
                  </a:cubicBezTo>
                  <a:cubicBezTo>
                    <a:pt x="2113" y="1906"/>
                    <a:pt x="2153" y="2118"/>
                    <a:pt x="2099" y="2319"/>
                  </a:cubicBezTo>
                  <a:cubicBezTo>
                    <a:pt x="2037" y="2550"/>
                    <a:pt x="1951" y="2741"/>
                    <a:pt x="1732" y="2873"/>
                  </a:cubicBezTo>
                  <a:cubicBezTo>
                    <a:pt x="1575" y="2967"/>
                    <a:pt x="1411" y="3054"/>
                    <a:pt x="1256" y="3154"/>
                  </a:cubicBezTo>
                  <a:cubicBezTo>
                    <a:pt x="1366" y="2979"/>
                    <a:pt x="1465" y="2817"/>
                    <a:pt x="1537" y="2614"/>
                  </a:cubicBezTo>
                  <a:cubicBezTo>
                    <a:pt x="1603" y="2427"/>
                    <a:pt x="1585" y="2233"/>
                    <a:pt x="1561" y="2040"/>
                  </a:cubicBezTo>
                  <a:cubicBezTo>
                    <a:pt x="1533" y="1803"/>
                    <a:pt x="1541" y="1570"/>
                    <a:pt x="1617" y="1343"/>
                  </a:cubicBezTo>
                  <a:cubicBezTo>
                    <a:pt x="1694" y="1105"/>
                    <a:pt x="1818" y="884"/>
                    <a:pt x="1981" y="695"/>
                  </a:cubicBezTo>
                  <a:cubicBezTo>
                    <a:pt x="2129" y="527"/>
                    <a:pt x="2338" y="246"/>
                    <a:pt x="2378" y="171"/>
                  </a:cubicBezTo>
                  <a:cubicBezTo>
                    <a:pt x="2422" y="90"/>
                    <a:pt x="2352" y="0"/>
                    <a:pt x="2269" y="0"/>
                  </a:cubicBezTo>
                  <a:close/>
                </a:path>
              </a:pathLst>
            </a:custGeom>
            <a:solidFill>
              <a:schemeClr val="accent1"/>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 name="Google Shape;519;p13"/>
            <p:cNvSpPr/>
            <p:nvPr/>
          </p:nvSpPr>
          <p:spPr>
            <a:xfrm>
              <a:off x="635825" y="3614050"/>
              <a:ext cx="47100" cy="118675"/>
            </a:xfrm>
            <a:custGeom>
              <a:rect b="b" l="l" r="r" t="t"/>
              <a:pathLst>
                <a:path extrusionOk="0" h="4747" w="1884">
                  <a:moveTo>
                    <a:pt x="124" y="1"/>
                  </a:moveTo>
                  <a:cubicBezTo>
                    <a:pt x="61" y="1"/>
                    <a:pt x="1" y="46"/>
                    <a:pt x="11" y="129"/>
                  </a:cubicBezTo>
                  <a:cubicBezTo>
                    <a:pt x="45" y="390"/>
                    <a:pt x="164" y="703"/>
                    <a:pt x="230" y="884"/>
                  </a:cubicBezTo>
                  <a:cubicBezTo>
                    <a:pt x="296" y="1066"/>
                    <a:pt x="417" y="1438"/>
                    <a:pt x="427" y="1534"/>
                  </a:cubicBezTo>
                  <a:cubicBezTo>
                    <a:pt x="471" y="1986"/>
                    <a:pt x="59" y="2347"/>
                    <a:pt x="59" y="2795"/>
                  </a:cubicBezTo>
                  <a:cubicBezTo>
                    <a:pt x="59" y="3061"/>
                    <a:pt x="96" y="3344"/>
                    <a:pt x="228" y="3579"/>
                  </a:cubicBezTo>
                  <a:cubicBezTo>
                    <a:pt x="342" y="3782"/>
                    <a:pt x="489" y="3963"/>
                    <a:pt x="627" y="4153"/>
                  </a:cubicBezTo>
                  <a:cubicBezTo>
                    <a:pt x="760" y="4336"/>
                    <a:pt x="866" y="4535"/>
                    <a:pt x="909" y="4746"/>
                  </a:cubicBezTo>
                  <a:lnTo>
                    <a:pt x="1378" y="4746"/>
                  </a:lnTo>
                  <a:cubicBezTo>
                    <a:pt x="1312" y="4515"/>
                    <a:pt x="1236" y="4286"/>
                    <a:pt x="1196" y="4051"/>
                  </a:cubicBezTo>
                  <a:cubicBezTo>
                    <a:pt x="1157" y="3830"/>
                    <a:pt x="1109" y="3541"/>
                    <a:pt x="1234" y="3340"/>
                  </a:cubicBezTo>
                  <a:cubicBezTo>
                    <a:pt x="1372" y="3116"/>
                    <a:pt x="1527" y="2919"/>
                    <a:pt x="1563" y="2654"/>
                  </a:cubicBezTo>
                  <a:cubicBezTo>
                    <a:pt x="1603" y="2359"/>
                    <a:pt x="1603" y="2058"/>
                    <a:pt x="1565" y="1761"/>
                  </a:cubicBezTo>
                  <a:cubicBezTo>
                    <a:pt x="1529" y="1488"/>
                    <a:pt x="1543" y="1173"/>
                    <a:pt x="1623" y="908"/>
                  </a:cubicBezTo>
                  <a:cubicBezTo>
                    <a:pt x="1661" y="785"/>
                    <a:pt x="1705" y="659"/>
                    <a:pt x="1746" y="536"/>
                  </a:cubicBezTo>
                  <a:cubicBezTo>
                    <a:pt x="1758" y="500"/>
                    <a:pt x="1770" y="464"/>
                    <a:pt x="1780" y="428"/>
                  </a:cubicBezTo>
                  <a:cubicBezTo>
                    <a:pt x="1788" y="402"/>
                    <a:pt x="1809" y="377"/>
                    <a:pt x="1802" y="377"/>
                  </a:cubicBezTo>
                  <a:cubicBezTo>
                    <a:pt x="1799" y="377"/>
                    <a:pt x="1793" y="380"/>
                    <a:pt x="1780" y="388"/>
                  </a:cubicBezTo>
                  <a:cubicBezTo>
                    <a:pt x="1840" y="348"/>
                    <a:pt x="1884" y="261"/>
                    <a:pt x="1834" y="195"/>
                  </a:cubicBezTo>
                  <a:lnTo>
                    <a:pt x="1824" y="183"/>
                  </a:lnTo>
                  <a:cubicBezTo>
                    <a:pt x="1797" y="144"/>
                    <a:pt x="1751" y="121"/>
                    <a:pt x="1704" y="121"/>
                  </a:cubicBezTo>
                  <a:cubicBezTo>
                    <a:pt x="1693" y="121"/>
                    <a:pt x="1682" y="122"/>
                    <a:pt x="1671" y="125"/>
                  </a:cubicBezTo>
                  <a:cubicBezTo>
                    <a:pt x="1497" y="139"/>
                    <a:pt x="1432" y="348"/>
                    <a:pt x="1372" y="478"/>
                  </a:cubicBezTo>
                  <a:cubicBezTo>
                    <a:pt x="1258" y="729"/>
                    <a:pt x="1183" y="996"/>
                    <a:pt x="1151" y="1271"/>
                  </a:cubicBezTo>
                  <a:cubicBezTo>
                    <a:pt x="1077" y="1823"/>
                    <a:pt x="1304" y="2455"/>
                    <a:pt x="975" y="2953"/>
                  </a:cubicBezTo>
                  <a:cubicBezTo>
                    <a:pt x="836" y="3164"/>
                    <a:pt x="746" y="3345"/>
                    <a:pt x="736" y="3589"/>
                  </a:cubicBezTo>
                  <a:cubicBezTo>
                    <a:pt x="597" y="3381"/>
                    <a:pt x="487" y="3160"/>
                    <a:pt x="471" y="2907"/>
                  </a:cubicBezTo>
                  <a:cubicBezTo>
                    <a:pt x="455" y="2626"/>
                    <a:pt x="601" y="2369"/>
                    <a:pt x="714" y="2118"/>
                  </a:cubicBezTo>
                  <a:cubicBezTo>
                    <a:pt x="796" y="1943"/>
                    <a:pt x="840" y="1699"/>
                    <a:pt x="812" y="1508"/>
                  </a:cubicBezTo>
                  <a:cubicBezTo>
                    <a:pt x="780" y="1285"/>
                    <a:pt x="670" y="1050"/>
                    <a:pt x="583" y="843"/>
                  </a:cubicBezTo>
                  <a:cubicBezTo>
                    <a:pt x="477" y="593"/>
                    <a:pt x="326" y="348"/>
                    <a:pt x="244" y="89"/>
                  </a:cubicBezTo>
                  <a:cubicBezTo>
                    <a:pt x="225" y="29"/>
                    <a:pt x="174" y="1"/>
                    <a:pt x="124" y="1"/>
                  </a:cubicBezTo>
                  <a:close/>
                </a:path>
              </a:pathLst>
            </a:custGeom>
            <a:solidFill>
              <a:schemeClr val="accent1"/>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 name="Google Shape;520;p13"/>
            <p:cNvSpPr/>
            <p:nvPr/>
          </p:nvSpPr>
          <p:spPr>
            <a:xfrm>
              <a:off x="608900" y="3642125"/>
              <a:ext cx="44350" cy="90550"/>
            </a:xfrm>
            <a:custGeom>
              <a:rect b="b" l="l" r="r" t="t"/>
              <a:pathLst>
                <a:path extrusionOk="0" h="3622" w="1774">
                  <a:moveTo>
                    <a:pt x="187" y="0"/>
                  </a:moveTo>
                  <a:cubicBezTo>
                    <a:pt x="97" y="0"/>
                    <a:pt x="1" y="75"/>
                    <a:pt x="30" y="172"/>
                  </a:cubicBezTo>
                  <a:cubicBezTo>
                    <a:pt x="81" y="331"/>
                    <a:pt x="159" y="483"/>
                    <a:pt x="261" y="616"/>
                  </a:cubicBezTo>
                  <a:cubicBezTo>
                    <a:pt x="370" y="766"/>
                    <a:pt x="514" y="913"/>
                    <a:pt x="546" y="1101"/>
                  </a:cubicBezTo>
                  <a:cubicBezTo>
                    <a:pt x="576" y="1272"/>
                    <a:pt x="508" y="1447"/>
                    <a:pt x="470" y="1615"/>
                  </a:cubicBezTo>
                  <a:cubicBezTo>
                    <a:pt x="432" y="1792"/>
                    <a:pt x="358" y="1997"/>
                    <a:pt x="376" y="2179"/>
                  </a:cubicBezTo>
                  <a:cubicBezTo>
                    <a:pt x="402" y="2402"/>
                    <a:pt x="484" y="2613"/>
                    <a:pt x="613" y="2796"/>
                  </a:cubicBezTo>
                  <a:cubicBezTo>
                    <a:pt x="729" y="2964"/>
                    <a:pt x="906" y="3083"/>
                    <a:pt x="1038" y="3237"/>
                  </a:cubicBezTo>
                  <a:cubicBezTo>
                    <a:pt x="1138" y="3356"/>
                    <a:pt x="1225" y="3484"/>
                    <a:pt x="1295" y="3621"/>
                  </a:cubicBezTo>
                  <a:lnTo>
                    <a:pt x="1773" y="3621"/>
                  </a:lnTo>
                  <a:cubicBezTo>
                    <a:pt x="1735" y="3504"/>
                    <a:pt x="1684" y="3392"/>
                    <a:pt x="1624" y="3285"/>
                  </a:cubicBezTo>
                  <a:cubicBezTo>
                    <a:pt x="1512" y="3091"/>
                    <a:pt x="1371" y="2918"/>
                    <a:pt x="1207" y="2769"/>
                  </a:cubicBezTo>
                  <a:cubicBezTo>
                    <a:pt x="1030" y="2605"/>
                    <a:pt x="873" y="2442"/>
                    <a:pt x="829" y="2201"/>
                  </a:cubicBezTo>
                  <a:cubicBezTo>
                    <a:pt x="793" y="2003"/>
                    <a:pt x="888" y="1770"/>
                    <a:pt x="916" y="1573"/>
                  </a:cubicBezTo>
                  <a:cubicBezTo>
                    <a:pt x="946" y="1382"/>
                    <a:pt x="1004" y="1206"/>
                    <a:pt x="948" y="1009"/>
                  </a:cubicBezTo>
                  <a:cubicBezTo>
                    <a:pt x="890" y="800"/>
                    <a:pt x="783" y="660"/>
                    <a:pt x="639" y="497"/>
                  </a:cubicBezTo>
                  <a:cubicBezTo>
                    <a:pt x="524" y="365"/>
                    <a:pt x="378" y="232"/>
                    <a:pt x="305" y="72"/>
                  </a:cubicBezTo>
                  <a:cubicBezTo>
                    <a:pt x="281" y="21"/>
                    <a:pt x="235" y="0"/>
                    <a:pt x="187" y="0"/>
                  </a:cubicBezTo>
                  <a:close/>
                </a:path>
              </a:pathLst>
            </a:custGeom>
            <a:solidFill>
              <a:schemeClr val="accent1"/>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21" name="Google Shape;521;p13"/>
          <p:cNvGrpSpPr/>
          <p:nvPr/>
        </p:nvGrpSpPr>
        <p:grpSpPr>
          <a:xfrm>
            <a:off x="6862050" y="3864369"/>
            <a:ext cx="1371711" cy="1279123"/>
            <a:chOff x="1202700" y="3560500"/>
            <a:chExt cx="164875" cy="153750"/>
          </a:xfrm>
        </p:grpSpPr>
        <p:sp>
          <p:nvSpPr>
            <p:cNvPr id="522" name="Google Shape;522;p13"/>
            <p:cNvSpPr/>
            <p:nvPr/>
          </p:nvSpPr>
          <p:spPr>
            <a:xfrm>
              <a:off x="1255550" y="3560500"/>
              <a:ext cx="55375" cy="153600"/>
            </a:xfrm>
            <a:custGeom>
              <a:rect b="b" l="l" r="r" t="t"/>
              <a:pathLst>
                <a:path extrusionOk="0" h="6144" w="2215">
                  <a:moveTo>
                    <a:pt x="975" y="0"/>
                  </a:moveTo>
                  <a:cubicBezTo>
                    <a:pt x="918" y="0"/>
                    <a:pt x="863" y="24"/>
                    <a:pt x="824" y="67"/>
                  </a:cubicBezTo>
                  <a:lnTo>
                    <a:pt x="812" y="79"/>
                  </a:lnTo>
                  <a:cubicBezTo>
                    <a:pt x="746" y="149"/>
                    <a:pt x="801" y="240"/>
                    <a:pt x="879" y="284"/>
                  </a:cubicBezTo>
                  <a:lnTo>
                    <a:pt x="879" y="284"/>
                  </a:lnTo>
                  <a:cubicBezTo>
                    <a:pt x="863" y="275"/>
                    <a:pt x="854" y="271"/>
                    <a:pt x="851" y="271"/>
                  </a:cubicBezTo>
                  <a:cubicBezTo>
                    <a:pt x="842" y="271"/>
                    <a:pt x="869" y="298"/>
                    <a:pt x="879" y="324"/>
                  </a:cubicBezTo>
                  <a:cubicBezTo>
                    <a:pt x="893" y="360"/>
                    <a:pt x="907" y="398"/>
                    <a:pt x="923" y="438"/>
                  </a:cubicBezTo>
                  <a:cubicBezTo>
                    <a:pt x="975" y="569"/>
                    <a:pt x="1031" y="699"/>
                    <a:pt x="1079" y="832"/>
                  </a:cubicBezTo>
                  <a:cubicBezTo>
                    <a:pt x="1182" y="1111"/>
                    <a:pt x="1198" y="1444"/>
                    <a:pt x="1154" y="1733"/>
                  </a:cubicBezTo>
                  <a:cubicBezTo>
                    <a:pt x="1107" y="2044"/>
                    <a:pt x="1107" y="2363"/>
                    <a:pt x="1156" y="2676"/>
                  </a:cubicBezTo>
                  <a:cubicBezTo>
                    <a:pt x="1202" y="2955"/>
                    <a:pt x="1400" y="3164"/>
                    <a:pt x="1577" y="3399"/>
                  </a:cubicBezTo>
                  <a:cubicBezTo>
                    <a:pt x="1738" y="3612"/>
                    <a:pt x="1677" y="3917"/>
                    <a:pt x="1627" y="4150"/>
                  </a:cubicBezTo>
                  <a:cubicBezTo>
                    <a:pt x="1587" y="4326"/>
                    <a:pt x="1535" y="4497"/>
                    <a:pt x="1471" y="4666"/>
                  </a:cubicBezTo>
                  <a:cubicBezTo>
                    <a:pt x="1477" y="4537"/>
                    <a:pt x="1469" y="4409"/>
                    <a:pt x="1445" y="4282"/>
                  </a:cubicBezTo>
                  <a:cubicBezTo>
                    <a:pt x="1370" y="3847"/>
                    <a:pt x="1007" y="3499"/>
                    <a:pt x="710" y="3142"/>
                  </a:cubicBezTo>
                  <a:cubicBezTo>
                    <a:pt x="527" y="2925"/>
                    <a:pt x="535" y="2706"/>
                    <a:pt x="592" y="2456"/>
                  </a:cubicBezTo>
                  <a:cubicBezTo>
                    <a:pt x="642" y="2241"/>
                    <a:pt x="806" y="2054"/>
                    <a:pt x="848" y="1835"/>
                  </a:cubicBezTo>
                  <a:cubicBezTo>
                    <a:pt x="905" y="1538"/>
                    <a:pt x="949" y="1083"/>
                    <a:pt x="616" y="880"/>
                  </a:cubicBezTo>
                  <a:cubicBezTo>
                    <a:pt x="593" y="867"/>
                    <a:pt x="568" y="861"/>
                    <a:pt x="543" y="861"/>
                  </a:cubicBezTo>
                  <a:cubicBezTo>
                    <a:pt x="447" y="861"/>
                    <a:pt x="351" y="944"/>
                    <a:pt x="387" y="1020"/>
                  </a:cubicBezTo>
                  <a:cubicBezTo>
                    <a:pt x="543" y="1358"/>
                    <a:pt x="443" y="1787"/>
                    <a:pt x="254" y="2100"/>
                  </a:cubicBezTo>
                  <a:cubicBezTo>
                    <a:pt x="42" y="2448"/>
                    <a:pt x="1" y="2863"/>
                    <a:pt x="204" y="3218"/>
                  </a:cubicBezTo>
                  <a:cubicBezTo>
                    <a:pt x="298" y="3385"/>
                    <a:pt x="465" y="3519"/>
                    <a:pt x="582" y="3674"/>
                  </a:cubicBezTo>
                  <a:cubicBezTo>
                    <a:pt x="736" y="3877"/>
                    <a:pt x="899" y="4081"/>
                    <a:pt x="957" y="4314"/>
                  </a:cubicBezTo>
                  <a:cubicBezTo>
                    <a:pt x="1053" y="4720"/>
                    <a:pt x="893" y="5121"/>
                    <a:pt x="1067" y="5521"/>
                  </a:cubicBezTo>
                  <a:cubicBezTo>
                    <a:pt x="1081" y="5557"/>
                    <a:pt x="1118" y="5574"/>
                    <a:pt x="1155" y="5574"/>
                  </a:cubicBezTo>
                  <a:cubicBezTo>
                    <a:pt x="1193" y="5574"/>
                    <a:pt x="1231" y="5556"/>
                    <a:pt x="1246" y="5521"/>
                  </a:cubicBezTo>
                  <a:cubicBezTo>
                    <a:pt x="1258" y="5495"/>
                    <a:pt x="1268" y="5472"/>
                    <a:pt x="1280" y="5446"/>
                  </a:cubicBezTo>
                  <a:lnTo>
                    <a:pt x="1280" y="5446"/>
                  </a:lnTo>
                  <a:cubicBezTo>
                    <a:pt x="1268" y="5785"/>
                    <a:pt x="1372" y="6143"/>
                    <a:pt x="1821" y="6143"/>
                  </a:cubicBezTo>
                  <a:cubicBezTo>
                    <a:pt x="1823" y="6143"/>
                    <a:pt x="1826" y="6143"/>
                    <a:pt x="1828" y="6143"/>
                  </a:cubicBezTo>
                  <a:cubicBezTo>
                    <a:pt x="1900" y="6143"/>
                    <a:pt x="1948" y="6081"/>
                    <a:pt x="1910" y="6032"/>
                  </a:cubicBezTo>
                  <a:cubicBezTo>
                    <a:pt x="1587" y="5599"/>
                    <a:pt x="1944" y="4989"/>
                    <a:pt x="2075" y="4545"/>
                  </a:cubicBezTo>
                  <a:cubicBezTo>
                    <a:pt x="2155" y="4274"/>
                    <a:pt x="2213" y="4005"/>
                    <a:pt x="2215" y="3724"/>
                  </a:cubicBezTo>
                  <a:cubicBezTo>
                    <a:pt x="2215" y="3437"/>
                    <a:pt x="2097" y="3232"/>
                    <a:pt x="1906" y="2994"/>
                  </a:cubicBezTo>
                  <a:cubicBezTo>
                    <a:pt x="1485" y="2466"/>
                    <a:pt x="1776" y="1799"/>
                    <a:pt x="1683" y="1215"/>
                  </a:cubicBezTo>
                  <a:cubicBezTo>
                    <a:pt x="1639" y="922"/>
                    <a:pt x="1545" y="639"/>
                    <a:pt x="1402" y="380"/>
                  </a:cubicBezTo>
                  <a:cubicBezTo>
                    <a:pt x="1326" y="240"/>
                    <a:pt x="1240" y="21"/>
                    <a:pt x="1019" y="5"/>
                  </a:cubicBezTo>
                  <a:cubicBezTo>
                    <a:pt x="1004" y="2"/>
                    <a:pt x="989" y="0"/>
                    <a:pt x="975" y="0"/>
                  </a:cubicBezTo>
                  <a:close/>
                </a:path>
              </a:pathLst>
            </a:custGeom>
            <a:solidFill>
              <a:schemeClr val="accent1"/>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 name="Google Shape;523;p13"/>
            <p:cNvSpPr/>
            <p:nvPr/>
          </p:nvSpPr>
          <p:spPr>
            <a:xfrm>
              <a:off x="1202700" y="3566950"/>
              <a:ext cx="81375" cy="147300"/>
            </a:xfrm>
            <a:custGeom>
              <a:rect b="b" l="l" r="r" t="t"/>
              <a:pathLst>
                <a:path extrusionOk="0" h="5892" w="3255">
                  <a:moveTo>
                    <a:pt x="1469" y="1"/>
                  </a:moveTo>
                  <a:cubicBezTo>
                    <a:pt x="1419" y="1"/>
                    <a:pt x="1369" y="19"/>
                    <a:pt x="1339" y="60"/>
                  </a:cubicBezTo>
                  <a:cubicBezTo>
                    <a:pt x="1208" y="247"/>
                    <a:pt x="1130" y="471"/>
                    <a:pt x="1080" y="684"/>
                  </a:cubicBezTo>
                  <a:cubicBezTo>
                    <a:pt x="1023" y="931"/>
                    <a:pt x="997" y="1186"/>
                    <a:pt x="1005" y="1441"/>
                  </a:cubicBezTo>
                  <a:cubicBezTo>
                    <a:pt x="1013" y="1688"/>
                    <a:pt x="1092" y="1919"/>
                    <a:pt x="1222" y="2143"/>
                  </a:cubicBezTo>
                  <a:cubicBezTo>
                    <a:pt x="1353" y="2366"/>
                    <a:pt x="1577" y="2561"/>
                    <a:pt x="1674" y="2794"/>
                  </a:cubicBezTo>
                  <a:cubicBezTo>
                    <a:pt x="1778" y="3039"/>
                    <a:pt x="1716" y="3314"/>
                    <a:pt x="1678" y="3563"/>
                  </a:cubicBezTo>
                  <a:cubicBezTo>
                    <a:pt x="1648" y="3773"/>
                    <a:pt x="1668" y="3984"/>
                    <a:pt x="1740" y="4183"/>
                  </a:cubicBezTo>
                  <a:cubicBezTo>
                    <a:pt x="1523" y="4058"/>
                    <a:pt x="1351" y="3932"/>
                    <a:pt x="1224" y="3741"/>
                  </a:cubicBezTo>
                  <a:cubicBezTo>
                    <a:pt x="1086" y="3530"/>
                    <a:pt x="1150" y="3304"/>
                    <a:pt x="1084" y="3085"/>
                  </a:cubicBezTo>
                  <a:cubicBezTo>
                    <a:pt x="1025" y="2882"/>
                    <a:pt x="1062" y="2665"/>
                    <a:pt x="1013" y="2459"/>
                  </a:cubicBezTo>
                  <a:cubicBezTo>
                    <a:pt x="961" y="2240"/>
                    <a:pt x="815" y="2035"/>
                    <a:pt x="652" y="1858"/>
                  </a:cubicBezTo>
                  <a:cubicBezTo>
                    <a:pt x="544" y="1742"/>
                    <a:pt x="409" y="1620"/>
                    <a:pt x="225" y="1618"/>
                  </a:cubicBezTo>
                  <a:cubicBezTo>
                    <a:pt x="213" y="1615"/>
                    <a:pt x="201" y="1614"/>
                    <a:pt x="190" y="1614"/>
                  </a:cubicBezTo>
                  <a:cubicBezTo>
                    <a:pt x="73" y="1614"/>
                    <a:pt x="0" y="1759"/>
                    <a:pt x="122" y="1830"/>
                  </a:cubicBezTo>
                  <a:cubicBezTo>
                    <a:pt x="327" y="1949"/>
                    <a:pt x="431" y="2204"/>
                    <a:pt x="498" y="2388"/>
                  </a:cubicBezTo>
                  <a:cubicBezTo>
                    <a:pt x="576" y="2605"/>
                    <a:pt x="550" y="2812"/>
                    <a:pt x="570" y="3033"/>
                  </a:cubicBezTo>
                  <a:cubicBezTo>
                    <a:pt x="592" y="3255"/>
                    <a:pt x="600" y="3480"/>
                    <a:pt x="658" y="3695"/>
                  </a:cubicBezTo>
                  <a:cubicBezTo>
                    <a:pt x="714" y="3906"/>
                    <a:pt x="877" y="4100"/>
                    <a:pt x="1052" y="4261"/>
                  </a:cubicBezTo>
                  <a:cubicBezTo>
                    <a:pt x="1236" y="4430"/>
                    <a:pt x="1493" y="4530"/>
                    <a:pt x="1704" y="4675"/>
                  </a:cubicBezTo>
                  <a:cubicBezTo>
                    <a:pt x="1923" y="4825"/>
                    <a:pt x="1883" y="5080"/>
                    <a:pt x="1961" y="5285"/>
                  </a:cubicBezTo>
                  <a:cubicBezTo>
                    <a:pt x="2045" y="5503"/>
                    <a:pt x="2210" y="5680"/>
                    <a:pt x="2419" y="5780"/>
                  </a:cubicBezTo>
                  <a:cubicBezTo>
                    <a:pt x="2555" y="5844"/>
                    <a:pt x="2740" y="5892"/>
                    <a:pt x="2916" y="5892"/>
                  </a:cubicBezTo>
                  <a:cubicBezTo>
                    <a:pt x="3012" y="5892"/>
                    <a:pt x="3105" y="5877"/>
                    <a:pt x="3185" y="5843"/>
                  </a:cubicBezTo>
                  <a:cubicBezTo>
                    <a:pt x="3254" y="5813"/>
                    <a:pt x="3247" y="5740"/>
                    <a:pt x="3187" y="5708"/>
                  </a:cubicBezTo>
                  <a:cubicBezTo>
                    <a:pt x="2930" y="5572"/>
                    <a:pt x="2643" y="5542"/>
                    <a:pt x="2515" y="5291"/>
                  </a:cubicBezTo>
                  <a:cubicBezTo>
                    <a:pt x="2471" y="5194"/>
                    <a:pt x="2439" y="5092"/>
                    <a:pt x="2419" y="4986"/>
                  </a:cubicBezTo>
                  <a:lnTo>
                    <a:pt x="2419" y="4986"/>
                  </a:lnTo>
                  <a:cubicBezTo>
                    <a:pt x="2541" y="5150"/>
                    <a:pt x="2619" y="5343"/>
                    <a:pt x="2840" y="5443"/>
                  </a:cubicBezTo>
                  <a:cubicBezTo>
                    <a:pt x="2859" y="5451"/>
                    <a:pt x="2879" y="5455"/>
                    <a:pt x="2899" y="5455"/>
                  </a:cubicBezTo>
                  <a:cubicBezTo>
                    <a:pt x="2949" y="5455"/>
                    <a:pt x="2997" y="5430"/>
                    <a:pt x="3011" y="5389"/>
                  </a:cubicBezTo>
                  <a:cubicBezTo>
                    <a:pt x="3079" y="5198"/>
                    <a:pt x="2960" y="4960"/>
                    <a:pt x="2870" y="4783"/>
                  </a:cubicBezTo>
                  <a:cubicBezTo>
                    <a:pt x="2770" y="4590"/>
                    <a:pt x="2537" y="4454"/>
                    <a:pt x="2384" y="4289"/>
                  </a:cubicBezTo>
                  <a:cubicBezTo>
                    <a:pt x="2198" y="4088"/>
                    <a:pt x="2180" y="3803"/>
                    <a:pt x="2198" y="3563"/>
                  </a:cubicBezTo>
                  <a:cubicBezTo>
                    <a:pt x="2220" y="3298"/>
                    <a:pt x="2248" y="3067"/>
                    <a:pt x="2194" y="2802"/>
                  </a:cubicBezTo>
                  <a:cubicBezTo>
                    <a:pt x="2152" y="2595"/>
                    <a:pt x="2011" y="2422"/>
                    <a:pt x="1865" y="2252"/>
                  </a:cubicBezTo>
                  <a:cubicBezTo>
                    <a:pt x="1686" y="2043"/>
                    <a:pt x="1551" y="1822"/>
                    <a:pt x="1495" y="1573"/>
                  </a:cubicBezTo>
                  <a:cubicBezTo>
                    <a:pt x="1435" y="1316"/>
                    <a:pt x="1441" y="1021"/>
                    <a:pt x="1505" y="795"/>
                  </a:cubicBezTo>
                  <a:cubicBezTo>
                    <a:pt x="1571" y="572"/>
                    <a:pt x="1630" y="212"/>
                    <a:pt x="1630" y="122"/>
                  </a:cubicBezTo>
                  <a:cubicBezTo>
                    <a:pt x="1630" y="48"/>
                    <a:pt x="1549" y="1"/>
                    <a:pt x="1469" y="1"/>
                  </a:cubicBezTo>
                  <a:close/>
                </a:path>
              </a:pathLst>
            </a:custGeom>
            <a:solidFill>
              <a:schemeClr val="accent1"/>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 name="Google Shape;524;p13"/>
            <p:cNvSpPr/>
            <p:nvPr/>
          </p:nvSpPr>
          <p:spPr>
            <a:xfrm>
              <a:off x="1305475" y="3569000"/>
              <a:ext cx="33700" cy="143525"/>
            </a:xfrm>
            <a:custGeom>
              <a:rect b="b" l="l" r="r" t="t"/>
              <a:pathLst>
                <a:path extrusionOk="0" h="5741" w="1348">
                  <a:moveTo>
                    <a:pt x="549" y="1"/>
                  </a:moveTo>
                  <a:cubicBezTo>
                    <a:pt x="477" y="1"/>
                    <a:pt x="402" y="40"/>
                    <a:pt x="391" y="116"/>
                  </a:cubicBezTo>
                  <a:cubicBezTo>
                    <a:pt x="349" y="399"/>
                    <a:pt x="220" y="680"/>
                    <a:pt x="146" y="959"/>
                  </a:cubicBezTo>
                  <a:cubicBezTo>
                    <a:pt x="84" y="1190"/>
                    <a:pt x="0" y="1453"/>
                    <a:pt x="14" y="1690"/>
                  </a:cubicBezTo>
                  <a:cubicBezTo>
                    <a:pt x="26" y="1895"/>
                    <a:pt x="138" y="2140"/>
                    <a:pt x="281" y="2308"/>
                  </a:cubicBezTo>
                  <a:cubicBezTo>
                    <a:pt x="485" y="2549"/>
                    <a:pt x="730" y="2790"/>
                    <a:pt x="774" y="3085"/>
                  </a:cubicBezTo>
                  <a:cubicBezTo>
                    <a:pt x="855" y="3635"/>
                    <a:pt x="407" y="4107"/>
                    <a:pt x="172" y="4599"/>
                  </a:cubicBezTo>
                  <a:cubicBezTo>
                    <a:pt x="70" y="4813"/>
                    <a:pt x="116" y="5126"/>
                    <a:pt x="182" y="5345"/>
                  </a:cubicBezTo>
                  <a:cubicBezTo>
                    <a:pt x="244" y="5546"/>
                    <a:pt x="469" y="5638"/>
                    <a:pt x="678" y="5729"/>
                  </a:cubicBezTo>
                  <a:cubicBezTo>
                    <a:pt x="696" y="5737"/>
                    <a:pt x="714" y="5741"/>
                    <a:pt x="731" y="5741"/>
                  </a:cubicBezTo>
                  <a:cubicBezTo>
                    <a:pt x="807" y="5741"/>
                    <a:pt x="869" y="5674"/>
                    <a:pt x="825" y="5614"/>
                  </a:cubicBezTo>
                  <a:cubicBezTo>
                    <a:pt x="554" y="5221"/>
                    <a:pt x="650" y="4793"/>
                    <a:pt x="875" y="4406"/>
                  </a:cubicBezTo>
                  <a:cubicBezTo>
                    <a:pt x="1003" y="4185"/>
                    <a:pt x="1144" y="3972"/>
                    <a:pt x="1240" y="3741"/>
                  </a:cubicBezTo>
                  <a:cubicBezTo>
                    <a:pt x="1348" y="3472"/>
                    <a:pt x="1328" y="3171"/>
                    <a:pt x="1266" y="2896"/>
                  </a:cubicBezTo>
                  <a:cubicBezTo>
                    <a:pt x="1160" y="2429"/>
                    <a:pt x="556" y="2126"/>
                    <a:pt x="505" y="1650"/>
                  </a:cubicBezTo>
                  <a:cubicBezTo>
                    <a:pt x="493" y="1548"/>
                    <a:pt x="558" y="1138"/>
                    <a:pt x="598" y="939"/>
                  </a:cubicBezTo>
                  <a:cubicBezTo>
                    <a:pt x="638" y="739"/>
                    <a:pt x="714" y="391"/>
                    <a:pt x="694" y="116"/>
                  </a:cubicBezTo>
                  <a:cubicBezTo>
                    <a:pt x="688" y="38"/>
                    <a:pt x="619" y="1"/>
                    <a:pt x="549" y="1"/>
                  </a:cubicBezTo>
                  <a:close/>
                </a:path>
              </a:pathLst>
            </a:custGeom>
            <a:solidFill>
              <a:schemeClr val="accent1"/>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 name="Google Shape;525;p13"/>
            <p:cNvSpPr/>
            <p:nvPr/>
          </p:nvSpPr>
          <p:spPr>
            <a:xfrm>
              <a:off x="1332075" y="3592550"/>
              <a:ext cx="35500" cy="120450"/>
            </a:xfrm>
            <a:custGeom>
              <a:rect b="b" l="l" r="r" t="t"/>
              <a:pathLst>
                <a:path extrusionOk="0" h="4818" w="1420">
                  <a:moveTo>
                    <a:pt x="987" y="0"/>
                  </a:moveTo>
                  <a:cubicBezTo>
                    <a:pt x="909" y="0"/>
                    <a:pt x="833" y="33"/>
                    <a:pt x="816" y="106"/>
                  </a:cubicBezTo>
                  <a:cubicBezTo>
                    <a:pt x="772" y="288"/>
                    <a:pt x="634" y="457"/>
                    <a:pt x="533" y="620"/>
                  </a:cubicBezTo>
                  <a:cubicBezTo>
                    <a:pt x="405" y="822"/>
                    <a:pt x="313" y="989"/>
                    <a:pt x="305" y="1220"/>
                  </a:cubicBezTo>
                  <a:cubicBezTo>
                    <a:pt x="300" y="1433"/>
                    <a:pt x="425" y="1601"/>
                    <a:pt x="521" y="1792"/>
                  </a:cubicBezTo>
                  <a:cubicBezTo>
                    <a:pt x="618" y="1989"/>
                    <a:pt x="808" y="2205"/>
                    <a:pt x="824" y="2416"/>
                  </a:cubicBezTo>
                  <a:cubicBezTo>
                    <a:pt x="846" y="2673"/>
                    <a:pt x="700" y="2878"/>
                    <a:pt x="533" y="3088"/>
                  </a:cubicBezTo>
                  <a:cubicBezTo>
                    <a:pt x="375" y="3287"/>
                    <a:pt x="252" y="3488"/>
                    <a:pt x="174" y="3717"/>
                  </a:cubicBezTo>
                  <a:cubicBezTo>
                    <a:pt x="48" y="4084"/>
                    <a:pt x="1" y="4616"/>
                    <a:pt x="501" y="4807"/>
                  </a:cubicBezTo>
                  <a:cubicBezTo>
                    <a:pt x="520" y="4814"/>
                    <a:pt x="541" y="4818"/>
                    <a:pt x="563" y="4818"/>
                  </a:cubicBezTo>
                  <a:cubicBezTo>
                    <a:pt x="650" y="4818"/>
                    <a:pt x="740" y="4764"/>
                    <a:pt x="700" y="4686"/>
                  </a:cubicBezTo>
                  <a:cubicBezTo>
                    <a:pt x="531" y="4347"/>
                    <a:pt x="692" y="3845"/>
                    <a:pt x="883" y="3532"/>
                  </a:cubicBezTo>
                  <a:cubicBezTo>
                    <a:pt x="1001" y="3343"/>
                    <a:pt x="1182" y="3177"/>
                    <a:pt x="1274" y="2978"/>
                  </a:cubicBezTo>
                  <a:cubicBezTo>
                    <a:pt x="1378" y="2757"/>
                    <a:pt x="1419" y="2522"/>
                    <a:pt x="1376" y="2288"/>
                  </a:cubicBezTo>
                  <a:cubicBezTo>
                    <a:pt x="1342" y="2097"/>
                    <a:pt x="1188" y="1906"/>
                    <a:pt x="1085" y="1730"/>
                  </a:cubicBezTo>
                  <a:cubicBezTo>
                    <a:pt x="989" y="1567"/>
                    <a:pt x="852" y="1404"/>
                    <a:pt x="834" y="1220"/>
                  </a:cubicBezTo>
                  <a:cubicBezTo>
                    <a:pt x="816" y="1021"/>
                    <a:pt x="947" y="836"/>
                    <a:pt x="1037" y="656"/>
                  </a:cubicBezTo>
                  <a:cubicBezTo>
                    <a:pt x="1115" y="497"/>
                    <a:pt x="1176" y="317"/>
                    <a:pt x="1184" y="146"/>
                  </a:cubicBezTo>
                  <a:cubicBezTo>
                    <a:pt x="1190" y="54"/>
                    <a:pt x="1086" y="0"/>
                    <a:pt x="987" y="0"/>
                  </a:cubicBezTo>
                  <a:close/>
                </a:path>
              </a:pathLst>
            </a:custGeom>
            <a:solidFill>
              <a:schemeClr val="accent1"/>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26" name="Google Shape;526;p13"/>
          <p:cNvSpPr/>
          <p:nvPr/>
        </p:nvSpPr>
        <p:spPr>
          <a:xfrm>
            <a:off x="-28450" y="4191225"/>
            <a:ext cx="9172555" cy="952279"/>
          </a:xfrm>
          <a:custGeom>
            <a:rect b="b" l="l" r="r" t="t"/>
            <a:pathLst>
              <a:path extrusionOk="0" h="7047" w="47341">
                <a:moveTo>
                  <a:pt x="47340" y="0"/>
                </a:moveTo>
                <a:cubicBezTo>
                  <a:pt x="42057" y="1379"/>
                  <a:pt x="43929" y="4538"/>
                  <a:pt x="39971" y="5022"/>
                </a:cubicBezTo>
                <a:cubicBezTo>
                  <a:pt x="39656" y="5061"/>
                  <a:pt x="39366" y="5078"/>
                  <a:pt x="39095" y="5078"/>
                </a:cubicBezTo>
                <a:cubicBezTo>
                  <a:pt x="36048" y="5078"/>
                  <a:pt x="35548" y="2826"/>
                  <a:pt x="31520" y="2826"/>
                </a:cubicBezTo>
                <a:cubicBezTo>
                  <a:pt x="31276" y="2826"/>
                  <a:pt x="31019" y="2834"/>
                  <a:pt x="30748" y="2852"/>
                </a:cubicBezTo>
                <a:cubicBezTo>
                  <a:pt x="25603" y="3187"/>
                  <a:pt x="24724" y="5634"/>
                  <a:pt x="18512" y="6024"/>
                </a:cubicBezTo>
                <a:cubicBezTo>
                  <a:pt x="17835" y="6067"/>
                  <a:pt x="17236" y="6087"/>
                  <a:pt x="16701" y="6087"/>
                </a:cubicBezTo>
                <a:cubicBezTo>
                  <a:pt x="12329" y="6087"/>
                  <a:pt x="12225" y="4759"/>
                  <a:pt x="8534" y="3519"/>
                </a:cubicBezTo>
                <a:cubicBezTo>
                  <a:pt x="6718" y="2909"/>
                  <a:pt x="4854" y="2738"/>
                  <a:pt x="3334" y="2738"/>
                </a:cubicBezTo>
                <a:cubicBezTo>
                  <a:pt x="1386" y="2738"/>
                  <a:pt x="1" y="3019"/>
                  <a:pt x="1" y="3019"/>
                </a:cubicBezTo>
                <a:lnTo>
                  <a:pt x="1" y="7047"/>
                </a:lnTo>
                <a:lnTo>
                  <a:pt x="47340" y="7047"/>
                </a:lnTo>
                <a:lnTo>
                  <a:pt x="47340" y="0"/>
                </a:lnTo>
                <a:close/>
              </a:path>
            </a:pathLst>
          </a:custGeom>
          <a:solidFill>
            <a:schemeClr val="accent1"/>
          </a:solidFill>
          <a:ln>
            <a:noFill/>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 name="Google Shape;527;p13"/>
          <p:cNvSpPr/>
          <p:nvPr/>
        </p:nvSpPr>
        <p:spPr>
          <a:xfrm>
            <a:off x="125" y="-17640"/>
            <a:ext cx="9143958" cy="1114282"/>
          </a:xfrm>
          <a:custGeom>
            <a:rect b="b" l="l" r="r" t="t"/>
            <a:pathLst>
              <a:path extrusionOk="0" h="7133" w="47340">
                <a:moveTo>
                  <a:pt x="0" y="0"/>
                </a:moveTo>
                <a:lnTo>
                  <a:pt x="0" y="7133"/>
                </a:lnTo>
                <a:cubicBezTo>
                  <a:pt x="5845" y="6040"/>
                  <a:pt x="3896" y="3627"/>
                  <a:pt x="8402" y="3253"/>
                </a:cubicBezTo>
                <a:cubicBezTo>
                  <a:pt x="8765" y="3222"/>
                  <a:pt x="9109" y="3208"/>
                  <a:pt x="9438" y="3208"/>
                </a:cubicBezTo>
                <a:cubicBezTo>
                  <a:pt x="13141" y="3208"/>
                  <a:pt x="14923" y="4964"/>
                  <a:pt x="19694" y="4964"/>
                </a:cubicBezTo>
                <a:cubicBezTo>
                  <a:pt x="19983" y="4964"/>
                  <a:pt x="20282" y="4958"/>
                  <a:pt x="20594" y="4944"/>
                </a:cubicBezTo>
                <a:cubicBezTo>
                  <a:pt x="26513" y="4683"/>
                  <a:pt x="25945" y="2776"/>
                  <a:pt x="33091" y="2471"/>
                </a:cubicBezTo>
                <a:cubicBezTo>
                  <a:pt x="33964" y="2434"/>
                  <a:pt x="34724" y="2417"/>
                  <a:pt x="35394" y="2417"/>
                </a:cubicBezTo>
                <a:cubicBezTo>
                  <a:pt x="40209" y="2417"/>
                  <a:pt x="40387" y="3319"/>
                  <a:pt x="44568" y="4271"/>
                </a:cubicBezTo>
                <a:cubicBezTo>
                  <a:pt x="45481" y="4482"/>
                  <a:pt x="46407" y="4636"/>
                  <a:pt x="47340" y="4729"/>
                </a:cubicBezTo>
                <a:lnTo>
                  <a:pt x="47340" y="0"/>
                </a:lnTo>
                <a:close/>
              </a:path>
            </a:pathLst>
          </a:custGeom>
          <a:solidFill>
            <a:schemeClr val="lt2"/>
          </a:solidFill>
          <a:ln>
            <a:noFill/>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 name="Google Shape;528;p13"/>
          <p:cNvSpPr/>
          <p:nvPr/>
        </p:nvSpPr>
        <p:spPr>
          <a:xfrm>
            <a:off x="125" y="-17637"/>
            <a:ext cx="9143958" cy="1077259"/>
          </a:xfrm>
          <a:custGeom>
            <a:rect b="b" l="l" r="r" t="t"/>
            <a:pathLst>
              <a:path extrusionOk="0" h="6896" w="47340">
                <a:moveTo>
                  <a:pt x="0" y="0"/>
                </a:moveTo>
                <a:lnTo>
                  <a:pt x="0" y="6895"/>
                </a:lnTo>
                <a:cubicBezTo>
                  <a:pt x="5283" y="5516"/>
                  <a:pt x="3510" y="2358"/>
                  <a:pt x="7467" y="1871"/>
                </a:cubicBezTo>
                <a:cubicBezTo>
                  <a:pt x="7782" y="1833"/>
                  <a:pt x="8082" y="1815"/>
                  <a:pt x="8370" y="1815"/>
                </a:cubicBezTo>
                <a:cubicBezTo>
                  <a:pt x="11614" y="1815"/>
                  <a:pt x="13322" y="4068"/>
                  <a:pt x="17484" y="4068"/>
                </a:cubicBezTo>
                <a:cubicBezTo>
                  <a:pt x="17737" y="4068"/>
                  <a:pt x="18000" y="4059"/>
                  <a:pt x="18273" y="4041"/>
                </a:cubicBezTo>
                <a:cubicBezTo>
                  <a:pt x="23418" y="3709"/>
                  <a:pt x="22717" y="1260"/>
                  <a:pt x="28928" y="871"/>
                </a:cubicBezTo>
                <a:cubicBezTo>
                  <a:pt x="29608" y="828"/>
                  <a:pt x="30210" y="808"/>
                  <a:pt x="30746" y="808"/>
                </a:cubicBezTo>
                <a:cubicBezTo>
                  <a:pt x="35112" y="808"/>
                  <a:pt x="35217" y="2135"/>
                  <a:pt x="38904" y="3374"/>
                </a:cubicBezTo>
                <a:cubicBezTo>
                  <a:pt x="40562" y="3931"/>
                  <a:pt x="42244" y="4098"/>
                  <a:pt x="43665" y="4098"/>
                </a:cubicBezTo>
                <a:cubicBezTo>
                  <a:pt x="45795" y="4098"/>
                  <a:pt x="47340" y="3723"/>
                  <a:pt x="47340" y="3723"/>
                </a:cubicBezTo>
                <a:lnTo>
                  <a:pt x="47340" y="0"/>
                </a:lnTo>
                <a:close/>
              </a:path>
            </a:pathLst>
          </a:custGeom>
          <a:solidFill>
            <a:schemeClr val="accent1"/>
          </a:solidFill>
          <a:ln>
            <a:noFill/>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29" name="Google Shape;529;p13"/>
          <p:cNvGrpSpPr/>
          <p:nvPr/>
        </p:nvGrpSpPr>
        <p:grpSpPr>
          <a:xfrm>
            <a:off x="300793" y="558560"/>
            <a:ext cx="8813338" cy="3502865"/>
            <a:chOff x="300793" y="558560"/>
            <a:chExt cx="8813338" cy="3502865"/>
          </a:xfrm>
        </p:grpSpPr>
        <p:sp>
          <p:nvSpPr>
            <p:cNvPr id="530" name="Google Shape;530;p13"/>
            <p:cNvSpPr/>
            <p:nvPr/>
          </p:nvSpPr>
          <p:spPr>
            <a:xfrm>
              <a:off x="6862046" y="3786923"/>
              <a:ext cx="91538" cy="77455"/>
            </a:xfrm>
            <a:custGeom>
              <a:rect b="b" l="l" r="r" t="t"/>
              <a:pathLst>
                <a:path extrusionOk="0" h="407" w="481">
                  <a:moveTo>
                    <a:pt x="224" y="0"/>
                  </a:moveTo>
                  <a:cubicBezTo>
                    <a:pt x="134" y="0"/>
                    <a:pt x="46" y="58"/>
                    <a:pt x="25" y="162"/>
                  </a:cubicBezTo>
                  <a:cubicBezTo>
                    <a:pt x="1" y="270"/>
                    <a:pt x="71" y="377"/>
                    <a:pt x="180" y="401"/>
                  </a:cubicBezTo>
                  <a:cubicBezTo>
                    <a:pt x="195" y="405"/>
                    <a:pt x="210" y="406"/>
                    <a:pt x="224" y="406"/>
                  </a:cubicBezTo>
                  <a:cubicBezTo>
                    <a:pt x="377" y="406"/>
                    <a:pt x="481" y="231"/>
                    <a:pt x="392" y="92"/>
                  </a:cubicBezTo>
                  <a:cubicBezTo>
                    <a:pt x="351" y="30"/>
                    <a:pt x="287" y="0"/>
                    <a:pt x="224"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 name="Google Shape;531;p13"/>
            <p:cNvSpPr/>
            <p:nvPr/>
          </p:nvSpPr>
          <p:spPr>
            <a:xfrm>
              <a:off x="8402992" y="3702754"/>
              <a:ext cx="55570" cy="46816"/>
            </a:xfrm>
            <a:custGeom>
              <a:rect b="b" l="l" r="r" t="t"/>
              <a:pathLst>
                <a:path extrusionOk="0" h="246" w="292">
                  <a:moveTo>
                    <a:pt x="135" y="0"/>
                  </a:moveTo>
                  <a:cubicBezTo>
                    <a:pt x="80" y="0"/>
                    <a:pt x="27" y="35"/>
                    <a:pt x="14" y="97"/>
                  </a:cubicBezTo>
                  <a:cubicBezTo>
                    <a:pt x="0" y="165"/>
                    <a:pt x="42" y="229"/>
                    <a:pt x="108" y="242"/>
                  </a:cubicBezTo>
                  <a:cubicBezTo>
                    <a:pt x="117" y="245"/>
                    <a:pt x="127" y="246"/>
                    <a:pt x="136" y="246"/>
                  </a:cubicBezTo>
                  <a:cubicBezTo>
                    <a:pt x="229" y="246"/>
                    <a:pt x="292" y="141"/>
                    <a:pt x="237" y="57"/>
                  </a:cubicBezTo>
                  <a:cubicBezTo>
                    <a:pt x="212" y="18"/>
                    <a:pt x="173" y="0"/>
                    <a:pt x="135"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 name="Google Shape;532;p13"/>
            <p:cNvSpPr/>
            <p:nvPr/>
          </p:nvSpPr>
          <p:spPr>
            <a:xfrm>
              <a:off x="8788962" y="3116023"/>
              <a:ext cx="45293" cy="38252"/>
            </a:xfrm>
            <a:custGeom>
              <a:rect b="b" l="l" r="r" t="t"/>
              <a:pathLst>
                <a:path extrusionOk="0" h="201" w="238">
                  <a:moveTo>
                    <a:pt x="110" y="1"/>
                  </a:moveTo>
                  <a:cubicBezTo>
                    <a:pt x="66" y="1"/>
                    <a:pt x="23" y="30"/>
                    <a:pt x="13" y="81"/>
                  </a:cubicBezTo>
                  <a:cubicBezTo>
                    <a:pt x="1" y="135"/>
                    <a:pt x="35" y="187"/>
                    <a:pt x="88" y="199"/>
                  </a:cubicBezTo>
                  <a:cubicBezTo>
                    <a:pt x="96" y="200"/>
                    <a:pt x="103" y="201"/>
                    <a:pt x="110" y="201"/>
                  </a:cubicBezTo>
                  <a:cubicBezTo>
                    <a:pt x="186" y="201"/>
                    <a:pt x="238" y="115"/>
                    <a:pt x="194" y="47"/>
                  </a:cubicBezTo>
                  <a:cubicBezTo>
                    <a:pt x="173" y="16"/>
                    <a:pt x="142" y="1"/>
                    <a:pt x="110"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 name="Google Shape;533;p13"/>
            <p:cNvSpPr/>
            <p:nvPr/>
          </p:nvSpPr>
          <p:spPr>
            <a:xfrm flipH="1" rot="-3511181">
              <a:off x="8465116" y="2069606"/>
              <a:ext cx="72839" cy="61311"/>
            </a:xfrm>
            <a:custGeom>
              <a:rect b="b" l="l" r="r" t="t"/>
              <a:pathLst>
                <a:path extrusionOk="0" h="250" w="297">
                  <a:moveTo>
                    <a:pt x="138" y="0"/>
                  </a:moveTo>
                  <a:cubicBezTo>
                    <a:pt x="84" y="0"/>
                    <a:pt x="31" y="35"/>
                    <a:pt x="17" y="98"/>
                  </a:cubicBezTo>
                  <a:cubicBezTo>
                    <a:pt x="1" y="166"/>
                    <a:pt x="45" y="233"/>
                    <a:pt x="112" y="247"/>
                  </a:cubicBezTo>
                  <a:cubicBezTo>
                    <a:pt x="121" y="249"/>
                    <a:pt x="130" y="250"/>
                    <a:pt x="138" y="250"/>
                  </a:cubicBezTo>
                  <a:cubicBezTo>
                    <a:pt x="232" y="250"/>
                    <a:pt x="297" y="142"/>
                    <a:pt x="242" y="58"/>
                  </a:cubicBezTo>
                  <a:cubicBezTo>
                    <a:pt x="217" y="19"/>
                    <a:pt x="177" y="0"/>
                    <a:pt x="138"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34" name="Google Shape;534;p13"/>
            <p:cNvGrpSpPr/>
            <p:nvPr/>
          </p:nvGrpSpPr>
          <p:grpSpPr>
            <a:xfrm>
              <a:off x="300793" y="558560"/>
              <a:ext cx="8813338" cy="3502865"/>
              <a:chOff x="272218" y="539510"/>
              <a:chExt cx="8813338" cy="3502865"/>
            </a:xfrm>
          </p:grpSpPr>
          <p:sp>
            <p:nvSpPr>
              <p:cNvPr id="535" name="Google Shape;535;p13"/>
              <p:cNvSpPr/>
              <p:nvPr/>
            </p:nvSpPr>
            <p:spPr>
              <a:xfrm>
                <a:off x="272218" y="1538852"/>
                <a:ext cx="101244" cy="85638"/>
              </a:xfrm>
              <a:custGeom>
                <a:rect b="b" l="l" r="r" t="t"/>
                <a:pathLst>
                  <a:path extrusionOk="0" h="450" w="532">
                    <a:moveTo>
                      <a:pt x="246" y="1"/>
                    </a:moveTo>
                    <a:cubicBezTo>
                      <a:pt x="147" y="1"/>
                      <a:pt x="49" y="65"/>
                      <a:pt x="24" y="179"/>
                    </a:cubicBezTo>
                    <a:cubicBezTo>
                      <a:pt x="1" y="300"/>
                      <a:pt x="76" y="418"/>
                      <a:pt x="198" y="444"/>
                    </a:cubicBezTo>
                    <a:cubicBezTo>
                      <a:pt x="215" y="447"/>
                      <a:pt x="231" y="449"/>
                      <a:pt x="247" y="449"/>
                    </a:cubicBezTo>
                    <a:cubicBezTo>
                      <a:pt x="417" y="449"/>
                      <a:pt x="531" y="256"/>
                      <a:pt x="433" y="103"/>
                    </a:cubicBezTo>
                    <a:cubicBezTo>
                      <a:pt x="387" y="33"/>
                      <a:pt x="316" y="1"/>
                      <a:pt x="246"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 name="Google Shape;536;p13"/>
              <p:cNvSpPr/>
              <p:nvPr/>
            </p:nvSpPr>
            <p:spPr>
              <a:xfrm>
                <a:off x="1003938" y="974036"/>
                <a:ext cx="46245" cy="39203"/>
              </a:xfrm>
              <a:custGeom>
                <a:rect b="b" l="l" r="r" t="t"/>
                <a:pathLst>
                  <a:path extrusionOk="0" h="206" w="243">
                    <a:moveTo>
                      <a:pt x="113" y="1"/>
                    </a:moveTo>
                    <a:cubicBezTo>
                      <a:pt x="68" y="1"/>
                      <a:pt x="23" y="31"/>
                      <a:pt x="12" y="83"/>
                    </a:cubicBezTo>
                    <a:cubicBezTo>
                      <a:pt x="0" y="137"/>
                      <a:pt x="36" y="191"/>
                      <a:pt x="90" y="203"/>
                    </a:cubicBezTo>
                    <a:cubicBezTo>
                      <a:pt x="98" y="205"/>
                      <a:pt x="105" y="205"/>
                      <a:pt x="113" y="205"/>
                    </a:cubicBezTo>
                    <a:cubicBezTo>
                      <a:pt x="191" y="205"/>
                      <a:pt x="243" y="117"/>
                      <a:pt x="198" y="47"/>
                    </a:cubicBezTo>
                    <a:cubicBezTo>
                      <a:pt x="177" y="15"/>
                      <a:pt x="145" y="1"/>
                      <a:pt x="113"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 name="Google Shape;537;p13"/>
              <p:cNvSpPr/>
              <p:nvPr/>
            </p:nvSpPr>
            <p:spPr>
              <a:xfrm>
                <a:off x="299812" y="3577012"/>
                <a:ext cx="46054" cy="39013"/>
              </a:xfrm>
              <a:custGeom>
                <a:rect b="b" l="l" r="r" t="t"/>
                <a:pathLst>
                  <a:path extrusionOk="0" h="205" w="242">
                    <a:moveTo>
                      <a:pt x="112" y="1"/>
                    </a:moveTo>
                    <a:cubicBezTo>
                      <a:pt x="68" y="1"/>
                      <a:pt x="23" y="30"/>
                      <a:pt x="12" y="82"/>
                    </a:cubicBezTo>
                    <a:cubicBezTo>
                      <a:pt x="0" y="136"/>
                      <a:pt x="34" y="190"/>
                      <a:pt x="90" y="202"/>
                    </a:cubicBezTo>
                    <a:cubicBezTo>
                      <a:pt x="98" y="204"/>
                      <a:pt x="105" y="205"/>
                      <a:pt x="113" y="205"/>
                    </a:cubicBezTo>
                    <a:cubicBezTo>
                      <a:pt x="189" y="205"/>
                      <a:pt x="241" y="116"/>
                      <a:pt x="196" y="47"/>
                    </a:cubicBezTo>
                    <a:cubicBezTo>
                      <a:pt x="176" y="15"/>
                      <a:pt x="144" y="1"/>
                      <a:pt x="112"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 name="Google Shape;538;p13"/>
              <p:cNvSpPr/>
              <p:nvPr/>
            </p:nvSpPr>
            <p:spPr>
              <a:xfrm>
                <a:off x="5980391" y="539510"/>
                <a:ext cx="41677" cy="35207"/>
              </a:xfrm>
              <a:custGeom>
                <a:rect b="b" l="l" r="r" t="t"/>
                <a:pathLst>
                  <a:path extrusionOk="0" h="185" w="219">
                    <a:moveTo>
                      <a:pt x="100" y="1"/>
                    </a:moveTo>
                    <a:cubicBezTo>
                      <a:pt x="57" y="1"/>
                      <a:pt x="14" y="31"/>
                      <a:pt x="6" y="82"/>
                    </a:cubicBezTo>
                    <a:cubicBezTo>
                      <a:pt x="0" y="132"/>
                      <a:pt x="36" y="177"/>
                      <a:pt x="86" y="183"/>
                    </a:cubicBezTo>
                    <a:cubicBezTo>
                      <a:pt x="91" y="184"/>
                      <a:pt x="95" y="184"/>
                      <a:pt x="100" y="184"/>
                    </a:cubicBezTo>
                    <a:cubicBezTo>
                      <a:pt x="174" y="184"/>
                      <a:pt x="218" y="98"/>
                      <a:pt x="172" y="36"/>
                    </a:cubicBezTo>
                    <a:cubicBezTo>
                      <a:pt x="153" y="12"/>
                      <a:pt x="126" y="1"/>
                      <a:pt x="100"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 name="Google Shape;539;p13"/>
              <p:cNvSpPr/>
              <p:nvPr/>
            </p:nvSpPr>
            <p:spPr>
              <a:xfrm flipH="1">
                <a:off x="7742410" y="777940"/>
                <a:ext cx="101244" cy="85638"/>
              </a:xfrm>
              <a:custGeom>
                <a:rect b="b" l="l" r="r" t="t"/>
                <a:pathLst>
                  <a:path extrusionOk="0" h="450" w="532">
                    <a:moveTo>
                      <a:pt x="246" y="1"/>
                    </a:moveTo>
                    <a:cubicBezTo>
                      <a:pt x="147" y="1"/>
                      <a:pt x="49" y="65"/>
                      <a:pt x="24" y="179"/>
                    </a:cubicBezTo>
                    <a:cubicBezTo>
                      <a:pt x="1" y="300"/>
                      <a:pt x="76" y="418"/>
                      <a:pt x="198" y="444"/>
                    </a:cubicBezTo>
                    <a:cubicBezTo>
                      <a:pt x="215" y="447"/>
                      <a:pt x="231" y="449"/>
                      <a:pt x="247" y="449"/>
                    </a:cubicBezTo>
                    <a:cubicBezTo>
                      <a:pt x="417" y="449"/>
                      <a:pt x="531" y="256"/>
                      <a:pt x="433" y="103"/>
                    </a:cubicBezTo>
                    <a:cubicBezTo>
                      <a:pt x="387" y="33"/>
                      <a:pt x="316" y="1"/>
                      <a:pt x="246"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40" name="Google Shape;540;p13"/>
              <p:cNvGrpSpPr/>
              <p:nvPr/>
            </p:nvGrpSpPr>
            <p:grpSpPr>
              <a:xfrm flipH="1" rot="-3511162">
                <a:off x="8121677" y="1463301"/>
                <a:ext cx="1151082" cy="205868"/>
                <a:chOff x="-207450" y="2233412"/>
                <a:chExt cx="1151105" cy="205872"/>
              </a:xfrm>
            </p:grpSpPr>
            <p:sp>
              <p:nvSpPr>
                <p:cNvPr id="541" name="Google Shape;541;p13"/>
                <p:cNvSpPr/>
                <p:nvPr/>
              </p:nvSpPr>
              <p:spPr>
                <a:xfrm>
                  <a:off x="-207450" y="2233412"/>
                  <a:ext cx="59596" cy="50030"/>
                </a:xfrm>
                <a:custGeom>
                  <a:rect b="b" l="l" r="r" t="t"/>
                  <a:pathLst>
                    <a:path extrusionOk="0" h="204" w="243">
                      <a:moveTo>
                        <a:pt x="112" y="0"/>
                      </a:moveTo>
                      <a:cubicBezTo>
                        <a:pt x="67" y="0"/>
                        <a:pt x="23" y="29"/>
                        <a:pt x="12" y="82"/>
                      </a:cubicBezTo>
                      <a:cubicBezTo>
                        <a:pt x="0" y="135"/>
                        <a:pt x="36" y="191"/>
                        <a:pt x="90" y="201"/>
                      </a:cubicBezTo>
                      <a:cubicBezTo>
                        <a:pt x="98" y="203"/>
                        <a:pt x="106" y="204"/>
                        <a:pt x="113" y="204"/>
                      </a:cubicBezTo>
                      <a:cubicBezTo>
                        <a:pt x="191" y="204"/>
                        <a:pt x="243" y="117"/>
                        <a:pt x="198" y="48"/>
                      </a:cubicBezTo>
                      <a:cubicBezTo>
                        <a:pt x="177" y="15"/>
                        <a:pt x="144" y="0"/>
                        <a:pt x="112"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 name="Google Shape;542;p13"/>
                <p:cNvSpPr/>
                <p:nvPr/>
              </p:nvSpPr>
              <p:spPr>
                <a:xfrm>
                  <a:off x="888964" y="2382632"/>
                  <a:ext cx="54691" cy="56652"/>
                </a:xfrm>
                <a:custGeom>
                  <a:rect b="b" l="l" r="r" t="t"/>
                  <a:pathLst>
                    <a:path extrusionOk="0" h="231" w="223">
                      <a:moveTo>
                        <a:pt x="135" y="1"/>
                      </a:moveTo>
                      <a:cubicBezTo>
                        <a:pt x="77" y="1"/>
                        <a:pt x="25" y="42"/>
                        <a:pt x="11" y="101"/>
                      </a:cubicBezTo>
                      <a:cubicBezTo>
                        <a:pt x="1" y="151"/>
                        <a:pt x="23" y="202"/>
                        <a:pt x="67" y="230"/>
                      </a:cubicBezTo>
                      <a:cubicBezTo>
                        <a:pt x="35" y="200"/>
                        <a:pt x="21" y="157"/>
                        <a:pt x="31" y="115"/>
                      </a:cubicBezTo>
                      <a:cubicBezTo>
                        <a:pt x="43" y="53"/>
                        <a:pt x="96" y="15"/>
                        <a:pt x="152" y="15"/>
                      </a:cubicBezTo>
                      <a:cubicBezTo>
                        <a:pt x="176" y="15"/>
                        <a:pt x="200" y="22"/>
                        <a:pt x="222" y="37"/>
                      </a:cubicBezTo>
                      <a:cubicBezTo>
                        <a:pt x="204" y="19"/>
                        <a:pt x="184" y="9"/>
                        <a:pt x="160" y="3"/>
                      </a:cubicBezTo>
                      <a:cubicBezTo>
                        <a:pt x="152" y="1"/>
                        <a:pt x="143" y="1"/>
                        <a:pt x="135"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43" name="Google Shape;543;p13"/>
              <p:cNvSpPr/>
              <p:nvPr/>
            </p:nvSpPr>
            <p:spPr>
              <a:xfrm>
                <a:off x="2957900" y="3900211"/>
                <a:ext cx="55760" cy="47006"/>
              </a:xfrm>
              <a:custGeom>
                <a:rect b="b" l="l" r="r" t="t"/>
                <a:pathLst>
                  <a:path extrusionOk="0" h="247" w="293">
                    <a:moveTo>
                      <a:pt x="135" y="0"/>
                    </a:moveTo>
                    <a:cubicBezTo>
                      <a:pt x="81" y="0"/>
                      <a:pt x="28" y="35"/>
                      <a:pt x="15" y="98"/>
                    </a:cubicBezTo>
                    <a:cubicBezTo>
                      <a:pt x="1" y="164"/>
                      <a:pt x="43" y="227"/>
                      <a:pt x="110" y="243"/>
                    </a:cubicBezTo>
                    <a:cubicBezTo>
                      <a:pt x="119" y="245"/>
                      <a:pt x="128" y="246"/>
                      <a:pt x="136" y="246"/>
                    </a:cubicBezTo>
                    <a:cubicBezTo>
                      <a:pt x="229" y="246"/>
                      <a:pt x="293" y="140"/>
                      <a:pt x="238" y="56"/>
                    </a:cubicBezTo>
                    <a:cubicBezTo>
                      <a:pt x="213" y="18"/>
                      <a:pt x="174" y="0"/>
                      <a:pt x="135"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 name="Google Shape;544;p13"/>
              <p:cNvSpPr/>
              <p:nvPr/>
            </p:nvSpPr>
            <p:spPr>
              <a:xfrm>
                <a:off x="1564396" y="3947221"/>
                <a:ext cx="112852" cy="95154"/>
              </a:xfrm>
              <a:custGeom>
                <a:rect b="b" l="l" r="r" t="t"/>
                <a:pathLst>
                  <a:path extrusionOk="0" h="500" w="593">
                    <a:moveTo>
                      <a:pt x="274" y="0"/>
                    </a:moveTo>
                    <a:cubicBezTo>
                      <a:pt x="164" y="0"/>
                      <a:pt x="55" y="71"/>
                      <a:pt x="29" y="198"/>
                    </a:cubicBezTo>
                    <a:cubicBezTo>
                      <a:pt x="1" y="332"/>
                      <a:pt x="86" y="463"/>
                      <a:pt x="220" y="493"/>
                    </a:cubicBezTo>
                    <a:cubicBezTo>
                      <a:pt x="238" y="497"/>
                      <a:pt x="256" y="499"/>
                      <a:pt x="274" y="499"/>
                    </a:cubicBezTo>
                    <a:cubicBezTo>
                      <a:pt x="463" y="499"/>
                      <a:pt x="592" y="284"/>
                      <a:pt x="481" y="113"/>
                    </a:cubicBezTo>
                    <a:cubicBezTo>
                      <a:pt x="431" y="36"/>
                      <a:pt x="352" y="0"/>
                      <a:pt x="274"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545" name="Google Shape;545;p13"/>
          <p:cNvSpPr txBox="1"/>
          <p:nvPr>
            <p:ph type="title"/>
          </p:nvPr>
        </p:nvSpPr>
        <p:spPr>
          <a:xfrm>
            <a:off x="927575" y="1168100"/>
            <a:ext cx="7288800" cy="2529300"/>
          </a:xfrm>
          <a:prstGeom prst="rect">
            <a:avLst/>
          </a:prstGeom>
          <a:noFill/>
          <a:ln>
            <a:noFill/>
          </a:ln>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85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46" name="Shape 546"/>
        <p:cNvGrpSpPr/>
        <p:nvPr/>
      </p:nvGrpSpPr>
      <p:grpSpPr>
        <a:xfrm>
          <a:off x="0" y="0"/>
          <a:ext cx="0" cy="0"/>
          <a:chOff x="0" y="0"/>
          <a:chExt cx="0" cy="0"/>
        </a:xfrm>
      </p:grpSpPr>
      <p:grpSp>
        <p:nvGrpSpPr>
          <p:cNvPr id="547" name="Google Shape;547;p14"/>
          <p:cNvGrpSpPr/>
          <p:nvPr/>
        </p:nvGrpSpPr>
        <p:grpSpPr>
          <a:xfrm rot="7347637">
            <a:off x="7827851" y="4184370"/>
            <a:ext cx="971457" cy="1021380"/>
            <a:chOff x="11391327" y="1296786"/>
            <a:chExt cx="449754" cy="472867"/>
          </a:xfrm>
        </p:grpSpPr>
        <p:sp>
          <p:nvSpPr>
            <p:cNvPr id="548" name="Google Shape;548;p14"/>
            <p:cNvSpPr/>
            <p:nvPr/>
          </p:nvSpPr>
          <p:spPr>
            <a:xfrm>
              <a:off x="11544970" y="1418413"/>
              <a:ext cx="231887" cy="162169"/>
            </a:xfrm>
            <a:custGeom>
              <a:rect b="b" l="l" r="r" t="t"/>
              <a:pathLst>
                <a:path extrusionOk="0" h="856" w="1224">
                  <a:moveTo>
                    <a:pt x="1224" y="0"/>
                  </a:moveTo>
                  <a:cubicBezTo>
                    <a:pt x="1128" y="66"/>
                    <a:pt x="1029" y="136"/>
                    <a:pt x="925" y="203"/>
                  </a:cubicBezTo>
                  <a:cubicBezTo>
                    <a:pt x="895" y="221"/>
                    <a:pt x="865" y="241"/>
                    <a:pt x="835" y="259"/>
                  </a:cubicBezTo>
                  <a:cubicBezTo>
                    <a:pt x="765" y="301"/>
                    <a:pt x="696" y="337"/>
                    <a:pt x="622" y="371"/>
                  </a:cubicBezTo>
                  <a:cubicBezTo>
                    <a:pt x="550" y="403"/>
                    <a:pt x="477" y="433"/>
                    <a:pt x="403" y="456"/>
                  </a:cubicBezTo>
                  <a:cubicBezTo>
                    <a:pt x="353" y="472"/>
                    <a:pt x="303" y="492"/>
                    <a:pt x="255" y="514"/>
                  </a:cubicBezTo>
                  <a:cubicBezTo>
                    <a:pt x="231" y="524"/>
                    <a:pt x="207" y="538"/>
                    <a:pt x="186" y="552"/>
                  </a:cubicBezTo>
                  <a:cubicBezTo>
                    <a:pt x="128" y="586"/>
                    <a:pt x="80" y="634"/>
                    <a:pt x="44" y="690"/>
                  </a:cubicBezTo>
                  <a:cubicBezTo>
                    <a:pt x="20" y="725"/>
                    <a:pt x="6" y="767"/>
                    <a:pt x="0" y="811"/>
                  </a:cubicBezTo>
                  <a:cubicBezTo>
                    <a:pt x="0" y="819"/>
                    <a:pt x="0" y="827"/>
                    <a:pt x="0" y="835"/>
                  </a:cubicBezTo>
                  <a:lnTo>
                    <a:pt x="0" y="845"/>
                  </a:lnTo>
                  <a:lnTo>
                    <a:pt x="0" y="855"/>
                  </a:lnTo>
                  <a:cubicBezTo>
                    <a:pt x="6" y="839"/>
                    <a:pt x="12" y="823"/>
                    <a:pt x="22" y="809"/>
                  </a:cubicBezTo>
                  <a:cubicBezTo>
                    <a:pt x="34" y="785"/>
                    <a:pt x="52" y="763"/>
                    <a:pt x="72" y="745"/>
                  </a:cubicBezTo>
                  <a:cubicBezTo>
                    <a:pt x="82" y="735"/>
                    <a:pt x="92" y="725"/>
                    <a:pt x="104" y="718"/>
                  </a:cubicBezTo>
                  <a:cubicBezTo>
                    <a:pt x="146" y="688"/>
                    <a:pt x="194" y="666"/>
                    <a:pt x="245" y="652"/>
                  </a:cubicBezTo>
                  <a:cubicBezTo>
                    <a:pt x="343" y="626"/>
                    <a:pt x="445" y="618"/>
                    <a:pt x="544" y="594"/>
                  </a:cubicBezTo>
                  <a:cubicBezTo>
                    <a:pt x="574" y="586"/>
                    <a:pt x="604" y="576"/>
                    <a:pt x="634" y="566"/>
                  </a:cubicBezTo>
                  <a:cubicBezTo>
                    <a:pt x="769" y="520"/>
                    <a:pt x="893" y="447"/>
                    <a:pt x="997" y="349"/>
                  </a:cubicBezTo>
                  <a:cubicBezTo>
                    <a:pt x="1074" y="277"/>
                    <a:pt x="1140" y="193"/>
                    <a:pt x="1186" y="98"/>
                  </a:cubicBezTo>
                  <a:cubicBezTo>
                    <a:pt x="1198" y="74"/>
                    <a:pt x="1208" y="50"/>
                    <a:pt x="1216" y="26"/>
                  </a:cubicBezTo>
                  <a:cubicBezTo>
                    <a:pt x="1220" y="10"/>
                    <a:pt x="1224" y="0"/>
                    <a:pt x="122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 name="Google Shape;549;p14"/>
            <p:cNvSpPr/>
            <p:nvPr/>
          </p:nvSpPr>
          <p:spPr>
            <a:xfrm>
              <a:off x="11391327" y="1296786"/>
              <a:ext cx="304825" cy="472867"/>
            </a:xfrm>
            <a:custGeom>
              <a:rect b="b" l="l" r="r" t="t"/>
              <a:pathLst>
                <a:path extrusionOk="0" h="2496" w="1609">
                  <a:moveTo>
                    <a:pt x="1323" y="0"/>
                  </a:moveTo>
                  <a:lnTo>
                    <a:pt x="1323" y="0"/>
                  </a:lnTo>
                  <a:cubicBezTo>
                    <a:pt x="1228" y="12"/>
                    <a:pt x="1136" y="50"/>
                    <a:pt x="1058" y="108"/>
                  </a:cubicBezTo>
                  <a:cubicBezTo>
                    <a:pt x="1015" y="138"/>
                    <a:pt x="977" y="174"/>
                    <a:pt x="941" y="214"/>
                  </a:cubicBezTo>
                  <a:cubicBezTo>
                    <a:pt x="895" y="267"/>
                    <a:pt x="859" y="329"/>
                    <a:pt x="831" y="393"/>
                  </a:cubicBezTo>
                  <a:cubicBezTo>
                    <a:pt x="825" y="407"/>
                    <a:pt x="819" y="421"/>
                    <a:pt x="815" y="435"/>
                  </a:cubicBezTo>
                  <a:cubicBezTo>
                    <a:pt x="799" y="477"/>
                    <a:pt x="789" y="521"/>
                    <a:pt x="781" y="564"/>
                  </a:cubicBezTo>
                  <a:cubicBezTo>
                    <a:pt x="777" y="602"/>
                    <a:pt x="775" y="640"/>
                    <a:pt x="775" y="676"/>
                  </a:cubicBezTo>
                  <a:cubicBezTo>
                    <a:pt x="736" y="680"/>
                    <a:pt x="694" y="682"/>
                    <a:pt x="652" y="688"/>
                  </a:cubicBezTo>
                  <a:cubicBezTo>
                    <a:pt x="632" y="690"/>
                    <a:pt x="610" y="692"/>
                    <a:pt x="590" y="696"/>
                  </a:cubicBezTo>
                  <a:cubicBezTo>
                    <a:pt x="478" y="708"/>
                    <a:pt x="373" y="746"/>
                    <a:pt x="277" y="804"/>
                  </a:cubicBezTo>
                  <a:cubicBezTo>
                    <a:pt x="176" y="869"/>
                    <a:pt x="98" y="965"/>
                    <a:pt x="52" y="1079"/>
                  </a:cubicBezTo>
                  <a:cubicBezTo>
                    <a:pt x="16" y="1164"/>
                    <a:pt x="0" y="1256"/>
                    <a:pt x="6" y="1350"/>
                  </a:cubicBezTo>
                  <a:cubicBezTo>
                    <a:pt x="8" y="1373"/>
                    <a:pt x="10" y="1395"/>
                    <a:pt x="16" y="1419"/>
                  </a:cubicBezTo>
                  <a:cubicBezTo>
                    <a:pt x="22" y="1455"/>
                    <a:pt x="32" y="1491"/>
                    <a:pt x="46" y="1525"/>
                  </a:cubicBezTo>
                  <a:cubicBezTo>
                    <a:pt x="54" y="1543"/>
                    <a:pt x="64" y="1557"/>
                    <a:pt x="68" y="1567"/>
                  </a:cubicBezTo>
                  <a:lnTo>
                    <a:pt x="76" y="1581"/>
                  </a:lnTo>
                  <a:cubicBezTo>
                    <a:pt x="56" y="1507"/>
                    <a:pt x="54" y="1429"/>
                    <a:pt x="68" y="1352"/>
                  </a:cubicBezTo>
                  <a:cubicBezTo>
                    <a:pt x="82" y="1268"/>
                    <a:pt x="116" y="1188"/>
                    <a:pt x="164" y="1116"/>
                  </a:cubicBezTo>
                  <a:cubicBezTo>
                    <a:pt x="201" y="1061"/>
                    <a:pt x="251" y="1013"/>
                    <a:pt x="307" y="975"/>
                  </a:cubicBezTo>
                  <a:cubicBezTo>
                    <a:pt x="339" y="953"/>
                    <a:pt x="373" y="937"/>
                    <a:pt x="407" y="925"/>
                  </a:cubicBezTo>
                  <a:cubicBezTo>
                    <a:pt x="429" y="915"/>
                    <a:pt x="453" y="909"/>
                    <a:pt x="474" y="903"/>
                  </a:cubicBezTo>
                  <a:cubicBezTo>
                    <a:pt x="576" y="881"/>
                    <a:pt x="680" y="869"/>
                    <a:pt x="783" y="865"/>
                  </a:cubicBezTo>
                  <a:cubicBezTo>
                    <a:pt x="785" y="889"/>
                    <a:pt x="787" y="915"/>
                    <a:pt x="787" y="939"/>
                  </a:cubicBezTo>
                  <a:lnTo>
                    <a:pt x="787" y="975"/>
                  </a:lnTo>
                  <a:cubicBezTo>
                    <a:pt x="787" y="999"/>
                    <a:pt x="787" y="1021"/>
                    <a:pt x="783" y="1045"/>
                  </a:cubicBezTo>
                  <a:cubicBezTo>
                    <a:pt x="779" y="1073"/>
                    <a:pt x="771" y="1100"/>
                    <a:pt x="757" y="1126"/>
                  </a:cubicBezTo>
                  <a:cubicBezTo>
                    <a:pt x="743" y="1152"/>
                    <a:pt x="726" y="1174"/>
                    <a:pt x="704" y="1190"/>
                  </a:cubicBezTo>
                  <a:cubicBezTo>
                    <a:pt x="680" y="1212"/>
                    <a:pt x="646" y="1232"/>
                    <a:pt x="612" y="1258"/>
                  </a:cubicBezTo>
                  <a:cubicBezTo>
                    <a:pt x="544" y="1310"/>
                    <a:pt x="484" y="1371"/>
                    <a:pt x="433" y="1441"/>
                  </a:cubicBezTo>
                  <a:cubicBezTo>
                    <a:pt x="285" y="1646"/>
                    <a:pt x="227" y="1904"/>
                    <a:pt x="273" y="2153"/>
                  </a:cubicBezTo>
                  <a:cubicBezTo>
                    <a:pt x="277" y="2175"/>
                    <a:pt x="281" y="2195"/>
                    <a:pt x="287" y="2212"/>
                  </a:cubicBezTo>
                  <a:cubicBezTo>
                    <a:pt x="305" y="2288"/>
                    <a:pt x="337" y="2360"/>
                    <a:pt x="375" y="2428"/>
                  </a:cubicBezTo>
                  <a:lnTo>
                    <a:pt x="423" y="2495"/>
                  </a:lnTo>
                  <a:cubicBezTo>
                    <a:pt x="359" y="2360"/>
                    <a:pt x="335" y="2208"/>
                    <a:pt x="349" y="2059"/>
                  </a:cubicBezTo>
                  <a:cubicBezTo>
                    <a:pt x="353" y="1991"/>
                    <a:pt x="367" y="1923"/>
                    <a:pt x="387" y="1860"/>
                  </a:cubicBezTo>
                  <a:cubicBezTo>
                    <a:pt x="437" y="1686"/>
                    <a:pt x="542" y="1533"/>
                    <a:pt x="686" y="1425"/>
                  </a:cubicBezTo>
                  <a:cubicBezTo>
                    <a:pt x="716" y="1399"/>
                    <a:pt x="751" y="1381"/>
                    <a:pt x="793" y="1352"/>
                  </a:cubicBezTo>
                  <a:cubicBezTo>
                    <a:pt x="815" y="1338"/>
                    <a:pt x="835" y="1322"/>
                    <a:pt x="855" y="1302"/>
                  </a:cubicBezTo>
                  <a:cubicBezTo>
                    <a:pt x="875" y="1284"/>
                    <a:pt x="895" y="1262"/>
                    <a:pt x="911" y="1238"/>
                  </a:cubicBezTo>
                  <a:cubicBezTo>
                    <a:pt x="941" y="1194"/>
                    <a:pt x="961" y="1144"/>
                    <a:pt x="969" y="1092"/>
                  </a:cubicBezTo>
                  <a:cubicBezTo>
                    <a:pt x="977" y="1047"/>
                    <a:pt x="981" y="1001"/>
                    <a:pt x="979" y="957"/>
                  </a:cubicBezTo>
                  <a:cubicBezTo>
                    <a:pt x="977" y="917"/>
                    <a:pt x="975" y="879"/>
                    <a:pt x="971" y="845"/>
                  </a:cubicBezTo>
                  <a:cubicBezTo>
                    <a:pt x="1036" y="835"/>
                    <a:pt x="1102" y="817"/>
                    <a:pt x="1164" y="794"/>
                  </a:cubicBezTo>
                  <a:cubicBezTo>
                    <a:pt x="1305" y="740"/>
                    <a:pt x="1431" y="650"/>
                    <a:pt x="1527" y="534"/>
                  </a:cubicBezTo>
                  <a:cubicBezTo>
                    <a:pt x="1551" y="507"/>
                    <a:pt x="1573" y="475"/>
                    <a:pt x="1590" y="443"/>
                  </a:cubicBezTo>
                  <a:lnTo>
                    <a:pt x="1608" y="411"/>
                  </a:lnTo>
                  <a:lnTo>
                    <a:pt x="1608" y="411"/>
                  </a:lnTo>
                  <a:cubicBezTo>
                    <a:pt x="1441" y="529"/>
                    <a:pt x="1250" y="612"/>
                    <a:pt x="1048" y="652"/>
                  </a:cubicBezTo>
                  <a:lnTo>
                    <a:pt x="1013" y="656"/>
                  </a:lnTo>
                  <a:cubicBezTo>
                    <a:pt x="993" y="660"/>
                    <a:pt x="971" y="662"/>
                    <a:pt x="951" y="664"/>
                  </a:cubicBezTo>
                  <a:cubicBezTo>
                    <a:pt x="947" y="628"/>
                    <a:pt x="947" y="592"/>
                    <a:pt x="951" y="556"/>
                  </a:cubicBezTo>
                  <a:cubicBezTo>
                    <a:pt x="959" y="459"/>
                    <a:pt x="989" y="365"/>
                    <a:pt x="1038" y="281"/>
                  </a:cubicBezTo>
                  <a:cubicBezTo>
                    <a:pt x="1074" y="218"/>
                    <a:pt x="1120" y="160"/>
                    <a:pt x="1174" y="110"/>
                  </a:cubicBezTo>
                  <a:cubicBezTo>
                    <a:pt x="1208" y="78"/>
                    <a:pt x="1244" y="50"/>
                    <a:pt x="1284" y="26"/>
                  </a:cubicBezTo>
                  <a:lnTo>
                    <a:pt x="1323"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 name="Google Shape;550;p14"/>
            <p:cNvSpPr/>
            <p:nvPr/>
          </p:nvSpPr>
          <p:spPr>
            <a:xfrm>
              <a:off x="11725706" y="1431864"/>
              <a:ext cx="115375" cy="306530"/>
            </a:xfrm>
            <a:custGeom>
              <a:rect b="b" l="l" r="r" t="t"/>
              <a:pathLst>
                <a:path extrusionOk="0" h="1618" w="609">
                  <a:moveTo>
                    <a:pt x="609" y="1"/>
                  </a:moveTo>
                  <a:lnTo>
                    <a:pt x="609" y="1"/>
                  </a:lnTo>
                  <a:cubicBezTo>
                    <a:pt x="561" y="79"/>
                    <a:pt x="483" y="110"/>
                    <a:pt x="395" y="150"/>
                  </a:cubicBezTo>
                  <a:lnTo>
                    <a:pt x="371" y="162"/>
                  </a:lnTo>
                  <a:cubicBezTo>
                    <a:pt x="332" y="180"/>
                    <a:pt x="292" y="200"/>
                    <a:pt x="256" y="226"/>
                  </a:cubicBezTo>
                  <a:cubicBezTo>
                    <a:pt x="206" y="258"/>
                    <a:pt x="162" y="300"/>
                    <a:pt x="126" y="348"/>
                  </a:cubicBezTo>
                  <a:cubicBezTo>
                    <a:pt x="71" y="423"/>
                    <a:pt x="31" y="513"/>
                    <a:pt x="15" y="607"/>
                  </a:cubicBezTo>
                  <a:cubicBezTo>
                    <a:pt x="9" y="633"/>
                    <a:pt x="7" y="658"/>
                    <a:pt x="5" y="684"/>
                  </a:cubicBezTo>
                  <a:cubicBezTo>
                    <a:pt x="1" y="746"/>
                    <a:pt x="7" y="806"/>
                    <a:pt x="23" y="864"/>
                  </a:cubicBezTo>
                  <a:cubicBezTo>
                    <a:pt x="29" y="892"/>
                    <a:pt x="39" y="920"/>
                    <a:pt x="51" y="947"/>
                  </a:cubicBezTo>
                  <a:cubicBezTo>
                    <a:pt x="61" y="971"/>
                    <a:pt x="73" y="997"/>
                    <a:pt x="85" y="1017"/>
                  </a:cubicBezTo>
                  <a:cubicBezTo>
                    <a:pt x="86" y="1025"/>
                    <a:pt x="90" y="1031"/>
                    <a:pt x="94" y="1039"/>
                  </a:cubicBezTo>
                  <a:cubicBezTo>
                    <a:pt x="110" y="1069"/>
                    <a:pt x="124" y="1101"/>
                    <a:pt x="136" y="1135"/>
                  </a:cubicBezTo>
                  <a:cubicBezTo>
                    <a:pt x="146" y="1169"/>
                    <a:pt x="150" y="1205"/>
                    <a:pt x="148" y="1242"/>
                  </a:cubicBezTo>
                  <a:cubicBezTo>
                    <a:pt x="140" y="1310"/>
                    <a:pt x="122" y="1376"/>
                    <a:pt x="94" y="1438"/>
                  </a:cubicBezTo>
                  <a:cubicBezTo>
                    <a:pt x="69" y="1493"/>
                    <a:pt x="45" y="1537"/>
                    <a:pt x="27" y="1569"/>
                  </a:cubicBezTo>
                  <a:lnTo>
                    <a:pt x="1" y="1617"/>
                  </a:lnTo>
                  <a:cubicBezTo>
                    <a:pt x="59" y="1567"/>
                    <a:pt x="112" y="1511"/>
                    <a:pt x="162" y="1452"/>
                  </a:cubicBezTo>
                  <a:cubicBezTo>
                    <a:pt x="210" y="1392"/>
                    <a:pt x="246" y="1320"/>
                    <a:pt x="266" y="1246"/>
                  </a:cubicBezTo>
                  <a:cubicBezTo>
                    <a:pt x="284" y="1169"/>
                    <a:pt x="280" y="1089"/>
                    <a:pt x="254" y="1015"/>
                  </a:cubicBezTo>
                  <a:cubicBezTo>
                    <a:pt x="238" y="967"/>
                    <a:pt x="224" y="926"/>
                    <a:pt x="212" y="890"/>
                  </a:cubicBezTo>
                  <a:cubicBezTo>
                    <a:pt x="208" y="878"/>
                    <a:pt x="204" y="864"/>
                    <a:pt x="202" y="850"/>
                  </a:cubicBezTo>
                  <a:cubicBezTo>
                    <a:pt x="186" y="760"/>
                    <a:pt x="190" y="668"/>
                    <a:pt x="216" y="581"/>
                  </a:cubicBezTo>
                  <a:cubicBezTo>
                    <a:pt x="238" y="509"/>
                    <a:pt x="274" y="441"/>
                    <a:pt x="322" y="381"/>
                  </a:cubicBezTo>
                  <a:cubicBezTo>
                    <a:pt x="364" y="334"/>
                    <a:pt x="411" y="288"/>
                    <a:pt x="461" y="248"/>
                  </a:cubicBezTo>
                  <a:cubicBezTo>
                    <a:pt x="503" y="212"/>
                    <a:pt x="541" y="172"/>
                    <a:pt x="571" y="126"/>
                  </a:cubicBezTo>
                  <a:cubicBezTo>
                    <a:pt x="589" y="98"/>
                    <a:pt x="603" y="67"/>
                    <a:pt x="607" y="33"/>
                  </a:cubicBezTo>
                  <a:cubicBezTo>
                    <a:pt x="609" y="23"/>
                    <a:pt x="609" y="11"/>
                    <a:pt x="60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51" name="Google Shape;551;p14"/>
          <p:cNvSpPr txBox="1"/>
          <p:nvPr>
            <p:ph type="title"/>
          </p:nvPr>
        </p:nvSpPr>
        <p:spPr>
          <a:xfrm>
            <a:off x="2213450" y="3471475"/>
            <a:ext cx="6217200" cy="10575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3000"/>
              <a:buNone/>
              <a:defRPr>
                <a:highlight>
                  <a:schemeClr val="accent1"/>
                </a:highlight>
              </a:defRPr>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p:txBody>
      </p:sp>
      <p:sp>
        <p:nvSpPr>
          <p:cNvPr id="552" name="Google Shape;552;p14"/>
          <p:cNvSpPr/>
          <p:nvPr/>
        </p:nvSpPr>
        <p:spPr>
          <a:xfrm rot="10512769">
            <a:off x="4159403" y="4232440"/>
            <a:ext cx="5143563" cy="1409745"/>
          </a:xfrm>
          <a:custGeom>
            <a:rect b="b" l="l" r="r" t="t"/>
            <a:pathLst>
              <a:path extrusionOk="0" h="7133" w="47340">
                <a:moveTo>
                  <a:pt x="0" y="0"/>
                </a:moveTo>
                <a:lnTo>
                  <a:pt x="0" y="7133"/>
                </a:lnTo>
                <a:cubicBezTo>
                  <a:pt x="5845" y="6040"/>
                  <a:pt x="3896" y="3627"/>
                  <a:pt x="8402" y="3253"/>
                </a:cubicBezTo>
                <a:cubicBezTo>
                  <a:pt x="8765" y="3222"/>
                  <a:pt x="9109" y="3208"/>
                  <a:pt x="9438" y="3208"/>
                </a:cubicBezTo>
                <a:cubicBezTo>
                  <a:pt x="13141" y="3208"/>
                  <a:pt x="14923" y="4964"/>
                  <a:pt x="19694" y="4964"/>
                </a:cubicBezTo>
                <a:cubicBezTo>
                  <a:pt x="19983" y="4964"/>
                  <a:pt x="20282" y="4958"/>
                  <a:pt x="20594" y="4944"/>
                </a:cubicBezTo>
                <a:cubicBezTo>
                  <a:pt x="26513" y="4683"/>
                  <a:pt x="25945" y="2776"/>
                  <a:pt x="33091" y="2471"/>
                </a:cubicBezTo>
                <a:cubicBezTo>
                  <a:pt x="33964" y="2434"/>
                  <a:pt x="34724" y="2417"/>
                  <a:pt x="35394" y="2417"/>
                </a:cubicBezTo>
                <a:cubicBezTo>
                  <a:pt x="40209" y="2417"/>
                  <a:pt x="40387" y="3319"/>
                  <a:pt x="44568" y="4271"/>
                </a:cubicBezTo>
                <a:cubicBezTo>
                  <a:pt x="45481" y="4482"/>
                  <a:pt x="46407" y="4636"/>
                  <a:pt x="47340" y="4729"/>
                </a:cubicBezTo>
                <a:lnTo>
                  <a:pt x="47340" y="0"/>
                </a:lnTo>
                <a:close/>
              </a:path>
            </a:pathLst>
          </a:custGeom>
          <a:solidFill>
            <a:schemeClr val="dk2"/>
          </a:solidFill>
          <a:ln>
            <a:noFill/>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53" name="Google Shape;553;p14"/>
          <p:cNvGrpSpPr/>
          <p:nvPr/>
        </p:nvGrpSpPr>
        <p:grpSpPr>
          <a:xfrm flipH="1">
            <a:off x="-219070" y="4458504"/>
            <a:ext cx="9991991" cy="1459874"/>
            <a:chOff x="-678091" y="4387456"/>
            <a:chExt cx="10546750" cy="1540927"/>
          </a:xfrm>
        </p:grpSpPr>
        <p:grpSp>
          <p:nvGrpSpPr>
            <p:cNvPr id="554" name="Google Shape;554;p14"/>
            <p:cNvGrpSpPr/>
            <p:nvPr/>
          </p:nvGrpSpPr>
          <p:grpSpPr>
            <a:xfrm>
              <a:off x="2430676" y="4387456"/>
              <a:ext cx="6682745" cy="813489"/>
              <a:chOff x="2430676" y="4387456"/>
              <a:chExt cx="6682745" cy="813489"/>
            </a:xfrm>
          </p:grpSpPr>
          <p:sp>
            <p:nvSpPr>
              <p:cNvPr id="555" name="Google Shape;555;p14"/>
              <p:cNvSpPr/>
              <p:nvPr/>
            </p:nvSpPr>
            <p:spPr>
              <a:xfrm flipH="1">
                <a:off x="3128178" y="4571526"/>
                <a:ext cx="541839" cy="573499"/>
              </a:xfrm>
              <a:custGeom>
                <a:rect b="b" l="l" r="r" t="t"/>
                <a:pathLst>
                  <a:path extrusionOk="0" h="5884" w="4455">
                    <a:moveTo>
                      <a:pt x="652" y="1"/>
                    </a:moveTo>
                    <a:cubicBezTo>
                      <a:pt x="911" y="190"/>
                      <a:pt x="1068" y="497"/>
                      <a:pt x="1120" y="812"/>
                    </a:cubicBezTo>
                    <a:cubicBezTo>
                      <a:pt x="1174" y="1129"/>
                      <a:pt x="1132" y="1454"/>
                      <a:pt x="1054" y="1767"/>
                    </a:cubicBezTo>
                    <a:cubicBezTo>
                      <a:pt x="996" y="1996"/>
                      <a:pt x="919" y="2223"/>
                      <a:pt x="887" y="2460"/>
                    </a:cubicBezTo>
                    <a:cubicBezTo>
                      <a:pt x="855" y="2695"/>
                      <a:pt x="873" y="2948"/>
                      <a:pt x="994" y="3152"/>
                    </a:cubicBezTo>
                    <a:cubicBezTo>
                      <a:pt x="1020" y="3195"/>
                      <a:pt x="1050" y="3237"/>
                      <a:pt x="1084" y="3275"/>
                    </a:cubicBezTo>
                    <a:cubicBezTo>
                      <a:pt x="1297" y="3522"/>
                      <a:pt x="1632" y="3680"/>
                      <a:pt x="1750" y="3985"/>
                    </a:cubicBezTo>
                    <a:cubicBezTo>
                      <a:pt x="1824" y="4186"/>
                      <a:pt x="1790" y="4411"/>
                      <a:pt x="1660" y="4580"/>
                    </a:cubicBezTo>
                    <a:cubicBezTo>
                      <a:pt x="1610" y="4643"/>
                      <a:pt x="1526" y="4693"/>
                      <a:pt x="1452" y="4693"/>
                    </a:cubicBezTo>
                    <a:cubicBezTo>
                      <a:pt x="1414" y="4693"/>
                      <a:pt x="1379" y="4680"/>
                      <a:pt x="1353" y="4648"/>
                    </a:cubicBezTo>
                    <a:cubicBezTo>
                      <a:pt x="1321" y="4608"/>
                      <a:pt x="1317" y="4554"/>
                      <a:pt x="1315" y="4503"/>
                    </a:cubicBezTo>
                    <a:cubicBezTo>
                      <a:pt x="1315" y="4365"/>
                      <a:pt x="1299" y="4228"/>
                      <a:pt x="1268" y="4094"/>
                    </a:cubicBezTo>
                    <a:cubicBezTo>
                      <a:pt x="1222" y="3913"/>
                      <a:pt x="1050" y="3791"/>
                      <a:pt x="877" y="3721"/>
                    </a:cubicBezTo>
                    <a:cubicBezTo>
                      <a:pt x="704" y="3652"/>
                      <a:pt x="516" y="3616"/>
                      <a:pt x="353" y="3524"/>
                    </a:cubicBezTo>
                    <a:cubicBezTo>
                      <a:pt x="189" y="3435"/>
                      <a:pt x="48" y="3263"/>
                      <a:pt x="70" y="3078"/>
                    </a:cubicBezTo>
                    <a:lnTo>
                      <a:pt x="70" y="3078"/>
                    </a:lnTo>
                    <a:cubicBezTo>
                      <a:pt x="0" y="3393"/>
                      <a:pt x="18" y="3769"/>
                      <a:pt x="265" y="3979"/>
                    </a:cubicBezTo>
                    <a:cubicBezTo>
                      <a:pt x="401" y="4092"/>
                      <a:pt x="582" y="4136"/>
                      <a:pt x="743" y="4210"/>
                    </a:cubicBezTo>
                    <a:cubicBezTo>
                      <a:pt x="905" y="4285"/>
                      <a:pt x="1064" y="4421"/>
                      <a:pt x="1068" y="4598"/>
                    </a:cubicBezTo>
                    <a:cubicBezTo>
                      <a:pt x="1070" y="4760"/>
                      <a:pt x="947" y="4893"/>
                      <a:pt x="899" y="5047"/>
                    </a:cubicBezTo>
                    <a:cubicBezTo>
                      <a:pt x="873" y="5140"/>
                      <a:pt x="875" y="5240"/>
                      <a:pt x="907" y="5332"/>
                    </a:cubicBezTo>
                    <a:cubicBezTo>
                      <a:pt x="943" y="5447"/>
                      <a:pt x="1020" y="5545"/>
                      <a:pt x="1126" y="5607"/>
                    </a:cubicBezTo>
                    <a:cubicBezTo>
                      <a:pt x="1302" y="5702"/>
                      <a:pt x="1483" y="5883"/>
                      <a:pt x="1678" y="5883"/>
                    </a:cubicBezTo>
                    <a:cubicBezTo>
                      <a:pt x="1688" y="5883"/>
                      <a:pt x="1698" y="5883"/>
                      <a:pt x="1708" y="5882"/>
                    </a:cubicBezTo>
                    <a:cubicBezTo>
                      <a:pt x="1833" y="5870"/>
                      <a:pt x="1937" y="5806"/>
                      <a:pt x="2041" y="5732"/>
                    </a:cubicBezTo>
                    <a:cubicBezTo>
                      <a:pt x="2118" y="5674"/>
                      <a:pt x="2198" y="5621"/>
                      <a:pt x="2282" y="5573"/>
                    </a:cubicBezTo>
                    <a:cubicBezTo>
                      <a:pt x="2545" y="5433"/>
                      <a:pt x="2858" y="5449"/>
                      <a:pt x="3157" y="5447"/>
                    </a:cubicBezTo>
                    <a:cubicBezTo>
                      <a:pt x="3456" y="5445"/>
                      <a:pt x="3780" y="5407"/>
                      <a:pt x="3990" y="5196"/>
                    </a:cubicBezTo>
                    <a:cubicBezTo>
                      <a:pt x="4127" y="5057"/>
                      <a:pt x="4193" y="4857"/>
                      <a:pt x="4203" y="4662"/>
                    </a:cubicBezTo>
                    <a:cubicBezTo>
                      <a:pt x="4213" y="4491"/>
                      <a:pt x="4183" y="4319"/>
                      <a:pt x="4201" y="4148"/>
                    </a:cubicBezTo>
                    <a:cubicBezTo>
                      <a:pt x="4209" y="4066"/>
                      <a:pt x="4233" y="3985"/>
                      <a:pt x="4271" y="3911"/>
                    </a:cubicBezTo>
                    <a:cubicBezTo>
                      <a:pt x="4311" y="3831"/>
                      <a:pt x="4374" y="3767"/>
                      <a:pt x="4454" y="3729"/>
                    </a:cubicBezTo>
                    <a:cubicBezTo>
                      <a:pt x="4426" y="3724"/>
                      <a:pt x="4399" y="3722"/>
                      <a:pt x="4371" y="3722"/>
                    </a:cubicBezTo>
                    <a:cubicBezTo>
                      <a:pt x="4188" y="3722"/>
                      <a:pt x="4008" y="3826"/>
                      <a:pt x="3906" y="3979"/>
                    </a:cubicBezTo>
                    <a:cubicBezTo>
                      <a:pt x="3864" y="4040"/>
                      <a:pt x="3836" y="4112"/>
                      <a:pt x="3826" y="4186"/>
                    </a:cubicBezTo>
                    <a:cubicBezTo>
                      <a:pt x="3804" y="4343"/>
                      <a:pt x="3852" y="4513"/>
                      <a:pt x="3794" y="4664"/>
                    </a:cubicBezTo>
                    <a:cubicBezTo>
                      <a:pt x="3723" y="4849"/>
                      <a:pt x="3515" y="4939"/>
                      <a:pt x="3328" y="5011"/>
                    </a:cubicBezTo>
                    <a:cubicBezTo>
                      <a:pt x="3238" y="5046"/>
                      <a:pt x="3136" y="5079"/>
                      <a:pt x="3041" y="5079"/>
                    </a:cubicBezTo>
                    <a:cubicBezTo>
                      <a:pt x="2978" y="5079"/>
                      <a:pt x="2918" y="5065"/>
                      <a:pt x="2866" y="5027"/>
                    </a:cubicBezTo>
                    <a:cubicBezTo>
                      <a:pt x="3053" y="4871"/>
                      <a:pt x="3244" y="4710"/>
                      <a:pt x="3352" y="4493"/>
                    </a:cubicBezTo>
                    <a:cubicBezTo>
                      <a:pt x="3432" y="4319"/>
                      <a:pt x="3464" y="4128"/>
                      <a:pt x="3440" y="3939"/>
                    </a:cubicBezTo>
                    <a:cubicBezTo>
                      <a:pt x="3424" y="3789"/>
                      <a:pt x="3386" y="3644"/>
                      <a:pt x="3328" y="3506"/>
                    </a:cubicBezTo>
                    <a:cubicBezTo>
                      <a:pt x="3272" y="3379"/>
                      <a:pt x="3203" y="3245"/>
                      <a:pt x="3226" y="3108"/>
                    </a:cubicBezTo>
                    <a:cubicBezTo>
                      <a:pt x="3262" y="2888"/>
                      <a:pt x="3511" y="2775"/>
                      <a:pt x="3619" y="2582"/>
                    </a:cubicBezTo>
                    <a:cubicBezTo>
                      <a:pt x="3719" y="2402"/>
                      <a:pt x="3687" y="2183"/>
                      <a:pt x="3627" y="1986"/>
                    </a:cubicBezTo>
                    <a:cubicBezTo>
                      <a:pt x="3529" y="1659"/>
                      <a:pt x="3326" y="1396"/>
                      <a:pt x="2995" y="1308"/>
                    </a:cubicBezTo>
                    <a:lnTo>
                      <a:pt x="2995" y="1308"/>
                    </a:lnTo>
                    <a:cubicBezTo>
                      <a:pt x="3195" y="1545"/>
                      <a:pt x="3095" y="1908"/>
                      <a:pt x="2934" y="2171"/>
                    </a:cubicBezTo>
                    <a:cubicBezTo>
                      <a:pt x="2772" y="2434"/>
                      <a:pt x="2553" y="2681"/>
                      <a:pt x="2525" y="2990"/>
                    </a:cubicBezTo>
                    <a:cubicBezTo>
                      <a:pt x="2511" y="3152"/>
                      <a:pt x="2553" y="3317"/>
                      <a:pt x="2623" y="3466"/>
                    </a:cubicBezTo>
                    <a:cubicBezTo>
                      <a:pt x="2666" y="3566"/>
                      <a:pt x="2724" y="3658"/>
                      <a:pt x="2772" y="3755"/>
                    </a:cubicBezTo>
                    <a:cubicBezTo>
                      <a:pt x="2792" y="3799"/>
                      <a:pt x="2812" y="3845"/>
                      <a:pt x="2828" y="3891"/>
                    </a:cubicBezTo>
                    <a:cubicBezTo>
                      <a:pt x="2993" y="4381"/>
                      <a:pt x="2696" y="4907"/>
                      <a:pt x="2192" y="5019"/>
                    </a:cubicBezTo>
                    <a:cubicBezTo>
                      <a:pt x="2138" y="4899"/>
                      <a:pt x="2063" y="4788"/>
                      <a:pt x="2009" y="4666"/>
                    </a:cubicBezTo>
                    <a:cubicBezTo>
                      <a:pt x="2208" y="4453"/>
                      <a:pt x="2312" y="4170"/>
                      <a:pt x="2298" y="3877"/>
                    </a:cubicBezTo>
                    <a:cubicBezTo>
                      <a:pt x="2294" y="3783"/>
                      <a:pt x="2278" y="3692"/>
                      <a:pt x="2250" y="3602"/>
                    </a:cubicBezTo>
                    <a:cubicBezTo>
                      <a:pt x="2194" y="3415"/>
                      <a:pt x="2099" y="3243"/>
                      <a:pt x="1967" y="3098"/>
                    </a:cubicBezTo>
                    <a:cubicBezTo>
                      <a:pt x="1798" y="2910"/>
                      <a:pt x="1560" y="2735"/>
                      <a:pt x="1562" y="2484"/>
                    </a:cubicBezTo>
                    <a:cubicBezTo>
                      <a:pt x="1562" y="2402"/>
                      <a:pt x="1590" y="2323"/>
                      <a:pt x="1612" y="2245"/>
                    </a:cubicBezTo>
                    <a:cubicBezTo>
                      <a:pt x="1859" y="1364"/>
                      <a:pt x="1459" y="429"/>
                      <a:pt x="652" y="1"/>
                    </a:cubicBezTo>
                    <a:close/>
                  </a:path>
                </a:pathLst>
              </a:custGeom>
              <a:solidFill>
                <a:schemeClr val="lt2"/>
              </a:solidFill>
              <a:ln>
                <a:noFill/>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 name="Google Shape;556;p14"/>
              <p:cNvSpPr/>
              <p:nvPr/>
            </p:nvSpPr>
            <p:spPr>
              <a:xfrm>
                <a:off x="8277547" y="4387456"/>
                <a:ext cx="835874" cy="573459"/>
              </a:xfrm>
              <a:custGeom>
                <a:rect b="b" l="l" r="r" t="t"/>
                <a:pathLst>
                  <a:path extrusionOk="0" h="4611" w="6721">
                    <a:moveTo>
                      <a:pt x="935" y="1"/>
                    </a:moveTo>
                    <a:cubicBezTo>
                      <a:pt x="817" y="236"/>
                      <a:pt x="1034" y="515"/>
                      <a:pt x="989" y="774"/>
                    </a:cubicBezTo>
                    <a:cubicBezTo>
                      <a:pt x="947" y="1012"/>
                      <a:pt x="694" y="1143"/>
                      <a:pt x="445" y="1143"/>
                    </a:cubicBezTo>
                    <a:cubicBezTo>
                      <a:pt x="382" y="1143"/>
                      <a:pt x="318" y="1134"/>
                      <a:pt x="259" y="1117"/>
                    </a:cubicBezTo>
                    <a:cubicBezTo>
                      <a:pt x="221" y="1106"/>
                      <a:pt x="175" y="1096"/>
                      <a:pt x="134" y="1096"/>
                    </a:cubicBezTo>
                    <a:cubicBezTo>
                      <a:pt x="89" y="1096"/>
                      <a:pt x="49" y="1109"/>
                      <a:pt x="30" y="1149"/>
                    </a:cubicBezTo>
                    <a:cubicBezTo>
                      <a:pt x="0" y="1216"/>
                      <a:pt x="66" y="1284"/>
                      <a:pt x="128" y="1324"/>
                    </a:cubicBezTo>
                    <a:cubicBezTo>
                      <a:pt x="352" y="1466"/>
                      <a:pt x="699" y="1561"/>
                      <a:pt x="989" y="1561"/>
                    </a:cubicBezTo>
                    <a:cubicBezTo>
                      <a:pt x="1041" y="1561"/>
                      <a:pt x="1091" y="1558"/>
                      <a:pt x="1138" y="1551"/>
                    </a:cubicBezTo>
                    <a:cubicBezTo>
                      <a:pt x="1319" y="1631"/>
                      <a:pt x="1483" y="1745"/>
                      <a:pt x="1622" y="1886"/>
                    </a:cubicBezTo>
                    <a:cubicBezTo>
                      <a:pt x="1722" y="1988"/>
                      <a:pt x="1822" y="2111"/>
                      <a:pt x="1965" y="2135"/>
                    </a:cubicBezTo>
                    <a:cubicBezTo>
                      <a:pt x="1985" y="2191"/>
                      <a:pt x="1931" y="2243"/>
                      <a:pt x="1883" y="2279"/>
                    </a:cubicBezTo>
                    <a:lnTo>
                      <a:pt x="1587" y="2496"/>
                    </a:lnTo>
                    <a:cubicBezTo>
                      <a:pt x="1616" y="2596"/>
                      <a:pt x="1722" y="2659"/>
                      <a:pt x="1828" y="2667"/>
                    </a:cubicBezTo>
                    <a:cubicBezTo>
                      <a:pt x="1835" y="2668"/>
                      <a:pt x="1842" y="2668"/>
                      <a:pt x="1849" y="2668"/>
                    </a:cubicBezTo>
                    <a:cubicBezTo>
                      <a:pt x="1945" y="2668"/>
                      <a:pt x="2039" y="2632"/>
                      <a:pt x="2127" y="2590"/>
                    </a:cubicBezTo>
                    <a:cubicBezTo>
                      <a:pt x="2222" y="2546"/>
                      <a:pt x="2328" y="2480"/>
                      <a:pt x="2429" y="2452"/>
                    </a:cubicBezTo>
                    <a:lnTo>
                      <a:pt x="3414" y="2948"/>
                    </a:lnTo>
                    <a:cubicBezTo>
                      <a:pt x="3484" y="2982"/>
                      <a:pt x="3553" y="3018"/>
                      <a:pt x="3605" y="3076"/>
                    </a:cubicBezTo>
                    <a:cubicBezTo>
                      <a:pt x="3709" y="3189"/>
                      <a:pt x="3713" y="3357"/>
                      <a:pt x="3721" y="3510"/>
                    </a:cubicBezTo>
                    <a:cubicBezTo>
                      <a:pt x="3743" y="3851"/>
                      <a:pt x="3814" y="4186"/>
                      <a:pt x="3934" y="4505"/>
                    </a:cubicBezTo>
                    <a:lnTo>
                      <a:pt x="3978" y="4519"/>
                    </a:lnTo>
                    <a:cubicBezTo>
                      <a:pt x="4128" y="4567"/>
                      <a:pt x="4241" y="4610"/>
                      <a:pt x="4378" y="4610"/>
                    </a:cubicBezTo>
                    <a:cubicBezTo>
                      <a:pt x="4428" y="4610"/>
                      <a:pt x="4482" y="4604"/>
                      <a:pt x="4542" y="4590"/>
                    </a:cubicBezTo>
                    <a:cubicBezTo>
                      <a:pt x="4556" y="4471"/>
                      <a:pt x="4568" y="4353"/>
                      <a:pt x="4582" y="4234"/>
                    </a:cubicBezTo>
                    <a:lnTo>
                      <a:pt x="4663" y="3514"/>
                    </a:lnTo>
                    <a:cubicBezTo>
                      <a:pt x="4673" y="3421"/>
                      <a:pt x="4687" y="3317"/>
                      <a:pt x="4761" y="3255"/>
                    </a:cubicBezTo>
                    <a:cubicBezTo>
                      <a:pt x="4817" y="3207"/>
                      <a:pt x="4893" y="3195"/>
                      <a:pt x="4964" y="3183"/>
                    </a:cubicBezTo>
                    <a:cubicBezTo>
                      <a:pt x="5136" y="3156"/>
                      <a:pt x="5301" y="3112"/>
                      <a:pt x="5465" y="3058"/>
                    </a:cubicBezTo>
                    <a:cubicBezTo>
                      <a:pt x="5530" y="3036"/>
                      <a:pt x="5594" y="3012"/>
                      <a:pt x="5658" y="2986"/>
                    </a:cubicBezTo>
                    <a:cubicBezTo>
                      <a:pt x="5865" y="2902"/>
                      <a:pt x="6070" y="2795"/>
                      <a:pt x="6294" y="2793"/>
                    </a:cubicBezTo>
                    <a:cubicBezTo>
                      <a:pt x="6297" y="2793"/>
                      <a:pt x="6301" y="2793"/>
                      <a:pt x="6305" y="2793"/>
                    </a:cubicBezTo>
                    <a:cubicBezTo>
                      <a:pt x="6439" y="2793"/>
                      <a:pt x="6582" y="2827"/>
                      <a:pt x="6720" y="2847"/>
                    </a:cubicBezTo>
                    <a:lnTo>
                      <a:pt x="6720" y="2454"/>
                    </a:lnTo>
                    <a:cubicBezTo>
                      <a:pt x="6676" y="2449"/>
                      <a:pt x="6631" y="2447"/>
                      <a:pt x="6587" y="2447"/>
                    </a:cubicBezTo>
                    <a:cubicBezTo>
                      <a:pt x="6464" y="2447"/>
                      <a:pt x="6343" y="2465"/>
                      <a:pt x="6224" y="2502"/>
                    </a:cubicBezTo>
                    <a:cubicBezTo>
                      <a:pt x="6435" y="2380"/>
                      <a:pt x="6571" y="2163"/>
                      <a:pt x="6587" y="1922"/>
                    </a:cubicBezTo>
                    <a:cubicBezTo>
                      <a:pt x="6591" y="1894"/>
                      <a:pt x="6585" y="1868"/>
                      <a:pt x="6571" y="1844"/>
                    </a:cubicBezTo>
                    <a:cubicBezTo>
                      <a:pt x="6558" y="1830"/>
                      <a:pt x="6543" y="1824"/>
                      <a:pt x="6526" y="1824"/>
                    </a:cubicBezTo>
                    <a:cubicBezTo>
                      <a:pt x="6484" y="1824"/>
                      <a:pt x="6432" y="1863"/>
                      <a:pt x="6399" y="1900"/>
                    </a:cubicBezTo>
                    <a:cubicBezTo>
                      <a:pt x="6192" y="2143"/>
                      <a:pt x="5937" y="2332"/>
                      <a:pt x="5660" y="2492"/>
                    </a:cubicBezTo>
                    <a:cubicBezTo>
                      <a:pt x="5351" y="2667"/>
                      <a:pt x="5014" y="2807"/>
                      <a:pt x="4685" y="2942"/>
                    </a:cubicBezTo>
                    <a:cubicBezTo>
                      <a:pt x="4640" y="2801"/>
                      <a:pt x="4540" y="2673"/>
                      <a:pt x="4494" y="2532"/>
                    </a:cubicBezTo>
                    <a:cubicBezTo>
                      <a:pt x="4863" y="2432"/>
                      <a:pt x="5174" y="2185"/>
                      <a:pt x="5353" y="1848"/>
                    </a:cubicBezTo>
                    <a:cubicBezTo>
                      <a:pt x="5381" y="1796"/>
                      <a:pt x="5409" y="1739"/>
                      <a:pt x="5459" y="1707"/>
                    </a:cubicBezTo>
                    <a:cubicBezTo>
                      <a:pt x="5500" y="1685"/>
                      <a:pt x="5544" y="1671"/>
                      <a:pt x="5588" y="1667"/>
                    </a:cubicBezTo>
                    <a:cubicBezTo>
                      <a:pt x="5690" y="1649"/>
                      <a:pt x="5789" y="1623"/>
                      <a:pt x="5887" y="1585"/>
                    </a:cubicBezTo>
                    <a:cubicBezTo>
                      <a:pt x="5927" y="1569"/>
                      <a:pt x="5965" y="1553"/>
                      <a:pt x="6003" y="1535"/>
                    </a:cubicBezTo>
                    <a:cubicBezTo>
                      <a:pt x="6130" y="1474"/>
                      <a:pt x="6262" y="1382"/>
                      <a:pt x="6294" y="1244"/>
                    </a:cubicBezTo>
                    <a:cubicBezTo>
                      <a:pt x="6302" y="1220"/>
                      <a:pt x="6300" y="1195"/>
                      <a:pt x="6292" y="1173"/>
                    </a:cubicBezTo>
                    <a:cubicBezTo>
                      <a:pt x="6275" y="1139"/>
                      <a:pt x="6237" y="1129"/>
                      <a:pt x="6198" y="1129"/>
                    </a:cubicBezTo>
                    <a:cubicBezTo>
                      <a:pt x="6182" y="1129"/>
                      <a:pt x="6167" y="1130"/>
                      <a:pt x="6152" y="1133"/>
                    </a:cubicBezTo>
                    <a:cubicBezTo>
                      <a:pt x="6100" y="1141"/>
                      <a:pt x="6048" y="1151"/>
                      <a:pt x="5997" y="1163"/>
                    </a:cubicBezTo>
                    <a:cubicBezTo>
                      <a:pt x="5785" y="1209"/>
                      <a:pt x="5584" y="1288"/>
                      <a:pt x="5397" y="1396"/>
                    </a:cubicBezTo>
                    <a:cubicBezTo>
                      <a:pt x="5435" y="1280"/>
                      <a:pt x="5471" y="1161"/>
                      <a:pt x="5465" y="1039"/>
                    </a:cubicBezTo>
                    <a:cubicBezTo>
                      <a:pt x="5457" y="918"/>
                      <a:pt x="5393" y="790"/>
                      <a:pt x="5279" y="746"/>
                    </a:cubicBezTo>
                    <a:cubicBezTo>
                      <a:pt x="5180" y="1169"/>
                      <a:pt x="5006" y="1547"/>
                      <a:pt x="4793" y="1926"/>
                    </a:cubicBezTo>
                    <a:lnTo>
                      <a:pt x="4540" y="1713"/>
                    </a:lnTo>
                    <a:cubicBezTo>
                      <a:pt x="4484" y="1665"/>
                      <a:pt x="4424" y="1615"/>
                      <a:pt x="4353" y="1601"/>
                    </a:cubicBezTo>
                    <a:cubicBezTo>
                      <a:pt x="4342" y="1599"/>
                      <a:pt x="4331" y="1598"/>
                      <a:pt x="4320" y="1598"/>
                    </a:cubicBezTo>
                    <a:cubicBezTo>
                      <a:pt x="4255" y="1598"/>
                      <a:pt x="4189" y="1633"/>
                      <a:pt x="4175" y="1695"/>
                    </a:cubicBezTo>
                    <a:cubicBezTo>
                      <a:pt x="4169" y="1735"/>
                      <a:pt x="4175" y="1774"/>
                      <a:pt x="4193" y="1812"/>
                    </a:cubicBezTo>
                    <a:cubicBezTo>
                      <a:pt x="4235" y="1912"/>
                      <a:pt x="4295" y="2006"/>
                      <a:pt x="4369" y="2085"/>
                    </a:cubicBezTo>
                    <a:cubicBezTo>
                      <a:pt x="4382" y="2097"/>
                      <a:pt x="4392" y="2115"/>
                      <a:pt x="4396" y="2133"/>
                    </a:cubicBezTo>
                    <a:cubicBezTo>
                      <a:pt x="4396" y="2151"/>
                      <a:pt x="4390" y="2169"/>
                      <a:pt x="4376" y="2185"/>
                    </a:cubicBezTo>
                    <a:cubicBezTo>
                      <a:pt x="4339" y="2235"/>
                      <a:pt x="4297" y="2283"/>
                      <a:pt x="4251" y="2327"/>
                    </a:cubicBezTo>
                    <a:cubicBezTo>
                      <a:pt x="4207" y="2372"/>
                      <a:pt x="4157" y="2412"/>
                      <a:pt x="4103" y="2444"/>
                    </a:cubicBezTo>
                    <a:cubicBezTo>
                      <a:pt x="3990" y="2511"/>
                      <a:pt x="3862" y="2537"/>
                      <a:pt x="3731" y="2537"/>
                    </a:cubicBezTo>
                    <a:cubicBezTo>
                      <a:pt x="3627" y="2537"/>
                      <a:pt x="3521" y="2520"/>
                      <a:pt x="3420" y="2494"/>
                    </a:cubicBezTo>
                    <a:cubicBezTo>
                      <a:pt x="3330" y="2249"/>
                      <a:pt x="3482" y="1988"/>
                      <a:pt x="3629" y="1771"/>
                    </a:cubicBezTo>
                    <a:lnTo>
                      <a:pt x="3928" y="1328"/>
                    </a:lnTo>
                    <a:cubicBezTo>
                      <a:pt x="4018" y="1195"/>
                      <a:pt x="4113" y="1057"/>
                      <a:pt x="4251" y="977"/>
                    </a:cubicBezTo>
                    <a:cubicBezTo>
                      <a:pt x="4287" y="957"/>
                      <a:pt x="4327" y="941"/>
                      <a:pt x="4349" y="906"/>
                    </a:cubicBezTo>
                    <a:cubicBezTo>
                      <a:pt x="4388" y="844"/>
                      <a:pt x="4343" y="754"/>
                      <a:pt x="4275" y="726"/>
                    </a:cubicBezTo>
                    <a:cubicBezTo>
                      <a:pt x="4251" y="717"/>
                      <a:pt x="4226" y="712"/>
                      <a:pt x="4201" y="712"/>
                    </a:cubicBezTo>
                    <a:cubicBezTo>
                      <a:pt x="4154" y="712"/>
                      <a:pt x="4106" y="727"/>
                      <a:pt x="4062" y="746"/>
                    </a:cubicBezTo>
                    <a:cubicBezTo>
                      <a:pt x="3952" y="796"/>
                      <a:pt x="3860" y="876"/>
                      <a:pt x="3795" y="975"/>
                    </a:cubicBezTo>
                    <a:cubicBezTo>
                      <a:pt x="3775" y="798"/>
                      <a:pt x="3753" y="619"/>
                      <a:pt x="3691" y="451"/>
                    </a:cubicBezTo>
                    <a:cubicBezTo>
                      <a:pt x="3629" y="284"/>
                      <a:pt x="3522" y="126"/>
                      <a:pt x="3366" y="39"/>
                    </a:cubicBezTo>
                    <a:lnTo>
                      <a:pt x="3366" y="39"/>
                    </a:lnTo>
                    <a:cubicBezTo>
                      <a:pt x="3362" y="304"/>
                      <a:pt x="3390" y="567"/>
                      <a:pt x="3450" y="824"/>
                    </a:cubicBezTo>
                    <a:cubicBezTo>
                      <a:pt x="3478" y="945"/>
                      <a:pt x="3512" y="1067"/>
                      <a:pt x="3504" y="1191"/>
                    </a:cubicBezTo>
                    <a:cubicBezTo>
                      <a:pt x="3496" y="1314"/>
                      <a:pt x="3434" y="1444"/>
                      <a:pt x="3318" y="1492"/>
                    </a:cubicBezTo>
                    <a:lnTo>
                      <a:pt x="3011" y="1047"/>
                    </a:lnTo>
                    <a:cubicBezTo>
                      <a:pt x="2916" y="1057"/>
                      <a:pt x="2858" y="1169"/>
                      <a:pt x="2866" y="1264"/>
                    </a:cubicBezTo>
                    <a:cubicBezTo>
                      <a:pt x="2874" y="1360"/>
                      <a:pt x="2926" y="1444"/>
                      <a:pt x="2966" y="1531"/>
                    </a:cubicBezTo>
                    <a:cubicBezTo>
                      <a:pt x="3087" y="1796"/>
                      <a:pt x="3093" y="2155"/>
                      <a:pt x="2993" y="2428"/>
                    </a:cubicBezTo>
                    <a:lnTo>
                      <a:pt x="2599" y="2189"/>
                    </a:lnTo>
                    <a:cubicBezTo>
                      <a:pt x="2555" y="2167"/>
                      <a:pt x="2517" y="2133"/>
                      <a:pt x="2489" y="2093"/>
                    </a:cubicBezTo>
                    <a:cubicBezTo>
                      <a:pt x="2459" y="2038"/>
                      <a:pt x="2469" y="1970"/>
                      <a:pt x="2477" y="1908"/>
                    </a:cubicBezTo>
                    <a:cubicBezTo>
                      <a:pt x="2513" y="1615"/>
                      <a:pt x="2479" y="1316"/>
                      <a:pt x="2382" y="1037"/>
                    </a:cubicBezTo>
                    <a:cubicBezTo>
                      <a:pt x="2350" y="948"/>
                      <a:pt x="2275" y="846"/>
                      <a:pt x="2192" y="846"/>
                    </a:cubicBezTo>
                    <a:cubicBezTo>
                      <a:pt x="2176" y="846"/>
                      <a:pt x="2160" y="850"/>
                      <a:pt x="2145" y="858"/>
                    </a:cubicBezTo>
                    <a:cubicBezTo>
                      <a:pt x="2196" y="1119"/>
                      <a:pt x="2202" y="1388"/>
                      <a:pt x="2156" y="1649"/>
                    </a:cubicBezTo>
                    <a:cubicBezTo>
                      <a:pt x="2146" y="1701"/>
                      <a:pt x="2129" y="1763"/>
                      <a:pt x="2079" y="1778"/>
                    </a:cubicBezTo>
                    <a:cubicBezTo>
                      <a:pt x="2069" y="1782"/>
                      <a:pt x="2059" y="1784"/>
                      <a:pt x="2049" y="1784"/>
                    </a:cubicBezTo>
                    <a:cubicBezTo>
                      <a:pt x="2011" y="1784"/>
                      <a:pt x="1977" y="1759"/>
                      <a:pt x="1945" y="1735"/>
                    </a:cubicBezTo>
                    <a:lnTo>
                      <a:pt x="1315" y="1270"/>
                    </a:lnTo>
                    <a:cubicBezTo>
                      <a:pt x="1286" y="1252"/>
                      <a:pt x="1262" y="1226"/>
                      <a:pt x="1248" y="1197"/>
                    </a:cubicBezTo>
                    <a:cubicBezTo>
                      <a:pt x="1234" y="1155"/>
                      <a:pt x="1252" y="1109"/>
                      <a:pt x="1268" y="1069"/>
                    </a:cubicBezTo>
                    <a:cubicBezTo>
                      <a:pt x="1405" y="692"/>
                      <a:pt x="1262" y="232"/>
                      <a:pt x="935" y="1"/>
                    </a:cubicBezTo>
                    <a:close/>
                  </a:path>
                </a:pathLst>
              </a:custGeom>
              <a:solidFill>
                <a:schemeClr val="lt2"/>
              </a:solidFill>
              <a:ln>
                <a:noFill/>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14"/>
              <p:cNvSpPr/>
              <p:nvPr/>
            </p:nvSpPr>
            <p:spPr>
              <a:xfrm>
                <a:off x="6199719" y="4469167"/>
                <a:ext cx="554057" cy="731778"/>
              </a:xfrm>
              <a:custGeom>
                <a:rect b="b" l="l" r="r" t="t"/>
                <a:pathLst>
                  <a:path extrusionOk="0" h="5884" w="4455">
                    <a:moveTo>
                      <a:pt x="652" y="1"/>
                    </a:moveTo>
                    <a:cubicBezTo>
                      <a:pt x="911" y="190"/>
                      <a:pt x="1068" y="497"/>
                      <a:pt x="1120" y="812"/>
                    </a:cubicBezTo>
                    <a:cubicBezTo>
                      <a:pt x="1174" y="1129"/>
                      <a:pt x="1132" y="1454"/>
                      <a:pt x="1054" y="1767"/>
                    </a:cubicBezTo>
                    <a:cubicBezTo>
                      <a:pt x="996" y="1996"/>
                      <a:pt x="919" y="2223"/>
                      <a:pt x="887" y="2460"/>
                    </a:cubicBezTo>
                    <a:cubicBezTo>
                      <a:pt x="855" y="2695"/>
                      <a:pt x="873" y="2948"/>
                      <a:pt x="994" y="3152"/>
                    </a:cubicBezTo>
                    <a:cubicBezTo>
                      <a:pt x="1020" y="3195"/>
                      <a:pt x="1050" y="3237"/>
                      <a:pt x="1084" y="3275"/>
                    </a:cubicBezTo>
                    <a:cubicBezTo>
                      <a:pt x="1297" y="3522"/>
                      <a:pt x="1632" y="3680"/>
                      <a:pt x="1750" y="3985"/>
                    </a:cubicBezTo>
                    <a:cubicBezTo>
                      <a:pt x="1824" y="4186"/>
                      <a:pt x="1790" y="4411"/>
                      <a:pt x="1660" y="4580"/>
                    </a:cubicBezTo>
                    <a:cubicBezTo>
                      <a:pt x="1610" y="4643"/>
                      <a:pt x="1526" y="4693"/>
                      <a:pt x="1452" y="4693"/>
                    </a:cubicBezTo>
                    <a:cubicBezTo>
                      <a:pt x="1414" y="4693"/>
                      <a:pt x="1379" y="4680"/>
                      <a:pt x="1353" y="4648"/>
                    </a:cubicBezTo>
                    <a:cubicBezTo>
                      <a:pt x="1321" y="4608"/>
                      <a:pt x="1317" y="4554"/>
                      <a:pt x="1315" y="4503"/>
                    </a:cubicBezTo>
                    <a:cubicBezTo>
                      <a:pt x="1315" y="4365"/>
                      <a:pt x="1299" y="4228"/>
                      <a:pt x="1268" y="4094"/>
                    </a:cubicBezTo>
                    <a:cubicBezTo>
                      <a:pt x="1222" y="3913"/>
                      <a:pt x="1050" y="3791"/>
                      <a:pt x="877" y="3721"/>
                    </a:cubicBezTo>
                    <a:cubicBezTo>
                      <a:pt x="704" y="3652"/>
                      <a:pt x="516" y="3616"/>
                      <a:pt x="353" y="3524"/>
                    </a:cubicBezTo>
                    <a:cubicBezTo>
                      <a:pt x="189" y="3435"/>
                      <a:pt x="48" y="3263"/>
                      <a:pt x="70" y="3078"/>
                    </a:cubicBezTo>
                    <a:lnTo>
                      <a:pt x="70" y="3078"/>
                    </a:lnTo>
                    <a:cubicBezTo>
                      <a:pt x="0" y="3393"/>
                      <a:pt x="18" y="3769"/>
                      <a:pt x="265" y="3979"/>
                    </a:cubicBezTo>
                    <a:cubicBezTo>
                      <a:pt x="401" y="4092"/>
                      <a:pt x="582" y="4136"/>
                      <a:pt x="743" y="4210"/>
                    </a:cubicBezTo>
                    <a:cubicBezTo>
                      <a:pt x="905" y="4285"/>
                      <a:pt x="1064" y="4421"/>
                      <a:pt x="1068" y="4598"/>
                    </a:cubicBezTo>
                    <a:cubicBezTo>
                      <a:pt x="1070" y="4760"/>
                      <a:pt x="947" y="4893"/>
                      <a:pt x="899" y="5047"/>
                    </a:cubicBezTo>
                    <a:cubicBezTo>
                      <a:pt x="873" y="5140"/>
                      <a:pt x="875" y="5240"/>
                      <a:pt x="907" y="5332"/>
                    </a:cubicBezTo>
                    <a:cubicBezTo>
                      <a:pt x="943" y="5447"/>
                      <a:pt x="1020" y="5545"/>
                      <a:pt x="1126" y="5607"/>
                    </a:cubicBezTo>
                    <a:cubicBezTo>
                      <a:pt x="1302" y="5702"/>
                      <a:pt x="1483" y="5883"/>
                      <a:pt x="1678" y="5883"/>
                    </a:cubicBezTo>
                    <a:cubicBezTo>
                      <a:pt x="1688" y="5883"/>
                      <a:pt x="1698" y="5883"/>
                      <a:pt x="1708" y="5882"/>
                    </a:cubicBezTo>
                    <a:cubicBezTo>
                      <a:pt x="1833" y="5870"/>
                      <a:pt x="1937" y="5806"/>
                      <a:pt x="2041" y="5732"/>
                    </a:cubicBezTo>
                    <a:cubicBezTo>
                      <a:pt x="2118" y="5674"/>
                      <a:pt x="2198" y="5621"/>
                      <a:pt x="2282" y="5573"/>
                    </a:cubicBezTo>
                    <a:cubicBezTo>
                      <a:pt x="2545" y="5433"/>
                      <a:pt x="2858" y="5449"/>
                      <a:pt x="3157" y="5447"/>
                    </a:cubicBezTo>
                    <a:cubicBezTo>
                      <a:pt x="3456" y="5445"/>
                      <a:pt x="3780" y="5407"/>
                      <a:pt x="3990" y="5196"/>
                    </a:cubicBezTo>
                    <a:cubicBezTo>
                      <a:pt x="4127" y="5057"/>
                      <a:pt x="4193" y="4857"/>
                      <a:pt x="4203" y="4662"/>
                    </a:cubicBezTo>
                    <a:cubicBezTo>
                      <a:pt x="4213" y="4491"/>
                      <a:pt x="4183" y="4319"/>
                      <a:pt x="4201" y="4148"/>
                    </a:cubicBezTo>
                    <a:cubicBezTo>
                      <a:pt x="4209" y="4066"/>
                      <a:pt x="4233" y="3985"/>
                      <a:pt x="4271" y="3911"/>
                    </a:cubicBezTo>
                    <a:cubicBezTo>
                      <a:pt x="4311" y="3831"/>
                      <a:pt x="4374" y="3767"/>
                      <a:pt x="4454" y="3729"/>
                    </a:cubicBezTo>
                    <a:cubicBezTo>
                      <a:pt x="4426" y="3724"/>
                      <a:pt x="4399" y="3722"/>
                      <a:pt x="4371" y="3722"/>
                    </a:cubicBezTo>
                    <a:cubicBezTo>
                      <a:pt x="4188" y="3722"/>
                      <a:pt x="4008" y="3826"/>
                      <a:pt x="3906" y="3979"/>
                    </a:cubicBezTo>
                    <a:cubicBezTo>
                      <a:pt x="3864" y="4040"/>
                      <a:pt x="3836" y="4112"/>
                      <a:pt x="3826" y="4186"/>
                    </a:cubicBezTo>
                    <a:cubicBezTo>
                      <a:pt x="3804" y="4343"/>
                      <a:pt x="3852" y="4513"/>
                      <a:pt x="3794" y="4664"/>
                    </a:cubicBezTo>
                    <a:cubicBezTo>
                      <a:pt x="3723" y="4849"/>
                      <a:pt x="3515" y="4939"/>
                      <a:pt x="3328" y="5011"/>
                    </a:cubicBezTo>
                    <a:cubicBezTo>
                      <a:pt x="3238" y="5046"/>
                      <a:pt x="3136" y="5079"/>
                      <a:pt x="3041" y="5079"/>
                    </a:cubicBezTo>
                    <a:cubicBezTo>
                      <a:pt x="2978" y="5079"/>
                      <a:pt x="2918" y="5065"/>
                      <a:pt x="2866" y="5027"/>
                    </a:cubicBezTo>
                    <a:cubicBezTo>
                      <a:pt x="3053" y="4871"/>
                      <a:pt x="3244" y="4710"/>
                      <a:pt x="3352" y="4493"/>
                    </a:cubicBezTo>
                    <a:cubicBezTo>
                      <a:pt x="3432" y="4319"/>
                      <a:pt x="3464" y="4128"/>
                      <a:pt x="3440" y="3939"/>
                    </a:cubicBezTo>
                    <a:cubicBezTo>
                      <a:pt x="3424" y="3789"/>
                      <a:pt x="3386" y="3644"/>
                      <a:pt x="3328" y="3506"/>
                    </a:cubicBezTo>
                    <a:cubicBezTo>
                      <a:pt x="3272" y="3379"/>
                      <a:pt x="3203" y="3245"/>
                      <a:pt x="3226" y="3108"/>
                    </a:cubicBezTo>
                    <a:cubicBezTo>
                      <a:pt x="3262" y="2888"/>
                      <a:pt x="3511" y="2775"/>
                      <a:pt x="3619" y="2582"/>
                    </a:cubicBezTo>
                    <a:cubicBezTo>
                      <a:pt x="3719" y="2402"/>
                      <a:pt x="3687" y="2183"/>
                      <a:pt x="3627" y="1986"/>
                    </a:cubicBezTo>
                    <a:cubicBezTo>
                      <a:pt x="3529" y="1659"/>
                      <a:pt x="3326" y="1396"/>
                      <a:pt x="2995" y="1308"/>
                    </a:cubicBezTo>
                    <a:lnTo>
                      <a:pt x="2995" y="1308"/>
                    </a:lnTo>
                    <a:cubicBezTo>
                      <a:pt x="3195" y="1545"/>
                      <a:pt x="3095" y="1908"/>
                      <a:pt x="2934" y="2171"/>
                    </a:cubicBezTo>
                    <a:cubicBezTo>
                      <a:pt x="2772" y="2434"/>
                      <a:pt x="2553" y="2681"/>
                      <a:pt x="2525" y="2990"/>
                    </a:cubicBezTo>
                    <a:cubicBezTo>
                      <a:pt x="2511" y="3152"/>
                      <a:pt x="2553" y="3317"/>
                      <a:pt x="2623" y="3466"/>
                    </a:cubicBezTo>
                    <a:cubicBezTo>
                      <a:pt x="2666" y="3566"/>
                      <a:pt x="2724" y="3658"/>
                      <a:pt x="2772" y="3755"/>
                    </a:cubicBezTo>
                    <a:cubicBezTo>
                      <a:pt x="2792" y="3799"/>
                      <a:pt x="2812" y="3845"/>
                      <a:pt x="2828" y="3891"/>
                    </a:cubicBezTo>
                    <a:cubicBezTo>
                      <a:pt x="2993" y="4381"/>
                      <a:pt x="2696" y="4907"/>
                      <a:pt x="2192" y="5019"/>
                    </a:cubicBezTo>
                    <a:cubicBezTo>
                      <a:pt x="2138" y="4899"/>
                      <a:pt x="2063" y="4788"/>
                      <a:pt x="2009" y="4666"/>
                    </a:cubicBezTo>
                    <a:cubicBezTo>
                      <a:pt x="2208" y="4453"/>
                      <a:pt x="2312" y="4170"/>
                      <a:pt x="2298" y="3877"/>
                    </a:cubicBezTo>
                    <a:cubicBezTo>
                      <a:pt x="2294" y="3783"/>
                      <a:pt x="2278" y="3692"/>
                      <a:pt x="2250" y="3602"/>
                    </a:cubicBezTo>
                    <a:cubicBezTo>
                      <a:pt x="2194" y="3415"/>
                      <a:pt x="2099" y="3243"/>
                      <a:pt x="1967" y="3098"/>
                    </a:cubicBezTo>
                    <a:cubicBezTo>
                      <a:pt x="1798" y="2910"/>
                      <a:pt x="1560" y="2735"/>
                      <a:pt x="1562" y="2484"/>
                    </a:cubicBezTo>
                    <a:cubicBezTo>
                      <a:pt x="1562" y="2402"/>
                      <a:pt x="1590" y="2323"/>
                      <a:pt x="1612" y="2245"/>
                    </a:cubicBezTo>
                    <a:cubicBezTo>
                      <a:pt x="1859" y="1364"/>
                      <a:pt x="1459" y="429"/>
                      <a:pt x="652" y="1"/>
                    </a:cubicBezTo>
                    <a:close/>
                  </a:path>
                </a:pathLst>
              </a:custGeom>
              <a:solidFill>
                <a:schemeClr val="lt2"/>
              </a:solidFill>
              <a:ln>
                <a:noFill/>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 name="Google Shape;558;p14"/>
              <p:cNvSpPr/>
              <p:nvPr/>
            </p:nvSpPr>
            <p:spPr>
              <a:xfrm>
                <a:off x="7655742" y="4404515"/>
                <a:ext cx="319873" cy="560151"/>
              </a:xfrm>
              <a:custGeom>
                <a:rect b="b" l="l" r="r" t="t"/>
                <a:pathLst>
                  <a:path extrusionOk="0" h="4504" w="2572">
                    <a:moveTo>
                      <a:pt x="304" y="0"/>
                    </a:moveTo>
                    <a:cubicBezTo>
                      <a:pt x="224" y="0"/>
                      <a:pt x="149" y="70"/>
                      <a:pt x="104" y="144"/>
                    </a:cubicBezTo>
                    <a:cubicBezTo>
                      <a:pt x="80" y="183"/>
                      <a:pt x="62" y="227"/>
                      <a:pt x="50" y="275"/>
                    </a:cubicBezTo>
                    <a:cubicBezTo>
                      <a:pt x="0" y="448"/>
                      <a:pt x="30" y="634"/>
                      <a:pt x="134" y="783"/>
                    </a:cubicBezTo>
                    <a:cubicBezTo>
                      <a:pt x="184" y="853"/>
                      <a:pt x="248" y="913"/>
                      <a:pt x="283" y="991"/>
                    </a:cubicBezTo>
                    <a:cubicBezTo>
                      <a:pt x="365" y="1176"/>
                      <a:pt x="254" y="1383"/>
                      <a:pt x="222" y="1584"/>
                    </a:cubicBezTo>
                    <a:cubicBezTo>
                      <a:pt x="182" y="1851"/>
                      <a:pt x="285" y="2118"/>
                      <a:pt x="497" y="2290"/>
                    </a:cubicBezTo>
                    <a:cubicBezTo>
                      <a:pt x="632" y="2397"/>
                      <a:pt x="816" y="2469"/>
                      <a:pt x="873" y="2633"/>
                    </a:cubicBezTo>
                    <a:cubicBezTo>
                      <a:pt x="955" y="2860"/>
                      <a:pt x="740" y="3135"/>
                      <a:pt x="867" y="3342"/>
                    </a:cubicBezTo>
                    <a:cubicBezTo>
                      <a:pt x="947" y="3472"/>
                      <a:pt x="1138" y="3515"/>
                      <a:pt x="1188" y="3659"/>
                    </a:cubicBezTo>
                    <a:cubicBezTo>
                      <a:pt x="1214" y="3729"/>
                      <a:pt x="1198" y="3804"/>
                      <a:pt x="1188" y="3878"/>
                    </a:cubicBezTo>
                    <a:cubicBezTo>
                      <a:pt x="1186" y="3896"/>
                      <a:pt x="1184" y="3914"/>
                      <a:pt x="1182" y="3932"/>
                    </a:cubicBezTo>
                    <a:cubicBezTo>
                      <a:pt x="1156" y="4280"/>
                      <a:pt x="1488" y="4503"/>
                      <a:pt x="1805" y="4503"/>
                    </a:cubicBezTo>
                    <a:cubicBezTo>
                      <a:pt x="1977" y="4503"/>
                      <a:pt x="2144" y="4438"/>
                      <a:pt x="2248" y="4291"/>
                    </a:cubicBezTo>
                    <a:cubicBezTo>
                      <a:pt x="2326" y="4175"/>
                      <a:pt x="2368" y="4042"/>
                      <a:pt x="2368" y="3902"/>
                    </a:cubicBezTo>
                    <a:cubicBezTo>
                      <a:pt x="2372" y="3836"/>
                      <a:pt x="2368" y="3770"/>
                      <a:pt x="2358" y="3707"/>
                    </a:cubicBezTo>
                    <a:cubicBezTo>
                      <a:pt x="2338" y="3589"/>
                      <a:pt x="2298" y="3472"/>
                      <a:pt x="2326" y="3356"/>
                    </a:cubicBezTo>
                    <a:cubicBezTo>
                      <a:pt x="2350" y="3256"/>
                      <a:pt x="2422" y="3177"/>
                      <a:pt x="2470" y="3085"/>
                    </a:cubicBezTo>
                    <a:cubicBezTo>
                      <a:pt x="2571" y="2882"/>
                      <a:pt x="2551" y="2637"/>
                      <a:pt x="2414" y="2455"/>
                    </a:cubicBezTo>
                    <a:cubicBezTo>
                      <a:pt x="2378" y="2407"/>
                      <a:pt x="2334" y="2364"/>
                      <a:pt x="2314" y="2306"/>
                    </a:cubicBezTo>
                    <a:cubicBezTo>
                      <a:pt x="2254" y="2116"/>
                      <a:pt x="2509" y="1917"/>
                      <a:pt x="2424" y="1740"/>
                    </a:cubicBezTo>
                    <a:cubicBezTo>
                      <a:pt x="2384" y="1658"/>
                      <a:pt x="2282" y="1614"/>
                      <a:pt x="2254" y="1529"/>
                    </a:cubicBezTo>
                    <a:cubicBezTo>
                      <a:pt x="2242" y="1485"/>
                      <a:pt x="2250" y="1439"/>
                      <a:pt x="2252" y="1395"/>
                    </a:cubicBezTo>
                    <a:cubicBezTo>
                      <a:pt x="2259" y="1255"/>
                      <a:pt x="2147" y="1095"/>
                      <a:pt x="2024" y="1095"/>
                    </a:cubicBezTo>
                    <a:cubicBezTo>
                      <a:pt x="2001" y="1095"/>
                      <a:pt x="1978" y="1100"/>
                      <a:pt x="1955" y="1112"/>
                    </a:cubicBezTo>
                    <a:cubicBezTo>
                      <a:pt x="1838" y="1174"/>
                      <a:pt x="1846" y="1347"/>
                      <a:pt x="1898" y="1469"/>
                    </a:cubicBezTo>
                    <a:cubicBezTo>
                      <a:pt x="1947" y="1592"/>
                      <a:pt x="2025" y="1718"/>
                      <a:pt x="1991" y="1847"/>
                    </a:cubicBezTo>
                    <a:cubicBezTo>
                      <a:pt x="1949" y="2007"/>
                      <a:pt x="1750" y="2091"/>
                      <a:pt x="1716" y="2254"/>
                    </a:cubicBezTo>
                    <a:cubicBezTo>
                      <a:pt x="1684" y="2415"/>
                      <a:pt x="1826" y="2547"/>
                      <a:pt x="1912" y="2686"/>
                    </a:cubicBezTo>
                    <a:cubicBezTo>
                      <a:pt x="2009" y="2846"/>
                      <a:pt x="2033" y="3065"/>
                      <a:pt x="1920" y="3213"/>
                    </a:cubicBezTo>
                    <a:cubicBezTo>
                      <a:pt x="1860" y="3290"/>
                      <a:pt x="1760" y="3333"/>
                      <a:pt x="1664" y="3333"/>
                    </a:cubicBezTo>
                    <a:cubicBezTo>
                      <a:pt x="1575" y="3333"/>
                      <a:pt x="1490" y="3297"/>
                      <a:pt x="1443" y="3220"/>
                    </a:cubicBezTo>
                    <a:cubicBezTo>
                      <a:pt x="1342" y="3049"/>
                      <a:pt x="1475" y="2830"/>
                      <a:pt x="1447" y="2633"/>
                    </a:cubicBezTo>
                    <a:cubicBezTo>
                      <a:pt x="1411" y="2395"/>
                      <a:pt x="1148" y="2230"/>
                      <a:pt x="1140" y="1991"/>
                    </a:cubicBezTo>
                    <a:cubicBezTo>
                      <a:pt x="1138" y="1863"/>
                      <a:pt x="1212" y="1744"/>
                      <a:pt x="1220" y="1616"/>
                    </a:cubicBezTo>
                    <a:cubicBezTo>
                      <a:pt x="1236" y="1403"/>
                      <a:pt x="1073" y="1218"/>
                      <a:pt x="901" y="1090"/>
                    </a:cubicBezTo>
                    <a:cubicBezTo>
                      <a:pt x="798" y="1012"/>
                      <a:pt x="678" y="933"/>
                      <a:pt x="644" y="807"/>
                    </a:cubicBezTo>
                    <a:cubicBezTo>
                      <a:pt x="624" y="735"/>
                      <a:pt x="634" y="658"/>
                      <a:pt x="636" y="584"/>
                    </a:cubicBezTo>
                    <a:cubicBezTo>
                      <a:pt x="636" y="401"/>
                      <a:pt x="572" y="223"/>
                      <a:pt x="453" y="86"/>
                    </a:cubicBezTo>
                    <a:cubicBezTo>
                      <a:pt x="443" y="74"/>
                      <a:pt x="431" y="62"/>
                      <a:pt x="419" y="52"/>
                    </a:cubicBezTo>
                    <a:cubicBezTo>
                      <a:pt x="397" y="30"/>
                      <a:pt x="373" y="14"/>
                      <a:pt x="343" y="6"/>
                    </a:cubicBezTo>
                    <a:cubicBezTo>
                      <a:pt x="330" y="2"/>
                      <a:pt x="317" y="0"/>
                      <a:pt x="304" y="0"/>
                    </a:cubicBezTo>
                    <a:close/>
                  </a:path>
                </a:pathLst>
              </a:custGeom>
              <a:solidFill>
                <a:schemeClr val="lt2"/>
              </a:solidFill>
              <a:ln>
                <a:noFill/>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 name="Google Shape;559;p14"/>
              <p:cNvSpPr/>
              <p:nvPr/>
            </p:nvSpPr>
            <p:spPr>
              <a:xfrm flipH="1">
                <a:off x="2430676" y="4499025"/>
                <a:ext cx="342912" cy="560162"/>
              </a:xfrm>
              <a:custGeom>
                <a:rect b="b" l="l" r="r" t="t"/>
                <a:pathLst>
                  <a:path extrusionOk="0" h="4504" w="2572">
                    <a:moveTo>
                      <a:pt x="304" y="0"/>
                    </a:moveTo>
                    <a:cubicBezTo>
                      <a:pt x="224" y="0"/>
                      <a:pt x="149" y="70"/>
                      <a:pt x="104" y="144"/>
                    </a:cubicBezTo>
                    <a:cubicBezTo>
                      <a:pt x="80" y="183"/>
                      <a:pt x="62" y="227"/>
                      <a:pt x="50" y="275"/>
                    </a:cubicBezTo>
                    <a:cubicBezTo>
                      <a:pt x="0" y="448"/>
                      <a:pt x="30" y="634"/>
                      <a:pt x="134" y="783"/>
                    </a:cubicBezTo>
                    <a:cubicBezTo>
                      <a:pt x="184" y="853"/>
                      <a:pt x="248" y="913"/>
                      <a:pt x="283" y="991"/>
                    </a:cubicBezTo>
                    <a:cubicBezTo>
                      <a:pt x="365" y="1176"/>
                      <a:pt x="254" y="1383"/>
                      <a:pt x="222" y="1584"/>
                    </a:cubicBezTo>
                    <a:cubicBezTo>
                      <a:pt x="182" y="1851"/>
                      <a:pt x="285" y="2118"/>
                      <a:pt x="497" y="2290"/>
                    </a:cubicBezTo>
                    <a:cubicBezTo>
                      <a:pt x="632" y="2397"/>
                      <a:pt x="816" y="2469"/>
                      <a:pt x="873" y="2633"/>
                    </a:cubicBezTo>
                    <a:cubicBezTo>
                      <a:pt x="955" y="2860"/>
                      <a:pt x="740" y="3135"/>
                      <a:pt x="867" y="3342"/>
                    </a:cubicBezTo>
                    <a:cubicBezTo>
                      <a:pt x="947" y="3472"/>
                      <a:pt x="1138" y="3515"/>
                      <a:pt x="1188" y="3659"/>
                    </a:cubicBezTo>
                    <a:cubicBezTo>
                      <a:pt x="1214" y="3729"/>
                      <a:pt x="1198" y="3804"/>
                      <a:pt x="1188" y="3878"/>
                    </a:cubicBezTo>
                    <a:cubicBezTo>
                      <a:pt x="1186" y="3896"/>
                      <a:pt x="1184" y="3914"/>
                      <a:pt x="1182" y="3932"/>
                    </a:cubicBezTo>
                    <a:cubicBezTo>
                      <a:pt x="1156" y="4280"/>
                      <a:pt x="1488" y="4503"/>
                      <a:pt x="1805" y="4503"/>
                    </a:cubicBezTo>
                    <a:cubicBezTo>
                      <a:pt x="1977" y="4503"/>
                      <a:pt x="2144" y="4438"/>
                      <a:pt x="2248" y="4291"/>
                    </a:cubicBezTo>
                    <a:cubicBezTo>
                      <a:pt x="2326" y="4175"/>
                      <a:pt x="2368" y="4042"/>
                      <a:pt x="2368" y="3902"/>
                    </a:cubicBezTo>
                    <a:cubicBezTo>
                      <a:pt x="2372" y="3836"/>
                      <a:pt x="2368" y="3770"/>
                      <a:pt x="2358" y="3707"/>
                    </a:cubicBezTo>
                    <a:cubicBezTo>
                      <a:pt x="2338" y="3589"/>
                      <a:pt x="2298" y="3472"/>
                      <a:pt x="2326" y="3356"/>
                    </a:cubicBezTo>
                    <a:cubicBezTo>
                      <a:pt x="2350" y="3256"/>
                      <a:pt x="2422" y="3177"/>
                      <a:pt x="2470" y="3085"/>
                    </a:cubicBezTo>
                    <a:cubicBezTo>
                      <a:pt x="2571" y="2882"/>
                      <a:pt x="2551" y="2637"/>
                      <a:pt x="2414" y="2455"/>
                    </a:cubicBezTo>
                    <a:cubicBezTo>
                      <a:pt x="2378" y="2407"/>
                      <a:pt x="2334" y="2364"/>
                      <a:pt x="2314" y="2306"/>
                    </a:cubicBezTo>
                    <a:cubicBezTo>
                      <a:pt x="2254" y="2116"/>
                      <a:pt x="2509" y="1917"/>
                      <a:pt x="2424" y="1740"/>
                    </a:cubicBezTo>
                    <a:cubicBezTo>
                      <a:pt x="2384" y="1658"/>
                      <a:pt x="2282" y="1614"/>
                      <a:pt x="2254" y="1529"/>
                    </a:cubicBezTo>
                    <a:cubicBezTo>
                      <a:pt x="2242" y="1485"/>
                      <a:pt x="2250" y="1439"/>
                      <a:pt x="2252" y="1395"/>
                    </a:cubicBezTo>
                    <a:cubicBezTo>
                      <a:pt x="2259" y="1255"/>
                      <a:pt x="2147" y="1095"/>
                      <a:pt x="2024" y="1095"/>
                    </a:cubicBezTo>
                    <a:cubicBezTo>
                      <a:pt x="2001" y="1095"/>
                      <a:pt x="1978" y="1100"/>
                      <a:pt x="1955" y="1112"/>
                    </a:cubicBezTo>
                    <a:cubicBezTo>
                      <a:pt x="1838" y="1174"/>
                      <a:pt x="1846" y="1347"/>
                      <a:pt x="1898" y="1469"/>
                    </a:cubicBezTo>
                    <a:cubicBezTo>
                      <a:pt x="1947" y="1592"/>
                      <a:pt x="2025" y="1718"/>
                      <a:pt x="1991" y="1847"/>
                    </a:cubicBezTo>
                    <a:cubicBezTo>
                      <a:pt x="1949" y="2007"/>
                      <a:pt x="1750" y="2091"/>
                      <a:pt x="1716" y="2254"/>
                    </a:cubicBezTo>
                    <a:cubicBezTo>
                      <a:pt x="1684" y="2415"/>
                      <a:pt x="1826" y="2547"/>
                      <a:pt x="1912" y="2686"/>
                    </a:cubicBezTo>
                    <a:cubicBezTo>
                      <a:pt x="2009" y="2846"/>
                      <a:pt x="2033" y="3065"/>
                      <a:pt x="1920" y="3213"/>
                    </a:cubicBezTo>
                    <a:cubicBezTo>
                      <a:pt x="1860" y="3290"/>
                      <a:pt x="1760" y="3333"/>
                      <a:pt x="1664" y="3333"/>
                    </a:cubicBezTo>
                    <a:cubicBezTo>
                      <a:pt x="1575" y="3333"/>
                      <a:pt x="1490" y="3297"/>
                      <a:pt x="1443" y="3220"/>
                    </a:cubicBezTo>
                    <a:cubicBezTo>
                      <a:pt x="1342" y="3049"/>
                      <a:pt x="1475" y="2830"/>
                      <a:pt x="1447" y="2633"/>
                    </a:cubicBezTo>
                    <a:cubicBezTo>
                      <a:pt x="1411" y="2395"/>
                      <a:pt x="1148" y="2230"/>
                      <a:pt x="1140" y="1991"/>
                    </a:cubicBezTo>
                    <a:cubicBezTo>
                      <a:pt x="1138" y="1863"/>
                      <a:pt x="1212" y="1744"/>
                      <a:pt x="1220" y="1616"/>
                    </a:cubicBezTo>
                    <a:cubicBezTo>
                      <a:pt x="1236" y="1403"/>
                      <a:pt x="1073" y="1218"/>
                      <a:pt x="901" y="1090"/>
                    </a:cubicBezTo>
                    <a:cubicBezTo>
                      <a:pt x="798" y="1012"/>
                      <a:pt x="678" y="933"/>
                      <a:pt x="644" y="807"/>
                    </a:cubicBezTo>
                    <a:cubicBezTo>
                      <a:pt x="624" y="735"/>
                      <a:pt x="634" y="658"/>
                      <a:pt x="636" y="584"/>
                    </a:cubicBezTo>
                    <a:cubicBezTo>
                      <a:pt x="636" y="401"/>
                      <a:pt x="572" y="223"/>
                      <a:pt x="453" y="86"/>
                    </a:cubicBezTo>
                    <a:cubicBezTo>
                      <a:pt x="443" y="74"/>
                      <a:pt x="431" y="62"/>
                      <a:pt x="419" y="52"/>
                    </a:cubicBezTo>
                    <a:cubicBezTo>
                      <a:pt x="397" y="30"/>
                      <a:pt x="373" y="14"/>
                      <a:pt x="343" y="6"/>
                    </a:cubicBezTo>
                    <a:cubicBezTo>
                      <a:pt x="330" y="2"/>
                      <a:pt x="317" y="0"/>
                      <a:pt x="304" y="0"/>
                    </a:cubicBezTo>
                    <a:close/>
                  </a:path>
                </a:pathLst>
              </a:custGeom>
              <a:solidFill>
                <a:schemeClr val="lt2"/>
              </a:solidFill>
              <a:ln>
                <a:noFill/>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 name="Google Shape;560;p14"/>
              <p:cNvSpPr/>
              <p:nvPr/>
            </p:nvSpPr>
            <p:spPr>
              <a:xfrm flipH="1">
                <a:off x="4571990" y="4571532"/>
                <a:ext cx="725762" cy="371120"/>
              </a:xfrm>
              <a:custGeom>
                <a:rect b="b" l="l" r="r" t="t"/>
                <a:pathLst>
                  <a:path extrusionOk="0" h="2984" w="4676">
                    <a:moveTo>
                      <a:pt x="606" y="0"/>
                    </a:moveTo>
                    <a:lnTo>
                      <a:pt x="606" y="0"/>
                    </a:lnTo>
                    <a:cubicBezTo>
                      <a:pt x="531" y="154"/>
                      <a:pt x="670" y="333"/>
                      <a:pt x="640" y="499"/>
                    </a:cubicBezTo>
                    <a:cubicBezTo>
                      <a:pt x="613" y="654"/>
                      <a:pt x="446" y="739"/>
                      <a:pt x="283" y="739"/>
                    </a:cubicBezTo>
                    <a:cubicBezTo>
                      <a:pt x="244" y="739"/>
                      <a:pt x="205" y="734"/>
                      <a:pt x="168" y="724"/>
                    </a:cubicBezTo>
                    <a:cubicBezTo>
                      <a:pt x="142" y="716"/>
                      <a:pt x="113" y="709"/>
                      <a:pt x="86" y="709"/>
                    </a:cubicBezTo>
                    <a:cubicBezTo>
                      <a:pt x="57" y="709"/>
                      <a:pt x="32" y="718"/>
                      <a:pt x="21" y="744"/>
                    </a:cubicBezTo>
                    <a:cubicBezTo>
                      <a:pt x="1" y="786"/>
                      <a:pt x="42" y="831"/>
                      <a:pt x="82" y="855"/>
                    </a:cubicBezTo>
                    <a:cubicBezTo>
                      <a:pt x="227" y="948"/>
                      <a:pt x="451" y="1009"/>
                      <a:pt x="638" y="1009"/>
                    </a:cubicBezTo>
                    <a:cubicBezTo>
                      <a:pt x="672" y="1009"/>
                      <a:pt x="705" y="1007"/>
                      <a:pt x="736" y="1003"/>
                    </a:cubicBezTo>
                    <a:cubicBezTo>
                      <a:pt x="854" y="1055"/>
                      <a:pt x="959" y="1128"/>
                      <a:pt x="1051" y="1220"/>
                    </a:cubicBezTo>
                    <a:cubicBezTo>
                      <a:pt x="1117" y="1286"/>
                      <a:pt x="1180" y="1365"/>
                      <a:pt x="1272" y="1381"/>
                    </a:cubicBezTo>
                    <a:cubicBezTo>
                      <a:pt x="1286" y="1417"/>
                      <a:pt x="1250" y="1451"/>
                      <a:pt x="1218" y="1475"/>
                    </a:cubicBezTo>
                    <a:lnTo>
                      <a:pt x="1027" y="1615"/>
                    </a:lnTo>
                    <a:cubicBezTo>
                      <a:pt x="1047" y="1680"/>
                      <a:pt x="1115" y="1720"/>
                      <a:pt x="1182" y="1726"/>
                    </a:cubicBezTo>
                    <a:cubicBezTo>
                      <a:pt x="1250" y="1726"/>
                      <a:pt x="1318" y="1708"/>
                      <a:pt x="1378" y="1676"/>
                    </a:cubicBezTo>
                    <a:cubicBezTo>
                      <a:pt x="1437" y="1646"/>
                      <a:pt x="1507" y="1605"/>
                      <a:pt x="1573" y="1587"/>
                    </a:cubicBezTo>
                    <a:lnTo>
                      <a:pt x="2211" y="1907"/>
                    </a:lnTo>
                    <a:cubicBezTo>
                      <a:pt x="2256" y="1927"/>
                      <a:pt x="2298" y="1955"/>
                      <a:pt x="2334" y="1989"/>
                    </a:cubicBezTo>
                    <a:cubicBezTo>
                      <a:pt x="2402" y="2065"/>
                      <a:pt x="2404" y="2173"/>
                      <a:pt x="2410" y="2272"/>
                    </a:cubicBezTo>
                    <a:cubicBezTo>
                      <a:pt x="2418" y="2426"/>
                      <a:pt x="2444" y="2577"/>
                      <a:pt x="2484" y="2725"/>
                    </a:cubicBezTo>
                    <a:cubicBezTo>
                      <a:pt x="2502" y="2788"/>
                      <a:pt x="2522" y="2852"/>
                      <a:pt x="2545" y="2914"/>
                    </a:cubicBezTo>
                    <a:cubicBezTo>
                      <a:pt x="2657" y="2948"/>
                      <a:pt x="2736" y="2983"/>
                      <a:pt x="2833" y="2983"/>
                    </a:cubicBezTo>
                    <a:cubicBezTo>
                      <a:pt x="2866" y="2983"/>
                      <a:pt x="2901" y="2979"/>
                      <a:pt x="2940" y="2970"/>
                    </a:cubicBezTo>
                    <a:cubicBezTo>
                      <a:pt x="2948" y="2896"/>
                      <a:pt x="2956" y="2820"/>
                      <a:pt x="2964" y="2746"/>
                    </a:cubicBezTo>
                    <a:cubicBezTo>
                      <a:pt x="2982" y="2589"/>
                      <a:pt x="3000" y="2430"/>
                      <a:pt x="3018" y="2272"/>
                    </a:cubicBezTo>
                    <a:cubicBezTo>
                      <a:pt x="3030" y="2212"/>
                      <a:pt x="3040" y="2147"/>
                      <a:pt x="3085" y="2107"/>
                    </a:cubicBezTo>
                    <a:cubicBezTo>
                      <a:pt x="3121" y="2075"/>
                      <a:pt x="3171" y="2067"/>
                      <a:pt x="3217" y="2059"/>
                    </a:cubicBezTo>
                    <a:cubicBezTo>
                      <a:pt x="3372" y="2033"/>
                      <a:pt x="3522" y="1991"/>
                      <a:pt x="3665" y="1931"/>
                    </a:cubicBezTo>
                    <a:cubicBezTo>
                      <a:pt x="3799" y="1878"/>
                      <a:pt x="3932" y="1808"/>
                      <a:pt x="4078" y="1808"/>
                    </a:cubicBezTo>
                    <a:cubicBezTo>
                      <a:pt x="4080" y="1808"/>
                      <a:pt x="4081" y="1808"/>
                      <a:pt x="4083" y="1808"/>
                    </a:cubicBezTo>
                    <a:cubicBezTo>
                      <a:pt x="4205" y="1808"/>
                      <a:pt x="4336" y="1851"/>
                      <a:pt x="4453" y="1851"/>
                    </a:cubicBezTo>
                    <a:cubicBezTo>
                      <a:pt x="4519" y="1851"/>
                      <a:pt x="4581" y="1837"/>
                      <a:pt x="4634" y="1794"/>
                    </a:cubicBezTo>
                    <a:cubicBezTo>
                      <a:pt x="4654" y="1782"/>
                      <a:pt x="4666" y="1762"/>
                      <a:pt x="4670" y="1738"/>
                    </a:cubicBezTo>
                    <a:cubicBezTo>
                      <a:pt x="4676" y="1696"/>
                      <a:pt x="4632" y="1666"/>
                      <a:pt x="4592" y="1648"/>
                    </a:cubicBezTo>
                    <a:cubicBezTo>
                      <a:pt x="4490" y="1605"/>
                      <a:pt x="4380" y="1582"/>
                      <a:pt x="4269" y="1582"/>
                    </a:cubicBezTo>
                    <a:cubicBezTo>
                      <a:pt x="4189" y="1582"/>
                      <a:pt x="4108" y="1594"/>
                      <a:pt x="4030" y="1619"/>
                    </a:cubicBezTo>
                    <a:cubicBezTo>
                      <a:pt x="4168" y="1539"/>
                      <a:pt x="4255" y="1399"/>
                      <a:pt x="4265" y="1242"/>
                    </a:cubicBezTo>
                    <a:cubicBezTo>
                      <a:pt x="4269" y="1224"/>
                      <a:pt x="4265" y="1208"/>
                      <a:pt x="4255" y="1192"/>
                    </a:cubicBezTo>
                    <a:cubicBezTo>
                      <a:pt x="4247" y="1182"/>
                      <a:pt x="4237" y="1178"/>
                      <a:pt x="4226" y="1178"/>
                    </a:cubicBezTo>
                    <a:cubicBezTo>
                      <a:pt x="4199" y="1178"/>
                      <a:pt x="4166" y="1204"/>
                      <a:pt x="4146" y="1228"/>
                    </a:cubicBezTo>
                    <a:cubicBezTo>
                      <a:pt x="3861" y="1561"/>
                      <a:pt x="3440" y="1738"/>
                      <a:pt x="3036" y="1904"/>
                    </a:cubicBezTo>
                    <a:cubicBezTo>
                      <a:pt x="3006" y="1812"/>
                      <a:pt x="2940" y="1728"/>
                      <a:pt x="2910" y="1636"/>
                    </a:cubicBezTo>
                    <a:cubicBezTo>
                      <a:pt x="3149" y="1573"/>
                      <a:pt x="3351" y="1413"/>
                      <a:pt x="3466" y="1194"/>
                    </a:cubicBezTo>
                    <a:cubicBezTo>
                      <a:pt x="3486" y="1160"/>
                      <a:pt x="3502" y="1122"/>
                      <a:pt x="3536" y="1102"/>
                    </a:cubicBezTo>
                    <a:cubicBezTo>
                      <a:pt x="3562" y="1088"/>
                      <a:pt x="3590" y="1080"/>
                      <a:pt x="3620" y="1076"/>
                    </a:cubicBezTo>
                    <a:cubicBezTo>
                      <a:pt x="3709" y="1061"/>
                      <a:pt x="3799" y="1033"/>
                      <a:pt x="3883" y="995"/>
                    </a:cubicBezTo>
                    <a:lnTo>
                      <a:pt x="3887" y="991"/>
                    </a:lnTo>
                    <a:cubicBezTo>
                      <a:pt x="3970" y="951"/>
                      <a:pt x="4054" y="891"/>
                      <a:pt x="4076" y="803"/>
                    </a:cubicBezTo>
                    <a:cubicBezTo>
                      <a:pt x="4080" y="788"/>
                      <a:pt x="4080" y="772"/>
                      <a:pt x="4074" y="758"/>
                    </a:cubicBezTo>
                    <a:cubicBezTo>
                      <a:pt x="4064" y="735"/>
                      <a:pt x="4040" y="729"/>
                      <a:pt x="4015" y="729"/>
                    </a:cubicBezTo>
                    <a:cubicBezTo>
                      <a:pt x="4004" y="729"/>
                      <a:pt x="3992" y="730"/>
                      <a:pt x="3982" y="732"/>
                    </a:cubicBezTo>
                    <a:cubicBezTo>
                      <a:pt x="3811" y="758"/>
                      <a:pt x="3645" y="815"/>
                      <a:pt x="3494" y="903"/>
                    </a:cubicBezTo>
                    <a:cubicBezTo>
                      <a:pt x="3520" y="827"/>
                      <a:pt x="3544" y="750"/>
                      <a:pt x="3538" y="670"/>
                    </a:cubicBezTo>
                    <a:cubicBezTo>
                      <a:pt x="3534" y="592"/>
                      <a:pt x="3492" y="511"/>
                      <a:pt x="3418" y="481"/>
                    </a:cubicBezTo>
                    <a:cubicBezTo>
                      <a:pt x="3380" y="646"/>
                      <a:pt x="3323" y="805"/>
                      <a:pt x="3251" y="957"/>
                    </a:cubicBezTo>
                    <a:cubicBezTo>
                      <a:pt x="3207" y="1055"/>
                      <a:pt x="3157" y="1150"/>
                      <a:pt x="3101" y="1246"/>
                    </a:cubicBezTo>
                    <a:lnTo>
                      <a:pt x="2940" y="1106"/>
                    </a:lnTo>
                    <a:cubicBezTo>
                      <a:pt x="2906" y="1073"/>
                      <a:pt x="2864" y="1049"/>
                      <a:pt x="2818" y="1035"/>
                    </a:cubicBezTo>
                    <a:cubicBezTo>
                      <a:pt x="2812" y="1034"/>
                      <a:pt x="2805" y="1033"/>
                      <a:pt x="2799" y="1033"/>
                    </a:cubicBezTo>
                    <a:cubicBezTo>
                      <a:pt x="2756" y="1033"/>
                      <a:pt x="2711" y="1055"/>
                      <a:pt x="2703" y="1096"/>
                    </a:cubicBezTo>
                    <a:cubicBezTo>
                      <a:pt x="2699" y="1120"/>
                      <a:pt x="2703" y="1146"/>
                      <a:pt x="2715" y="1170"/>
                    </a:cubicBezTo>
                    <a:cubicBezTo>
                      <a:pt x="2743" y="1236"/>
                      <a:pt x="2781" y="1296"/>
                      <a:pt x="2828" y="1348"/>
                    </a:cubicBezTo>
                    <a:cubicBezTo>
                      <a:pt x="2838" y="1355"/>
                      <a:pt x="2844" y="1367"/>
                      <a:pt x="2846" y="1379"/>
                    </a:cubicBezTo>
                    <a:cubicBezTo>
                      <a:pt x="2846" y="1391"/>
                      <a:pt x="2842" y="1403"/>
                      <a:pt x="2834" y="1411"/>
                    </a:cubicBezTo>
                    <a:cubicBezTo>
                      <a:pt x="2810" y="1445"/>
                      <a:pt x="2783" y="1475"/>
                      <a:pt x="2753" y="1503"/>
                    </a:cubicBezTo>
                    <a:cubicBezTo>
                      <a:pt x="2725" y="1533"/>
                      <a:pt x="2693" y="1559"/>
                      <a:pt x="2657" y="1581"/>
                    </a:cubicBezTo>
                    <a:cubicBezTo>
                      <a:pt x="2584" y="1624"/>
                      <a:pt x="2502" y="1640"/>
                      <a:pt x="2418" y="1640"/>
                    </a:cubicBezTo>
                    <a:cubicBezTo>
                      <a:pt x="2351" y="1640"/>
                      <a:pt x="2281" y="1629"/>
                      <a:pt x="2215" y="1613"/>
                    </a:cubicBezTo>
                    <a:cubicBezTo>
                      <a:pt x="2157" y="1455"/>
                      <a:pt x="2254" y="1286"/>
                      <a:pt x="2350" y="1144"/>
                    </a:cubicBezTo>
                    <a:lnTo>
                      <a:pt x="2484" y="949"/>
                    </a:lnTo>
                    <a:lnTo>
                      <a:pt x="2543" y="857"/>
                    </a:lnTo>
                    <a:cubicBezTo>
                      <a:pt x="2603" y="772"/>
                      <a:pt x="2663" y="684"/>
                      <a:pt x="2755" y="632"/>
                    </a:cubicBezTo>
                    <a:cubicBezTo>
                      <a:pt x="2779" y="620"/>
                      <a:pt x="2801" y="606"/>
                      <a:pt x="2816" y="584"/>
                    </a:cubicBezTo>
                    <a:cubicBezTo>
                      <a:pt x="2842" y="544"/>
                      <a:pt x="2812" y="487"/>
                      <a:pt x="2769" y="469"/>
                    </a:cubicBezTo>
                    <a:cubicBezTo>
                      <a:pt x="2751" y="463"/>
                      <a:pt x="2733" y="461"/>
                      <a:pt x="2715" y="461"/>
                    </a:cubicBezTo>
                    <a:cubicBezTo>
                      <a:pt x="2686" y="461"/>
                      <a:pt x="2657" y="468"/>
                      <a:pt x="2631" y="483"/>
                    </a:cubicBezTo>
                    <a:cubicBezTo>
                      <a:pt x="2561" y="515"/>
                      <a:pt x="2500" y="566"/>
                      <a:pt x="2458" y="632"/>
                    </a:cubicBezTo>
                    <a:cubicBezTo>
                      <a:pt x="2446" y="517"/>
                      <a:pt x="2432" y="399"/>
                      <a:pt x="2392" y="291"/>
                    </a:cubicBezTo>
                    <a:cubicBezTo>
                      <a:pt x="2352" y="182"/>
                      <a:pt x="2282" y="80"/>
                      <a:pt x="2181" y="24"/>
                    </a:cubicBezTo>
                    <a:lnTo>
                      <a:pt x="2181" y="24"/>
                    </a:lnTo>
                    <a:cubicBezTo>
                      <a:pt x="2179" y="196"/>
                      <a:pt x="2197" y="365"/>
                      <a:pt x="2235" y="532"/>
                    </a:cubicBezTo>
                    <a:cubicBezTo>
                      <a:pt x="2252" y="610"/>
                      <a:pt x="2276" y="690"/>
                      <a:pt x="2270" y="770"/>
                    </a:cubicBezTo>
                    <a:cubicBezTo>
                      <a:pt x="2264" y="849"/>
                      <a:pt x="2229" y="925"/>
                      <a:pt x="2161" y="959"/>
                    </a:cubicBezTo>
                    <a:cubicBezTo>
                      <a:pt x="2157" y="961"/>
                      <a:pt x="2155" y="963"/>
                      <a:pt x="2151" y="965"/>
                    </a:cubicBezTo>
                    <a:lnTo>
                      <a:pt x="2147" y="959"/>
                    </a:lnTo>
                    <a:lnTo>
                      <a:pt x="1952" y="678"/>
                    </a:lnTo>
                    <a:cubicBezTo>
                      <a:pt x="1890" y="684"/>
                      <a:pt x="1852" y="756"/>
                      <a:pt x="1858" y="817"/>
                    </a:cubicBezTo>
                    <a:cubicBezTo>
                      <a:pt x="1862" y="871"/>
                      <a:pt x="1890" y="923"/>
                      <a:pt x="1914" y="973"/>
                    </a:cubicBezTo>
                    <a:lnTo>
                      <a:pt x="1922" y="991"/>
                    </a:lnTo>
                    <a:cubicBezTo>
                      <a:pt x="1999" y="1162"/>
                      <a:pt x="2003" y="1393"/>
                      <a:pt x="1940" y="1571"/>
                    </a:cubicBezTo>
                    <a:lnTo>
                      <a:pt x="1685" y="1415"/>
                    </a:lnTo>
                    <a:cubicBezTo>
                      <a:pt x="1655" y="1401"/>
                      <a:pt x="1631" y="1379"/>
                      <a:pt x="1613" y="1353"/>
                    </a:cubicBezTo>
                    <a:cubicBezTo>
                      <a:pt x="1593" y="1318"/>
                      <a:pt x="1601" y="1274"/>
                      <a:pt x="1605" y="1234"/>
                    </a:cubicBezTo>
                    <a:cubicBezTo>
                      <a:pt x="1627" y="1045"/>
                      <a:pt x="1607" y="851"/>
                      <a:pt x="1543" y="672"/>
                    </a:cubicBezTo>
                    <a:cubicBezTo>
                      <a:pt x="1523" y="613"/>
                      <a:pt x="1474" y="547"/>
                      <a:pt x="1420" y="547"/>
                    </a:cubicBezTo>
                    <a:cubicBezTo>
                      <a:pt x="1410" y="547"/>
                      <a:pt x="1400" y="549"/>
                      <a:pt x="1390" y="554"/>
                    </a:cubicBezTo>
                    <a:cubicBezTo>
                      <a:pt x="1421" y="708"/>
                      <a:pt x="1425" y="863"/>
                      <a:pt x="1406" y="1019"/>
                    </a:cubicBezTo>
                    <a:cubicBezTo>
                      <a:pt x="1402" y="1035"/>
                      <a:pt x="1400" y="1051"/>
                      <a:pt x="1398" y="1067"/>
                    </a:cubicBezTo>
                    <a:cubicBezTo>
                      <a:pt x="1392" y="1100"/>
                      <a:pt x="1380" y="1140"/>
                      <a:pt x="1348" y="1150"/>
                    </a:cubicBezTo>
                    <a:cubicBezTo>
                      <a:pt x="1341" y="1153"/>
                      <a:pt x="1335" y="1154"/>
                      <a:pt x="1329" y="1154"/>
                    </a:cubicBezTo>
                    <a:cubicBezTo>
                      <a:pt x="1304" y="1154"/>
                      <a:pt x="1281" y="1137"/>
                      <a:pt x="1260" y="1122"/>
                    </a:cubicBezTo>
                    <a:lnTo>
                      <a:pt x="1160" y="1049"/>
                    </a:lnTo>
                    <a:lnTo>
                      <a:pt x="852" y="821"/>
                    </a:lnTo>
                    <a:cubicBezTo>
                      <a:pt x="834" y="809"/>
                      <a:pt x="818" y="794"/>
                      <a:pt x="810" y="774"/>
                    </a:cubicBezTo>
                    <a:cubicBezTo>
                      <a:pt x="800" y="748"/>
                      <a:pt x="812" y="718"/>
                      <a:pt x="822" y="692"/>
                    </a:cubicBezTo>
                    <a:cubicBezTo>
                      <a:pt x="907" y="439"/>
                      <a:pt x="822" y="158"/>
                      <a:pt x="606" y="0"/>
                    </a:cubicBezTo>
                    <a:close/>
                  </a:path>
                </a:pathLst>
              </a:custGeom>
              <a:solidFill>
                <a:schemeClr val="lt2"/>
              </a:solidFill>
              <a:ln>
                <a:noFill/>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61" name="Google Shape;561;p14"/>
            <p:cNvSpPr/>
            <p:nvPr/>
          </p:nvSpPr>
          <p:spPr>
            <a:xfrm>
              <a:off x="-678091" y="4679808"/>
              <a:ext cx="10546750" cy="1248575"/>
            </a:xfrm>
            <a:custGeom>
              <a:rect b="b" l="l" r="r" t="t"/>
              <a:pathLst>
                <a:path extrusionOk="0" h="49943" w="421870">
                  <a:moveTo>
                    <a:pt x="21063" y="6089"/>
                  </a:moveTo>
                  <a:cubicBezTo>
                    <a:pt x="26338" y="3171"/>
                    <a:pt x="31950" y="1824"/>
                    <a:pt x="40593" y="1375"/>
                  </a:cubicBezTo>
                  <a:cubicBezTo>
                    <a:pt x="49236" y="926"/>
                    <a:pt x="62368" y="1599"/>
                    <a:pt x="72919" y="3395"/>
                  </a:cubicBezTo>
                  <a:cubicBezTo>
                    <a:pt x="83470" y="5191"/>
                    <a:pt x="94470" y="10803"/>
                    <a:pt x="103898" y="12150"/>
                  </a:cubicBezTo>
                  <a:cubicBezTo>
                    <a:pt x="113326" y="13497"/>
                    <a:pt x="120173" y="10579"/>
                    <a:pt x="129489" y="11477"/>
                  </a:cubicBezTo>
                  <a:cubicBezTo>
                    <a:pt x="138805" y="12375"/>
                    <a:pt x="151600" y="17201"/>
                    <a:pt x="159794" y="17538"/>
                  </a:cubicBezTo>
                  <a:cubicBezTo>
                    <a:pt x="167988" y="17875"/>
                    <a:pt x="170121" y="14732"/>
                    <a:pt x="178651" y="13497"/>
                  </a:cubicBezTo>
                  <a:cubicBezTo>
                    <a:pt x="187182" y="12262"/>
                    <a:pt x="203120" y="10691"/>
                    <a:pt x="210977" y="10130"/>
                  </a:cubicBezTo>
                  <a:cubicBezTo>
                    <a:pt x="218834" y="9569"/>
                    <a:pt x="217936" y="9793"/>
                    <a:pt x="225793" y="10130"/>
                  </a:cubicBezTo>
                  <a:cubicBezTo>
                    <a:pt x="233650" y="10467"/>
                    <a:pt x="248466" y="11926"/>
                    <a:pt x="258119" y="12150"/>
                  </a:cubicBezTo>
                  <a:cubicBezTo>
                    <a:pt x="267772" y="12375"/>
                    <a:pt x="275741" y="11140"/>
                    <a:pt x="283710" y="11477"/>
                  </a:cubicBezTo>
                  <a:cubicBezTo>
                    <a:pt x="291679" y="11814"/>
                    <a:pt x="298302" y="14059"/>
                    <a:pt x="305934" y="14171"/>
                  </a:cubicBezTo>
                  <a:cubicBezTo>
                    <a:pt x="313567" y="14283"/>
                    <a:pt x="323220" y="13497"/>
                    <a:pt x="329505" y="12150"/>
                  </a:cubicBezTo>
                  <a:cubicBezTo>
                    <a:pt x="335791" y="10803"/>
                    <a:pt x="335566" y="6875"/>
                    <a:pt x="343647" y="6089"/>
                  </a:cubicBezTo>
                  <a:cubicBezTo>
                    <a:pt x="351728" y="5303"/>
                    <a:pt x="369350" y="8334"/>
                    <a:pt x="377993" y="7436"/>
                  </a:cubicBezTo>
                  <a:cubicBezTo>
                    <a:pt x="386636" y="6538"/>
                    <a:pt x="390789" y="-2554"/>
                    <a:pt x="395503" y="701"/>
                  </a:cubicBezTo>
                  <a:cubicBezTo>
                    <a:pt x="400217" y="3956"/>
                    <a:pt x="444889" y="18772"/>
                    <a:pt x="406278" y="26966"/>
                  </a:cubicBezTo>
                  <a:cubicBezTo>
                    <a:pt x="367667" y="35160"/>
                    <a:pt x="230058" y="51211"/>
                    <a:pt x="163835" y="49864"/>
                  </a:cubicBezTo>
                  <a:cubicBezTo>
                    <a:pt x="97612" y="48517"/>
                    <a:pt x="32736" y="26181"/>
                    <a:pt x="8941" y="18885"/>
                  </a:cubicBezTo>
                  <a:cubicBezTo>
                    <a:pt x="-14854" y="11589"/>
                    <a:pt x="15788" y="9007"/>
                    <a:pt x="21063" y="6089"/>
                  </a:cubicBezTo>
                  <a:close/>
                </a:path>
              </a:pathLst>
            </a:custGeom>
            <a:solidFill>
              <a:schemeClr val="lt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 name="Google Shape;562;p14"/>
          <p:cNvGrpSpPr/>
          <p:nvPr/>
        </p:nvGrpSpPr>
        <p:grpSpPr>
          <a:xfrm flipH="1" rot="-5555554">
            <a:off x="-400910" y="3892077"/>
            <a:ext cx="971429" cy="1021351"/>
            <a:chOff x="11391327" y="1296786"/>
            <a:chExt cx="449754" cy="472867"/>
          </a:xfrm>
        </p:grpSpPr>
        <p:sp>
          <p:nvSpPr>
            <p:cNvPr id="563" name="Google Shape;563;p14"/>
            <p:cNvSpPr/>
            <p:nvPr/>
          </p:nvSpPr>
          <p:spPr>
            <a:xfrm>
              <a:off x="11544970" y="1418413"/>
              <a:ext cx="231887" cy="162169"/>
            </a:xfrm>
            <a:custGeom>
              <a:rect b="b" l="l" r="r" t="t"/>
              <a:pathLst>
                <a:path extrusionOk="0" h="856" w="1224">
                  <a:moveTo>
                    <a:pt x="1224" y="0"/>
                  </a:moveTo>
                  <a:cubicBezTo>
                    <a:pt x="1128" y="66"/>
                    <a:pt x="1029" y="136"/>
                    <a:pt x="925" y="203"/>
                  </a:cubicBezTo>
                  <a:cubicBezTo>
                    <a:pt x="895" y="221"/>
                    <a:pt x="865" y="241"/>
                    <a:pt x="835" y="259"/>
                  </a:cubicBezTo>
                  <a:cubicBezTo>
                    <a:pt x="765" y="301"/>
                    <a:pt x="696" y="337"/>
                    <a:pt x="622" y="371"/>
                  </a:cubicBezTo>
                  <a:cubicBezTo>
                    <a:pt x="550" y="403"/>
                    <a:pt x="477" y="433"/>
                    <a:pt x="403" y="456"/>
                  </a:cubicBezTo>
                  <a:cubicBezTo>
                    <a:pt x="353" y="472"/>
                    <a:pt x="303" y="492"/>
                    <a:pt x="255" y="514"/>
                  </a:cubicBezTo>
                  <a:cubicBezTo>
                    <a:pt x="231" y="524"/>
                    <a:pt x="207" y="538"/>
                    <a:pt x="186" y="552"/>
                  </a:cubicBezTo>
                  <a:cubicBezTo>
                    <a:pt x="128" y="586"/>
                    <a:pt x="80" y="634"/>
                    <a:pt x="44" y="690"/>
                  </a:cubicBezTo>
                  <a:cubicBezTo>
                    <a:pt x="20" y="725"/>
                    <a:pt x="6" y="767"/>
                    <a:pt x="0" y="811"/>
                  </a:cubicBezTo>
                  <a:cubicBezTo>
                    <a:pt x="0" y="819"/>
                    <a:pt x="0" y="827"/>
                    <a:pt x="0" y="835"/>
                  </a:cubicBezTo>
                  <a:lnTo>
                    <a:pt x="0" y="845"/>
                  </a:lnTo>
                  <a:lnTo>
                    <a:pt x="0" y="855"/>
                  </a:lnTo>
                  <a:cubicBezTo>
                    <a:pt x="6" y="839"/>
                    <a:pt x="12" y="823"/>
                    <a:pt x="22" y="809"/>
                  </a:cubicBezTo>
                  <a:cubicBezTo>
                    <a:pt x="34" y="785"/>
                    <a:pt x="52" y="763"/>
                    <a:pt x="72" y="745"/>
                  </a:cubicBezTo>
                  <a:cubicBezTo>
                    <a:pt x="82" y="735"/>
                    <a:pt x="92" y="725"/>
                    <a:pt x="104" y="718"/>
                  </a:cubicBezTo>
                  <a:cubicBezTo>
                    <a:pt x="146" y="688"/>
                    <a:pt x="194" y="666"/>
                    <a:pt x="245" y="652"/>
                  </a:cubicBezTo>
                  <a:cubicBezTo>
                    <a:pt x="343" y="626"/>
                    <a:pt x="445" y="618"/>
                    <a:pt x="544" y="594"/>
                  </a:cubicBezTo>
                  <a:cubicBezTo>
                    <a:pt x="574" y="586"/>
                    <a:pt x="604" y="576"/>
                    <a:pt x="634" y="566"/>
                  </a:cubicBezTo>
                  <a:cubicBezTo>
                    <a:pt x="769" y="520"/>
                    <a:pt x="893" y="447"/>
                    <a:pt x="997" y="349"/>
                  </a:cubicBezTo>
                  <a:cubicBezTo>
                    <a:pt x="1074" y="277"/>
                    <a:pt x="1140" y="193"/>
                    <a:pt x="1186" y="98"/>
                  </a:cubicBezTo>
                  <a:cubicBezTo>
                    <a:pt x="1198" y="74"/>
                    <a:pt x="1208" y="50"/>
                    <a:pt x="1216" y="26"/>
                  </a:cubicBezTo>
                  <a:cubicBezTo>
                    <a:pt x="1220" y="10"/>
                    <a:pt x="1224" y="0"/>
                    <a:pt x="122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 name="Google Shape;564;p14"/>
            <p:cNvSpPr/>
            <p:nvPr/>
          </p:nvSpPr>
          <p:spPr>
            <a:xfrm>
              <a:off x="11391327" y="1296786"/>
              <a:ext cx="304825" cy="472867"/>
            </a:xfrm>
            <a:custGeom>
              <a:rect b="b" l="l" r="r" t="t"/>
              <a:pathLst>
                <a:path extrusionOk="0" h="2496" w="1609">
                  <a:moveTo>
                    <a:pt x="1323" y="0"/>
                  </a:moveTo>
                  <a:lnTo>
                    <a:pt x="1323" y="0"/>
                  </a:lnTo>
                  <a:cubicBezTo>
                    <a:pt x="1228" y="12"/>
                    <a:pt x="1136" y="50"/>
                    <a:pt x="1058" y="108"/>
                  </a:cubicBezTo>
                  <a:cubicBezTo>
                    <a:pt x="1015" y="138"/>
                    <a:pt x="977" y="174"/>
                    <a:pt x="941" y="214"/>
                  </a:cubicBezTo>
                  <a:cubicBezTo>
                    <a:pt x="895" y="267"/>
                    <a:pt x="859" y="329"/>
                    <a:pt x="831" y="393"/>
                  </a:cubicBezTo>
                  <a:cubicBezTo>
                    <a:pt x="825" y="407"/>
                    <a:pt x="819" y="421"/>
                    <a:pt x="815" y="435"/>
                  </a:cubicBezTo>
                  <a:cubicBezTo>
                    <a:pt x="799" y="477"/>
                    <a:pt x="789" y="521"/>
                    <a:pt x="781" y="564"/>
                  </a:cubicBezTo>
                  <a:cubicBezTo>
                    <a:pt x="777" y="602"/>
                    <a:pt x="775" y="640"/>
                    <a:pt x="775" y="676"/>
                  </a:cubicBezTo>
                  <a:cubicBezTo>
                    <a:pt x="736" y="680"/>
                    <a:pt x="694" y="682"/>
                    <a:pt x="652" y="688"/>
                  </a:cubicBezTo>
                  <a:cubicBezTo>
                    <a:pt x="632" y="690"/>
                    <a:pt x="610" y="692"/>
                    <a:pt x="590" y="696"/>
                  </a:cubicBezTo>
                  <a:cubicBezTo>
                    <a:pt x="478" y="708"/>
                    <a:pt x="373" y="746"/>
                    <a:pt x="277" y="804"/>
                  </a:cubicBezTo>
                  <a:cubicBezTo>
                    <a:pt x="176" y="869"/>
                    <a:pt x="98" y="965"/>
                    <a:pt x="52" y="1079"/>
                  </a:cubicBezTo>
                  <a:cubicBezTo>
                    <a:pt x="16" y="1164"/>
                    <a:pt x="0" y="1256"/>
                    <a:pt x="6" y="1350"/>
                  </a:cubicBezTo>
                  <a:cubicBezTo>
                    <a:pt x="8" y="1373"/>
                    <a:pt x="10" y="1395"/>
                    <a:pt x="16" y="1419"/>
                  </a:cubicBezTo>
                  <a:cubicBezTo>
                    <a:pt x="22" y="1455"/>
                    <a:pt x="32" y="1491"/>
                    <a:pt x="46" y="1525"/>
                  </a:cubicBezTo>
                  <a:cubicBezTo>
                    <a:pt x="54" y="1543"/>
                    <a:pt x="64" y="1557"/>
                    <a:pt x="68" y="1567"/>
                  </a:cubicBezTo>
                  <a:lnTo>
                    <a:pt x="76" y="1581"/>
                  </a:lnTo>
                  <a:cubicBezTo>
                    <a:pt x="56" y="1507"/>
                    <a:pt x="54" y="1429"/>
                    <a:pt x="68" y="1352"/>
                  </a:cubicBezTo>
                  <a:cubicBezTo>
                    <a:pt x="82" y="1268"/>
                    <a:pt x="116" y="1188"/>
                    <a:pt x="164" y="1116"/>
                  </a:cubicBezTo>
                  <a:cubicBezTo>
                    <a:pt x="201" y="1061"/>
                    <a:pt x="251" y="1013"/>
                    <a:pt x="307" y="975"/>
                  </a:cubicBezTo>
                  <a:cubicBezTo>
                    <a:pt x="339" y="953"/>
                    <a:pt x="373" y="937"/>
                    <a:pt x="407" y="925"/>
                  </a:cubicBezTo>
                  <a:cubicBezTo>
                    <a:pt x="429" y="915"/>
                    <a:pt x="453" y="909"/>
                    <a:pt x="474" y="903"/>
                  </a:cubicBezTo>
                  <a:cubicBezTo>
                    <a:pt x="576" y="881"/>
                    <a:pt x="680" y="869"/>
                    <a:pt x="783" y="865"/>
                  </a:cubicBezTo>
                  <a:cubicBezTo>
                    <a:pt x="785" y="889"/>
                    <a:pt x="787" y="915"/>
                    <a:pt x="787" y="939"/>
                  </a:cubicBezTo>
                  <a:lnTo>
                    <a:pt x="787" y="975"/>
                  </a:lnTo>
                  <a:cubicBezTo>
                    <a:pt x="787" y="999"/>
                    <a:pt x="787" y="1021"/>
                    <a:pt x="783" y="1045"/>
                  </a:cubicBezTo>
                  <a:cubicBezTo>
                    <a:pt x="779" y="1073"/>
                    <a:pt x="771" y="1100"/>
                    <a:pt x="757" y="1126"/>
                  </a:cubicBezTo>
                  <a:cubicBezTo>
                    <a:pt x="743" y="1152"/>
                    <a:pt x="726" y="1174"/>
                    <a:pt x="704" y="1190"/>
                  </a:cubicBezTo>
                  <a:cubicBezTo>
                    <a:pt x="680" y="1212"/>
                    <a:pt x="646" y="1232"/>
                    <a:pt x="612" y="1258"/>
                  </a:cubicBezTo>
                  <a:cubicBezTo>
                    <a:pt x="544" y="1310"/>
                    <a:pt x="484" y="1371"/>
                    <a:pt x="433" y="1441"/>
                  </a:cubicBezTo>
                  <a:cubicBezTo>
                    <a:pt x="285" y="1646"/>
                    <a:pt x="227" y="1904"/>
                    <a:pt x="273" y="2153"/>
                  </a:cubicBezTo>
                  <a:cubicBezTo>
                    <a:pt x="277" y="2175"/>
                    <a:pt x="281" y="2195"/>
                    <a:pt x="287" y="2212"/>
                  </a:cubicBezTo>
                  <a:cubicBezTo>
                    <a:pt x="305" y="2288"/>
                    <a:pt x="337" y="2360"/>
                    <a:pt x="375" y="2428"/>
                  </a:cubicBezTo>
                  <a:lnTo>
                    <a:pt x="423" y="2495"/>
                  </a:lnTo>
                  <a:cubicBezTo>
                    <a:pt x="359" y="2360"/>
                    <a:pt x="335" y="2208"/>
                    <a:pt x="349" y="2059"/>
                  </a:cubicBezTo>
                  <a:cubicBezTo>
                    <a:pt x="353" y="1991"/>
                    <a:pt x="367" y="1923"/>
                    <a:pt x="387" y="1860"/>
                  </a:cubicBezTo>
                  <a:cubicBezTo>
                    <a:pt x="437" y="1686"/>
                    <a:pt x="542" y="1533"/>
                    <a:pt x="686" y="1425"/>
                  </a:cubicBezTo>
                  <a:cubicBezTo>
                    <a:pt x="716" y="1399"/>
                    <a:pt x="751" y="1381"/>
                    <a:pt x="793" y="1352"/>
                  </a:cubicBezTo>
                  <a:cubicBezTo>
                    <a:pt x="815" y="1338"/>
                    <a:pt x="835" y="1322"/>
                    <a:pt x="855" y="1302"/>
                  </a:cubicBezTo>
                  <a:cubicBezTo>
                    <a:pt x="875" y="1284"/>
                    <a:pt x="895" y="1262"/>
                    <a:pt x="911" y="1238"/>
                  </a:cubicBezTo>
                  <a:cubicBezTo>
                    <a:pt x="941" y="1194"/>
                    <a:pt x="961" y="1144"/>
                    <a:pt x="969" y="1092"/>
                  </a:cubicBezTo>
                  <a:cubicBezTo>
                    <a:pt x="977" y="1047"/>
                    <a:pt x="981" y="1001"/>
                    <a:pt x="979" y="957"/>
                  </a:cubicBezTo>
                  <a:cubicBezTo>
                    <a:pt x="977" y="917"/>
                    <a:pt x="975" y="879"/>
                    <a:pt x="971" y="845"/>
                  </a:cubicBezTo>
                  <a:cubicBezTo>
                    <a:pt x="1036" y="835"/>
                    <a:pt x="1102" y="817"/>
                    <a:pt x="1164" y="794"/>
                  </a:cubicBezTo>
                  <a:cubicBezTo>
                    <a:pt x="1305" y="740"/>
                    <a:pt x="1431" y="650"/>
                    <a:pt x="1527" y="534"/>
                  </a:cubicBezTo>
                  <a:cubicBezTo>
                    <a:pt x="1551" y="507"/>
                    <a:pt x="1573" y="475"/>
                    <a:pt x="1590" y="443"/>
                  </a:cubicBezTo>
                  <a:lnTo>
                    <a:pt x="1608" y="411"/>
                  </a:lnTo>
                  <a:lnTo>
                    <a:pt x="1608" y="411"/>
                  </a:lnTo>
                  <a:cubicBezTo>
                    <a:pt x="1441" y="529"/>
                    <a:pt x="1250" y="612"/>
                    <a:pt x="1048" y="652"/>
                  </a:cubicBezTo>
                  <a:lnTo>
                    <a:pt x="1013" y="656"/>
                  </a:lnTo>
                  <a:cubicBezTo>
                    <a:pt x="993" y="660"/>
                    <a:pt x="971" y="662"/>
                    <a:pt x="951" y="664"/>
                  </a:cubicBezTo>
                  <a:cubicBezTo>
                    <a:pt x="947" y="628"/>
                    <a:pt x="947" y="592"/>
                    <a:pt x="951" y="556"/>
                  </a:cubicBezTo>
                  <a:cubicBezTo>
                    <a:pt x="959" y="459"/>
                    <a:pt x="989" y="365"/>
                    <a:pt x="1038" y="281"/>
                  </a:cubicBezTo>
                  <a:cubicBezTo>
                    <a:pt x="1074" y="218"/>
                    <a:pt x="1120" y="160"/>
                    <a:pt x="1174" y="110"/>
                  </a:cubicBezTo>
                  <a:cubicBezTo>
                    <a:pt x="1208" y="78"/>
                    <a:pt x="1244" y="50"/>
                    <a:pt x="1284" y="26"/>
                  </a:cubicBezTo>
                  <a:lnTo>
                    <a:pt x="1323"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 name="Google Shape;565;p14"/>
            <p:cNvSpPr/>
            <p:nvPr/>
          </p:nvSpPr>
          <p:spPr>
            <a:xfrm>
              <a:off x="11725706" y="1431864"/>
              <a:ext cx="115375" cy="306530"/>
            </a:xfrm>
            <a:custGeom>
              <a:rect b="b" l="l" r="r" t="t"/>
              <a:pathLst>
                <a:path extrusionOk="0" h="1618" w="609">
                  <a:moveTo>
                    <a:pt x="609" y="1"/>
                  </a:moveTo>
                  <a:lnTo>
                    <a:pt x="609" y="1"/>
                  </a:lnTo>
                  <a:cubicBezTo>
                    <a:pt x="561" y="79"/>
                    <a:pt x="483" y="110"/>
                    <a:pt x="395" y="150"/>
                  </a:cubicBezTo>
                  <a:lnTo>
                    <a:pt x="371" y="162"/>
                  </a:lnTo>
                  <a:cubicBezTo>
                    <a:pt x="332" y="180"/>
                    <a:pt x="292" y="200"/>
                    <a:pt x="256" y="226"/>
                  </a:cubicBezTo>
                  <a:cubicBezTo>
                    <a:pt x="206" y="258"/>
                    <a:pt x="162" y="300"/>
                    <a:pt x="126" y="348"/>
                  </a:cubicBezTo>
                  <a:cubicBezTo>
                    <a:pt x="71" y="423"/>
                    <a:pt x="31" y="513"/>
                    <a:pt x="15" y="607"/>
                  </a:cubicBezTo>
                  <a:cubicBezTo>
                    <a:pt x="9" y="633"/>
                    <a:pt x="7" y="658"/>
                    <a:pt x="5" y="684"/>
                  </a:cubicBezTo>
                  <a:cubicBezTo>
                    <a:pt x="1" y="746"/>
                    <a:pt x="7" y="806"/>
                    <a:pt x="23" y="864"/>
                  </a:cubicBezTo>
                  <a:cubicBezTo>
                    <a:pt x="29" y="892"/>
                    <a:pt x="39" y="920"/>
                    <a:pt x="51" y="947"/>
                  </a:cubicBezTo>
                  <a:cubicBezTo>
                    <a:pt x="61" y="971"/>
                    <a:pt x="73" y="997"/>
                    <a:pt x="85" y="1017"/>
                  </a:cubicBezTo>
                  <a:cubicBezTo>
                    <a:pt x="86" y="1025"/>
                    <a:pt x="90" y="1031"/>
                    <a:pt x="94" y="1039"/>
                  </a:cubicBezTo>
                  <a:cubicBezTo>
                    <a:pt x="110" y="1069"/>
                    <a:pt x="124" y="1101"/>
                    <a:pt x="136" y="1135"/>
                  </a:cubicBezTo>
                  <a:cubicBezTo>
                    <a:pt x="146" y="1169"/>
                    <a:pt x="150" y="1205"/>
                    <a:pt x="148" y="1242"/>
                  </a:cubicBezTo>
                  <a:cubicBezTo>
                    <a:pt x="140" y="1310"/>
                    <a:pt x="122" y="1376"/>
                    <a:pt x="94" y="1438"/>
                  </a:cubicBezTo>
                  <a:cubicBezTo>
                    <a:pt x="69" y="1493"/>
                    <a:pt x="45" y="1537"/>
                    <a:pt x="27" y="1569"/>
                  </a:cubicBezTo>
                  <a:lnTo>
                    <a:pt x="1" y="1617"/>
                  </a:lnTo>
                  <a:cubicBezTo>
                    <a:pt x="59" y="1567"/>
                    <a:pt x="112" y="1511"/>
                    <a:pt x="162" y="1452"/>
                  </a:cubicBezTo>
                  <a:cubicBezTo>
                    <a:pt x="210" y="1392"/>
                    <a:pt x="246" y="1320"/>
                    <a:pt x="266" y="1246"/>
                  </a:cubicBezTo>
                  <a:cubicBezTo>
                    <a:pt x="284" y="1169"/>
                    <a:pt x="280" y="1089"/>
                    <a:pt x="254" y="1015"/>
                  </a:cubicBezTo>
                  <a:cubicBezTo>
                    <a:pt x="238" y="967"/>
                    <a:pt x="224" y="926"/>
                    <a:pt x="212" y="890"/>
                  </a:cubicBezTo>
                  <a:cubicBezTo>
                    <a:pt x="208" y="878"/>
                    <a:pt x="204" y="864"/>
                    <a:pt x="202" y="850"/>
                  </a:cubicBezTo>
                  <a:cubicBezTo>
                    <a:pt x="186" y="760"/>
                    <a:pt x="190" y="668"/>
                    <a:pt x="216" y="581"/>
                  </a:cubicBezTo>
                  <a:cubicBezTo>
                    <a:pt x="238" y="509"/>
                    <a:pt x="274" y="441"/>
                    <a:pt x="322" y="381"/>
                  </a:cubicBezTo>
                  <a:cubicBezTo>
                    <a:pt x="364" y="334"/>
                    <a:pt x="411" y="288"/>
                    <a:pt x="461" y="248"/>
                  </a:cubicBezTo>
                  <a:cubicBezTo>
                    <a:pt x="503" y="212"/>
                    <a:pt x="541" y="172"/>
                    <a:pt x="571" y="126"/>
                  </a:cubicBezTo>
                  <a:cubicBezTo>
                    <a:pt x="589" y="98"/>
                    <a:pt x="603" y="67"/>
                    <a:pt x="607" y="33"/>
                  </a:cubicBezTo>
                  <a:cubicBezTo>
                    <a:pt x="609" y="23"/>
                    <a:pt x="609" y="11"/>
                    <a:pt x="60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66" name="Google Shape;566;p14"/>
          <p:cNvGrpSpPr/>
          <p:nvPr/>
        </p:nvGrpSpPr>
        <p:grpSpPr>
          <a:xfrm flipH="1" rot="-6398875">
            <a:off x="-400920" y="4184371"/>
            <a:ext cx="971441" cy="1021364"/>
            <a:chOff x="11391327" y="1296786"/>
            <a:chExt cx="449754" cy="472867"/>
          </a:xfrm>
        </p:grpSpPr>
        <p:sp>
          <p:nvSpPr>
            <p:cNvPr id="567" name="Google Shape;567;p14"/>
            <p:cNvSpPr/>
            <p:nvPr/>
          </p:nvSpPr>
          <p:spPr>
            <a:xfrm>
              <a:off x="11544970" y="1418413"/>
              <a:ext cx="231887" cy="162169"/>
            </a:xfrm>
            <a:custGeom>
              <a:rect b="b" l="l" r="r" t="t"/>
              <a:pathLst>
                <a:path extrusionOk="0" h="856" w="1224">
                  <a:moveTo>
                    <a:pt x="1224" y="0"/>
                  </a:moveTo>
                  <a:cubicBezTo>
                    <a:pt x="1128" y="66"/>
                    <a:pt x="1029" y="136"/>
                    <a:pt x="925" y="203"/>
                  </a:cubicBezTo>
                  <a:cubicBezTo>
                    <a:pt x="895" y="221"/>
                    <a:pt x="865" y="241"/>
                    <a:pt x="835" y="259"/>
                  </a:cubicBezTo>
                  <a:cubicBezTo>
                    <a:pt x="765" y="301"/>
                    <a:pt x="696" y="337"/>
                    <a:pt x="622" y="371"/>
                  </a:cubicBezTo>
                  <a:cubicBezTo>
                    <a:pt x="550" y="403"/>
                    <a:pt x="477" y="433"/>
                    <a:pt x="403" y="456"/>
                  </a:cubicBezTo>
                  <a:cubicBezTo>
                    <a:pt x="353" y="472"/>
                    <a:pt x="303" y="492"/>
                    <a:pt x="255" y="514"/>
                  </a:cubicBezTo>
                  <a:cubicBezTo>
                    <a:pt x="231" y="524"/>
                    <a:pt x="207" y="538"/>
                    <a:pt x="186" y="552"/>
                  </a:cubicBezTo>
                  <a:cubicBezTo>
                    <a:pt x="128" y="586"/>
                    <a:pt x="80" y="634"/>
                    <a:pt x="44" y="690"/>
                  </a:cubicBezTo>
                  <a:cubicBezTo>
                    <a:pt x="20" y="725"/>
                    <a:pt x="6" y="767"/>
                    <a:pt x="0" y="811"/>
                  </a:cubicBezTo>
                  <a:cubicBezTo>
                    <a:pt x="0" y="819"/>
                    <a:pt x="0" y="827"/>
                    <a:pt x="0" y="835"/>
                  </a:cubicBezTo>
                  <a:lnTo>
                    <a:pt x="0" y="845"/>
                  </a:lnTo>
                  <a:lnTo>
                    <a:pt x="0" y="855"/>
                  </a:lnTo>
                  <a:cubicBezTo>
                    <a:pt x="6" y="839"/>
                    <a:pt x="12" y="823"/>
                    <a:pt x="22" y="809"/>
                  </a:cubicBezTo>
                  <a:cubicBezTo>
                    <a:pt x="34" y="785"/>
                    <a:pt x="52" y="763"/>
                    <a:pt x="72" y="745"/>
                  </a:cubicBezTo>
                  <a:cubicBezTo>
                    <a:pt x="82" y="735"/>
                    <a:pt x="92" y="725"/>
                    <a:pt x="104" y="718"/>
                  </a:cubicBezTo>
                  <a:cubicBezTo>
                    <a:pt x="146" y="688"/>
                    <a:pt x="194" y="666"/>
                    <a:pt x="245" y="652"/>
                  </a:cubicBezTo>
                  <a:cubicBezTo>
                    <a:pt x="343" y="626"/>
                    <a:pt x="445" y="618"/>
                    <a:pt x="544" y="594"/>
                  </a:cubicBezTo>
                  <a:cubicBezTo>
                    <a:pt x="574" y="586"/>
                    <a:pt x="604" y="576"/>
                    <a:pt x="634" y="566"/>
                  </a:cubicBezTo>
                  <a:cubicBezTo>
                    <a:pt x="769" y="520"/>
                    <a:pt x="893" y="447"/>
                    <a:pt x="997" y="349"/>
                  </a:cubicBezTo>
                  <a:cubicBezTo>
                    <a:pt x="1074" y="277"/>
                    <a:pt x="1140" y="193"/>
                    <a:pt x="1186" y="98"/>
                  </a:cubicBezTo>
                  <a:cubicBezTo>
                    <a:pt x="1198" y="74"/>
                    <a:pt x="1208" y="50"/>
                    <a:pt x="1216" y="26"/>
                  </a:cubicBezTo>
                  <a:cubicBezTo>
                    <a:pt x="1220" y="10"/>
                    <a:pt x="1224" y="0"/>
                    <a:pt x="1224"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 name="Google Shape;568;p14"/>
            <p:cNvSpPr/>
            <p:nvPr/>
          </p:nvSpPr>
          <p:spPr>
            <a:xfrm>
              <a:off x="11391327" y="1296786"/>
              <a:ext cx="304825" cy="472867"/>
            </a:xfrm>
            <a:custGeom>
              <a:rect b="b" l="l" r="r" t="t"/>
              <a:pathLst>
                <a:path extrusionOk="0" h="2496" w="1609">
                  <a:moveTo>
                    <a:pt x="1323" y="0"/>
                  </a:moveTo>
                  <a:lnTo>
                    <a:pt x="1323" y="0"/>
                  </a:lnTo>
                  <a:cubicBezTo>
                    <a:pt x="1228" y="12"/>
                    <a:pt x="1136" y="50"/>
                    <a:pt x="1058" y="108"/>
                  </a:cubicBezTo>
                  <a:cubicBezTo>
                    <a:pt x="1015" y="138"/>
                    <a:pt x="977" y="174"/>
                    <a:pt x="941" y="214"/>
                  </a:cubicBezTo>
                  <a:cubicBezTo>
                    <a:pt x="895" y="267"/>
                    <a:pt x="859" y="329"/>
                    <a:pt x="831" y="393"/>
                  </a:cubicBezTo>
                  <a:cubicBezTo>
                    <a:pt x="825" y="407"/>
                    <a:pt x="819" y="421"/>
                    <a:pt x="815" y="435"/>
                  </a:cubicBezTo>
                  <a:cubicBezTo>
                    <a:pt x="799" y="477"/>
                    <a:pt x="789" y="521"/>
                    <a:pt x="781" y="564"/>
                  </a:cubicBezTo>
                  <a:cubicBezTo>
                    <a:pt x="777" y="602"/>
                    <a:pt x="775" y="640"/>
                    <a:pt x="775" y="676"/>
                  </a:cubicBezTo>
                  <a:cubicBezTo>
                    <a:pt x="736" y="680"/>
                    <a:pt x="694" y="682"/>
                    <a:pt x="652" y="688"/>
                  </a:cubicBezTo>
                  <a:cubicBezTo>
                    <a:pt x="632" y="690"/>
                    <a:pt x="610" y="692"/>
                    <a:pt x="590" y="696"/>
                  </a:cubicBezTo>
                  <a:cubicBezTo>
                    <a:pt x="478" y="708"/>
                    <a:pt x="373" y="746"/>
                    <a:pt x="277" y="804"/>
                  </a:cubicBezTo>
                  <a:cubicBezTo>
                    <a:pt x="176" y="869"/>
                    <a:pt x="98" y="965"/>
                    <a:pt x="52" y="1079"/>
                  </a:cubicBezTo>
                  <a:cubicBezTo>
                    <a:pt x="16" y="1164"/>
                    <a:pt x="0" y="1256"/>
                    <a:pt x="6" y="1350"/>
                  </a:cubicBezTo>
                  <a:cubicBezTo>
                    <a:pt x="8" y="1373"/>
                    <a:pt x="10" y="1395"/>
                    <a:pt x="16" y="1419"/>
                  </a:cubicBezTo>
                  <a:cubicBezTo>
                    <a:pt x="22" y="1455"/>
                    <a:pt x="32" y="1491"/>
                    <a:pt x="46" y="1525"/>
                  </a:cubicBezTo>
                  <a:cubicBezTo>
                    <a:pt x="54" y="1543"/>
                    <a:pt x="64" y="1557"/>
                    <a:pt x="68" y="1567"/>
                  </a:cubicBezTo>
                  <a:lnTo>
                    <a:pt x="76" y="1581"/>
                  </a:lnTo>
                  <a:cubicBezTo>
                    <a:pt x="56" y="1507"/>
                    <a:pt x="54" y="1429"/>
                    <a:pt x="68" y="1352"/>
                  </a:cubicBezTo>
                  <a:cubicBezTo>
                    <a:pt x="82" y="1268"/>
                    <a:pt x="116" y="1188"/>
                    <a:pt x="164" y="1116"/>
                  </a:cubicBezTo>
                  <a:cubicBezTo>
                    <a:pt x="201" y="1061"/>
                    <a:pt x="251" y="1013"/>
                    <a:pt x="307" y="975"/>
                  </a:cubicBezTo>
                  <a:cubicBezTo>
                    <a:pt x="339" y="953"/>
                    <a:pt x="373" y="937"/>
                    <a:pt x="407" y="925"/>
                  </a:cubicBezTo>
                  <a:cubicBezTo>
                    <a:pt x="429" y="915"/>
                    <a:pt x="453" y="909"/>
                    <a:pt x="474" y="903"/>
                  </a:cubicBezTo>
                  <a:cubicBezTo>
                    <a:pt x="576" y="881"/>
                    <a:pt x="680" y="869"/>
                    <a:pt x="783" y="865"/>
                  </a:cubicBezTo>
                  <a:cubicBezTo>
                    <a:pt x="785" y="889"/>
                    <a:pt x="787" y="915"/>
                    <a:pt x="787" y="939"/>
                  </a:cubicBezTo>
                  <a:lnTo>
                    <a:pt x="787" y="975"/>
                  </a:lnTo>
                  <a:cubicBezTo>
                    <a:pt x="787" y="999"/>
                    <a:pt x="787" y="1021"/>
                    <a:pt x="783" y="1045"/>
                  </a:cubicBezTo>
                  <a:cubicBezTo>
                    <a:pt x="779" y="1073"/>
                    <a:pt x="771" y="1100"/>
                    <a:pt x="757" y="1126"/>
                  </a:cubicBezTo>
                  <a:cubicBezTo>
                    <a:pt x="743" y="1152"/>
                    <a:pt x="726" y="1174"/>
                    <a:pt x="704" y="1190"/>
                  </a:cubicBezTo>
                  <a:cubicBezTo>
                    <a:pt x="680" y="1212"/>
                    <a:pt x="646" y="1232"/>
                    <a:pt x="612" y="1258"/>
                  </a:cubicBezTo>
                  <a:cubicBezTo>
                    <a:pt x="544" y="1310"/>
                    <a:pt x="484" y="1371"/>
                    <a:pt x="433" y="1441"/>
                  </a:cubicBezTo>
                  <a:cubicBezTo>
                    <a:pt x="285" y="1646"/>
                    <a:pt x="227" y="1904"/>
                    <a:pt x="273" y="2153"/>
                  </a:cubicBezTo>
                  <a:cubicBezTo>
                    <a:pt x="277" y="2175"/>
                    <a:pt x="281" y="2195"/>
                    <a:pt x="287" y="2212"/>
                  </a:cubicBezTo>
                  <a:cubicBezTo>
                    <a:pt x="305" y="2288"/>
                    <a:pt x="337" y="2360"/>
                    <a:pt x="375" y="2428"/>
                  </a:cubicBezTo>
                  <a:lnTo>
                    <a:pt x="423" y="2495"/>
                  </a:lnTo>
                  <a:cubicBezTo>
                    <a:pt x="359" y="2360"/>
                    <a:pt x="335" y="2208"/>
                    <a:pt x="349" y="2059"/>
                  </a:cubicBezTo>
                  <a:cubicBezTo>
                    <a:pt x="353" y="1991"/>
                    <a:pt x="367" y="1923"/>
                    <a:pt x="387" y="1860"/>
                  </a:cubicBezTo>
                  <a:cubicBezTo>
                    <a:pt x="437" y="1686"/>
                    <a:pt x="542" y="1533"/>
                    <a:pt x="686" y="1425"/>
                  </a:cubicBezTo>
                  <a:cubicBezTo>
                    <a:pt x="716" y="1399"/>
                    <a:pt x="751" y="1381"/>
                    <a:pt x="793" y="1352"/>
                  </a:cubicBezTo>
                  <a:cubicBezTo>
                    <a:pt x="815" y="1338"/>
                    <a:pt x="835" y="1322"/>
                    <a:pt x="855" y="1302"/>
                  </a:cubicBezTo>
                  <a:cubicBezTo>
                    <a:pt x="875" y="1284"/>
                    <a:pt x="895" y="1262"/>
                    <a:pt x="911" y="1238"/>
                  </a:cubicBezTo>
                  <a:cubicBezTo>
                    <a:pt x="941" y="1194"/>
                    <a:pt x="961" y="1144"/>
                    <a:pt x="969" y="1092"/>
                  </a:cubicBezTo>
                  <a:cubicBezTo>
                    <a:pt x="977" y="1047"/>
                    <a:pt x="981" y="1001"/>
                    <a:pt x="979" y="957"/>
                  </a:cubicBezTo>
                  <a:cubicBezTo>
                    <a:pt x="977" y="917"/>
                    <a:pt x="975" y="879"/>
                    <a:pt x="971" y="845"/>
                  </a:cubicBezTo>
                  <a:cubicBezTo>
                    <a:pt x="1036" y="835"/>
                    <a:pt x="1102" y="817"/>
                    <a:pt x="1164" y="794"/>
                  </a:cubicBezTo>
                  <a:cubicBezTo>
                    <a:pt x="1305" y="740"/>
                    <a:pt x="1431" y="650"/>
                    <a:pt x="1527" y="534"/>
                  </a:cubicBezTo>
                  <a:cubicBezTo>
                    <a:pt x="1551" y="507"/>
                    <a:pt x="1573" y="475"/>
                    <a:pt x="1590" y="443"/>
                  </a:cubicBezTo>
                  <a:lnTo>
                    <a:pt x="1608" y="411"/>
                  </a:lnTo>
                  <a:lnTo>
                    <a:pt x="1608" y="411"/>
                  </a:lnTo>
                  <a:cubicBezTo>
                    <a:pt x="1441" y="529"/>
                    <a:pt x="1250" y="612"/>
                    <a:pt x="1048" y="652"/>
                  </a:cubicBezTo>
                  <a:lnTo>
                    <a:pt x="1013" y="656"/>
                  </a:lnTo>
                  <a:cubicBezTo>
                    <a:pt x="993" y="660"/>
                    <a:pt x="971" y="662"/>
                    <a:pt x="951" y="664"/>
                  </a:cubicBezTo>
                  <a:cubicBezTo>
                    <a:pt x="947" y="628"/>
                    <a:pt x="947" y="592"/>
                    <a:pt x="951" y="556"/>
                  </a:cubicBezTo>
                  <a:cubicBezTo>
                    <a:pt x="959" y="459"/>
                    <a:pt x="989" y="365"/>
                    <a:pt x="1038" y="281"/>
                  </a:cubicBezTo>
                  <a:cubicBezTo>
                    <a:pt x="1074" y="218"/>
                    <a:pt x="1120" y="160"/>
                    <a:pt x="1174" y="110"/>
                  </a:cubicBezTo>
                  <a:cubicBezTo>
                    <a:pt x="1208" y="78"/>
                    <a:pt x="1244" y="50"/>
                    <a:pt x="1284" y="26"/>
                  </a:cubicBezTo>
                  <a:lnTo>
                    <a:pt x="1323"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 name="Google Shape;569;p14"/>
            <p:cNvSpPr/>
            <p:nvPr/>
          </p:nvSpPr>
          <p:spPr>
            <a:xfrm>
              <a:off x="11725706" y="1431864"/>
              <a:ext cx="115375" cy="306530"/>
            </a:xfrm>
            <a:custGeom>
              <a:rect b="b" l="l" r="r" t="t"/>
              <a:pathLst>
                <a:path extrusionOk="0" h="1618" w="609">
                  <a:moveTo>
                    <a:pt x="609" y="1"/>
                  </a:moveTo>
                  <a:lnTo>
                    <a:pt x="609" y="1"/>
                  </a:lnTo>
                  <a:cubicBezTo>
                    <a:pt x="561" y="79"/>
                    <a:pt x="483" y="110"/>
                    <a:pt x="395" y="150"/>
                  </a:cubicBezTo>
                  <a:lnTo>
                    <a:pt x="371" y="162"/>
                  </a:lnTo>
                  <a:cubicBezTo>
                    <a:pt x="332" y="180"/>
                    <a:pt x="292" y="200"/>
                    <a:pt x="256" y="226"/>
                  </a:cubicBezTo>
                  <a:cubicBezTo>
                    <a:pt x="206" y="258"/>
                    <a:pt x="162" y="300"/>
                    <a:pt x="126" y="348"/>
                  </a:cubicBezTo>
                  <a:cubicBezTo>
                    <a:pt x="71" y="423"/>
                    <a:pt x="31" y="513"/>
                    <a:pt x="15" y="607"/>
                  </a:cubicBezTo>
                  <a:cubicBezTo>
                    <a:pt x="9" y="633"/>
                    <a:pt x="7" y="658"/>
                    <a:pt x="5" y="684"/>
                  </a:cubicBezTo>
                  <a:cubicBezTo>
                    <a:pt x="1" y="746"/>
                    <a:pt x="7" y="806"/>
                    <a:pt x="23" y="864"/>
                  </a:cubicBezTo>
                  <a:cubicBezTo>
                    <a:pt x="29" y="892"/>
                    <a:pt x="39" y="920"/>
                    <a:pt x="51" y="947"/>
                  </a:cubicBezTo>
                  <a:cubicBezTo>
                    <a:pt x="61" y="971"/>
                    <a:pt x="73" y="997"/>
                    <a:pt x="85" y="1017"/>
                  </a:cubicBezTo>
                  <a:cubicBezTo>
                    <a:pt x="86" y="1025"/>
                    <a:pt x="90" y="1031"/>
                    <a:pt x="94" y="1039"/>
                  </a:cubicBezTo>
                  <a:cubicBezTo>
                    <a:pt x="110" y="1069"/>
                    <a:pt x="124" y="1101"/>
                    <a:pt x="136" y="1135"/>
                  </a:cubicBezTo>
                  <a:cubicBezTo>
                    <a:pt x="146" y="1169"/>
                    <a:pt x="150" y="1205"/>
                    <a:pt x="148" y="1242"/>
                  </a:cubicBezTo>
                  <a:cubicBezTo>
                    <a:pt x="140" y="1310"/>
                    <a:pt x="122" y="1376"/>
                    <a:pt x="94" y="1438"/>
                  </a:cubicBezTo>
                  <a:cubicBezTo>
                    <a:pt x="69" y="1493"/>
                    <a:pt x="45" y="1537"/>
                    <a:pt x="27" y="1569"/>
                  </a:cubicBezTo>
                  <a:lnTo>
                    <a:pt x="1" y="1617"/>
                  </a:lnTo>
                  <a:cubicBezTo>
                    <a:pt x="59" y="1567"/>
                    <a:pt x="112" y="1511"/>
                    <a:pt x="162" y="1452"/>
                  </a:cubicBezTo>
                  <a:cubicBezTo>
                    <a:pt x="210" y="1392"/>
                    <a:pt x="246" y="1320"/>
                    <a:pt x="266" y="1246"/>
                  </a:cubicBezTo>
                  <a:cubicBezTo>
                    <a:pt x="284" y="1169"/>
                    <a:pt x="280" y="1089"/>
                    <a:pt x="254" y="1015"/>
                  </a:cubicBezTo>
                  <a:cubicBezTo>
                    <a:pt x="238" y="967"/>
                    <a:pt x="224" y="926"/>
                    <a:pt x="212" y="890"/>
                  </a:cubicBezTo>
                  <a:cubicBezTo>
                    <a:pt x="208" y="878"/>
                    <a:pt x="204" y="864"/>
                    <a:pt x="202" y="850"/>
                  </a:cubicBezTo>
                  <a:cubicBezTo>
                    <a:pt x="186" y="760"/>
                    <a:pt x="190" y="668"/>
                    <a:pt x="216" y="581"/>
                  </a:cubicBezTo>
                  <a:cubicBezTo>
                    <a:pt x="238" y="509"/>
                    <a:pt x="274" y="441"/>
                    <a:pt x="322" y="381"/>
                  </a:cubicBezTo>
                  <a:cubicBezTo>
                    <a:pt x="364" y="334"/>
                    <a:pt x="411" y="288"/>
                    <a:pt x="461" y="248"/>
                  </a:cubicBezTo>
                  <a:cubicBezTo>
                    <a:pt x="503" y="212"/>
                    <a:pt x="541" y="172"/>
                    <a:pt x="571" y="126"/>
                  </a:cubicBezTo>
                  <a:cubicBezTo>
                    <a:pt x="589" y="98"/>
                    <a:pt x="603" y="67"/>
                    <a:pt x="607" y="33"/>
                  </a:cubicBezTo>
                  <a:cubicBezTo>
                    <a:pt x="609" y="23"/>
                    <a:pt x="609" y="11"/>
                    <a:pt x="60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70" name="Shape 570"/>
        <p:cNvGrpSpPr/>
        <p:nvPr/>
      </p:nvGrpSpPr>
      <p:grpSpPr>
        <a:xfrm>
          <a:off x="0" y="0"/>
          <a:ext cx="0" cy="0"/>
          <a:chOff x="0" y="0"/>
          <a:chExt cx="0" cy="0"/>
        </a:xfrm>
      </p:grpSpPr>
      <p:sp>
        <p:nvSpPr>
          <p:cNvPr id="571" name="Google Shape;571;p15"/>
          <p:cNvSpPr txBox="1"/>
          <p:nvPr>
            <p:ph hasCustomPrompt="1" type="title"/>
          </p:nvPr>
        </p:nvSpPr>
        <p:spPr>
          <a:xfrm>
            <a:off x="1284000" y="856700"/>
            <a:ext cx="6576000" cy="1970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9600"/>
              <a:buNone/>
              <a:defRPr sz="8500"/>
            </a:lvl1pPr>
            <a:lvl2pPr lvl="1" algn="ctr">
              <a:lnSpc>
                <a:spcPct val="100000"/>
              </a:lnSpc>
              <a:spcBef>
                <a:spcPts val="0"/>
              </a:spcBef>
              <a:spcAft>
                <a:spcPts val="0"/>
              </a:spcAft>
              <a:buSzPts val="9600"/>
              <a:buNone/>
              <a:defRPr sz="9600"/>
            </a:lvl2pPr>
            <a:lvl3pPr lvl="2" algn="ctr">
              <a:lnSpc>
                <a:spcPct val="100000"/>
              </a:lnSpc>
              <a:spcBef>
                <a:spcPts val="0"/>
              </a:spcBef>
              <a:spcAft>
                <a:spcPts val="0"/>
              </a:spcAft>
              <a:buSzPts val="9600"/>
              <a:buNone/>
              <a:defRPr sz="9600"/>
            </a:lvl3pPr>
            <a:lvl4pPr lvl="3" algn="ctr">
              <a:lnSpc>
                <a:spcPct val="100000"/>
              </a:lnSpc>
              <a:spcBef>
                <a:spcPts val="0"/>
              </a:spcBef>
              <a:spcAft>
                <a:spcPts val="0"/>
              </a:spcAft>
              <a:buSzPts val="9600"/>
              <a:buNone/>
              <a:defRPr sz="9600"/>
            </a:lvl4pPr>
            <a:lvl5pPr lvl="4" algn="ctr">
              <a:lnSpc>
                <a:spcPct val="100000"/>
              </a:lnSpc>
              <a:spcBef>
                <a:spcPts val="0"/>
              </a:spcBef>
              <a:spcAft>
                <a:spcPts val="0"/>
              </a:spcAft>
              <a:buSzPts val="9600"/>
              <a:buNone/>
              <a:defRPr sz="9600"/>
            </a:lvl5pPr>
            <a:lvl6pPr lvl="5" algn="ctr">
              <a:lnSpc>
                <a:spcPct val="100000"/>
              </a:lnSpc>
              <a:spcBef>
                <a:spcPts val="0"/>
              </a:spcBef>
              <a:spcAft>
                <a:spcPts val="0"/>
              </a:spcAft>
              <a:buSzPts val="9600"/>
              <a:buNone/>
              <a:defRPr sz="9600"/>
            </a:lvl6pPr>
            <a:lvl7pPr lvl="6" algn="ctr">
              <a:lnSpc>
                <a:spcPct val="100000"/>
              </a:lnSpc>
              <a:spcBef>
                <a:spcPts val="0"/>
              </a:spcBef>
              <a:spcAft>
                <a:spcPts val="0"/>
              </a:spcAft>
              <a:buSzPts val="9600"/>
              <a:buNone/>
              <a:defRPr sz="9600"/>
            </a:lvl7pPr>
            <a:lvl8pPr lvl="7" algn="ctr">
              <a:lnSpc>
                <a:spcPct val="100000"/>
              </a:lnSpc>
              <a:spcBef>
                <a:spcPts val="0"/>
              </a:spcBef>
              <a:spcAft>
                <a:spcPts val="0"/>
              </a:spcAft>
              <a:buSzPts val="9600"/>
              <a:buNone/>
              <a:defRPr sz="9600"/>
            </a:lvl8pPr>
            <a:lvl9pPr lvl="8" algn="ctr">
              <a:lnSpc>
                <a:spcPct val="100000"/>
              </a:lnSpc>
              <a:spcBef>
                <a:spcPts val="0"/>
              </a:spcBef>
              <a:spcAft>
                <a:spcPts val="0"/>
              </a:spcAft>
              <a:buSzPts val="9600"/>
              <a:buNone/>
              <a:defRPr sz="9600"/>
            </a:lvl9pPr>
          </a:lstStyle>
          <a:p>
            <a:r>
              <a:t>xx%</a:t>
            </a:r>
          </a:p>
        </p:txBody>
      </p:sp>
      <p:sp>
        <p:nvSpPr>
          <p:cNvPr id="572" name="Google Shape;572;p15"/>
          <p:cNvSpPr txBox="1"/>
          <p:nvPr>
            <p:ph idx="1" type="subTitle"/>
          </p:nvPr>
        </p:nvSpPr>
        <p:spPr>
          <a:xfrm>
            <a:off x="1284000" y="2827525"/>
            <a:ext cx="6576000" cy="497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600">
                <a:highlight>
                  <a:schemeClr val="accent1"/>
                </a:highlight>
              </a:defRPr>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573" name="Google Shape;573;p15"/>
          <p:cNvSpPr/>
          <p:nvPr/>
        </p:nvSpPr>
        <p:spPr>
          <a:xfrm>
            <a:off x="50" y="3860175"/>
            <a:ext cx="9143926" cy="952274"/>
          </a:xfrm>
          <a:custGeom>
            <a:rect b="b" l="l" r="r" t="t"/>
            <a:pathLst>
              <a:path extrusionOk="0" h="7083" w="47338">
                <a:moveTo>
                  <a:pt x="47338" y="0"/>
                </a:moveTo>
                <a:cubicBezTo>
                  <a:pt x="47244" y="20"/>
                  <a:pt x="47154" y="42"/>
                  <a:pt x="47065" y="64"/>
                </a:cubicBezTo>
                <a:cubicBezTo>
                  <a:pt x="41079" y="1522"/>
                  <a:pt x="40944" y="2924"/>
                  <a:pt x="33454" y="2924"/>
                </a:cubicBezTo>
                <a:cubicBezTo>
                  <a:pt x="33092" y="2924"/>
                  <a:pt x="32712" y="2920"/>
                  <a:pt x="32314" y="2914"/>
                </a:cubicBezTo>
                <a:cubicBezTo>
                  <a:pt x="23683" y="2770"/>
                  <a:pt x="23217" y="1158"/>
                  <a:pt x="16072" y="1026"/>
                </a:cubicBezTo>
                <a:cubicBezTo>
                  <a:pt x="15864" y="1023"/>
                  <a:pt x="15661" y="1021"/>
                  <a:pt x="15463" y="1021"/>
                </a:cubicBezTo>
                <a:cubicBezTo>
                  <a:pt x="9354" y="1021"/>
                  <a:pt x="8001" y="2787"/>
                  <a:pt x="3522" y="2787"/>
                </a:cubicBezTo>
                <a:cubicBezTo>
                  <a:pt x="3166" y="2787"/>
                  <a:pt x="2791" y="2776"/>
                  <a:pt x="2391" y="2752"/>
                </a:cubicBezTo>
                <a:cubicBezTo>
                  <a:pt x="1270" y="2686"/>
                  <a:pt x="528" y="2495"/>
                  <a:pt x="0" y="2228"/>
                </a:cubicBezTo>
                <a:lnTo>
                  <a:pt x="0" y="7083"/>
                </a:lnTo>
                <a:lnTo>
                  <a:pt x="47338" y="5787"/>
                </a:lnTo>
                <a:lnTo>
                  <a:pt x="47338" y="0"/>
                </a:lnTo>
                <a:close/>
              </a:path>
            </a:pathLst>
          </a:custGeom>
          <a:solidFill>
            <a:schemeClr val="dk2"/>
          </a:solidFill>
          <a:ln>
            <a:noFill/>
          </a:ln>
          <a:effectLst>
            <a:outerShdw blurRad="114300" rotWithShape="0" algn="bl" dir="5400000" dist="1333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74" name="Google Shape;574;p15"/>
          <p:cNvGrpSpPr/>
          <p:nvPr/>
        </p:nvGrpSpPr>
        <p:grpSpPr>
          <a:xfrm>
            <a:off x="3998097" y="3710547"/>
            <a:ext cx="983474" cy="855528"/>
            <a:chOff x="608900" y="3614050"/>
            <a:chExt cx="136425" cy="118675"/>
          </a:xfrm>
        </p:grpSpPr>
        <p:sp>
          <p:nvSpPr>
            <p:cNvPr id="575" name="Google Shape;575;p15"/>
            <p:cNvSpPr/>
            <p:nvPr/>
          </p:nvSpPr>
          <p:spPr>
            <a:xfrm>
              <a:off x="672650" y="3622225"/>
              <a:ext cx="72675" cy="110500"/>
            </a:xfrm>
            <a:custGeom>
              <a:rect b="b" l="l" r="r" t="t"/>
              <a:pathLst>
                <a:path extrusionOk="0" h="4420" w="2907">
                  <a:moveTo>
                    <a:pt x="2269" y="0"/>
                  </a:moveTo>
                  <a:cubicBezTo>
                    <a:pt x="2248" y="0"/>
                    <a:pt x="2226" y="6"/>
                    <a:pt x="2205" y="19"/>
                  </a:cubicBezTo>
                  <a:cubicBezTo>
                    <a:pt x="2025" y="131"/>
                    <a:pt x="1870" y="290"/>
                    <a:pt x="1736" y="452"/>
                  </a:cubicBezTo>
                  <a:cubicBezTo>
                    <a:pt x="1583" y="641"/>
                    <a:pt x="1447" y="846"/>
                    <a:pt x="1336" y="1064"/>
                  </a:cubicBezTo>
                  <a:cubicBezTo>
                    <a:pt x="1232" y="1269"/>
                    <a:pt x="1174" y="1496"/>
                    <a:pt x="1164" y="1727"/>
                  </a:cubicBezTo>
                  <a:cubicBezTo>
                    <a:pt x="1154" y="1960"/>
                    <a:pt x="1218" y="2201"/>
                    <a:pt x="1180" y="2431"/>
                  </a:cubicBezTo>
                  <a:cubicBezTo>
                    <a:pt x="1138" y="2672"/>
                    <a:pt x="969" y="2883"/>
                    <a:pt x="827" y="3078"/>
                  </a:cubicBezTo>
                  <a:cubicBezTo>
                    <a:pt x="712" y="3240"/>
                    <a:pt x="630" y="3425"/>
                    <a:pt x="586" y="3620"/>
                  </a:cubicBezTo>
                  <a:cubicBezTo>
                    <a:pt x="493" y="3441"/>
                    <a:pt x="431" y="3274"/>
                    <a:pt x="431" y="3070"/>
                  </a:cubicBezTo>
                  <a:cubicBezTo>
                    <a:pt x="431" y="2845"/>
                    <a:pt x="580" y="2678"/>
                    <a:pt x="636" y="2472"/>
                  </a:cubicBezTo>
                  <a:cubicBezTo>
                    <a:pt x="688" y="2281"/>
                    <a:pt x="814" y="2112"/>
                    <a:pt x="873" y="1922"/>
                  </a:cubicBezTo>
                  <a:cubicBezTo>
                    <a:pt x="937" y="1721"/>
                    <a:pt x="931" y="1498"/>
                    <a:pt x="899" y="1293"/>
                  </a:cubicBezTo>
                  <a:cubicBezTo>
                    <a:pt x="877" y="1159"/>
                    <a:pt x="837" y="1010"/>
                    <a:pt x="712" y="944"/>
                  </a:cubicBezTo>
                  <a:cubicBezTo>
                    <a:pt x="694" y="926"/>
                    <a:pt x="671" y="918"/>
                    <a:pt x="649" y="918"/>
                  </a:cubicBezTo>
                  <a:cubicBezTo>
                    <a:pt x="575" y="918"/>
                    <a:pt x="498" y="1000"/>
                    <a:pt x="543" y="1085"/>
                  </a:cubicBezTo>
                  <a:cubicBezTo>
                    <a:pt x="632" y="1257"/>
                    <a:pt x="584" y="1508"/>
                    <a:pt x="548" y="1683"/>
                  </a:cubicBezTo>
                  <a:cubicBezTo>
                    <a:pt x="503" y="1893"/>
                    <a:pt x="389" y="2058"/>
                    <a:pt x="301" y="2251"/>
                  </a:cubicBezTo>
                  <a:cubicBezTo>
                    <a:pt x="216" y="2445"/>
                    <a:pt x="118" y="2636"/>
                    <a:pt x="58" y="2835"/>
                  </a:cubicBezTo>
                  <a:cubicBezTo>
                    <a:pt x="0" y="3032"/>
                    <a:pt x="24" y="3252"/>
                    <a:pt x="72" y="3447"/>
                  </a:cubicBezTo>
                  <a:cubicBezTo>
                    <a:pt x="122" y="3652"/>
                    <a:pt x="254" y="3826"/>
                    <a:pt x="335" y="4021"/>
                  </a:cubicBezTo>
                  <a:cubicBezTo>
                    <a:pt x="389" y="4156"/>
                    <a:pt x="343" y="4288"/>
                    <a:pt x="295" y="4419"/>
                  </a:cubicBezTo>
                  <a:lnTo>
                    <a:pt x="1095" y="4419"/>
                  </a:lnTo>
                  <a:cubicBezTo>
                    <a:pt x="1085" y="4258"/>
                    <a:pt x="1011" y="4097"/>
                    <a:pt x="985" y="3937"/>
                  </a:cubicBezTo>
                  <a:cubicBezTo>
                    <a:pt x="1011" y="3891"/>
                    <a:pt x="1041" y="3848"/>
                    <a:pt x="1071" y="3806"/>
                  </a:cubicBezTo>
                  <a:cubicBezTo>
                    <a:pt x="1206" y="3622"/>
                    <a:pt x="1409" y="3499"/>
                    <a:pt x="1601" y="3373"/>
                  </a:cubicBezTo>
                  <a:cubicBezTo>
                    <a:pt x="1750" y="3276"/>
                    <a:pt x="1926" y="3212"/>
                    <a:pt x="2061" y="3098"/>
                  </a:cubicBezTo>
                  <a:cubicBezTo>
                    <a:pt x="2350" y="2855"/>
                    <a:pt x="2494" y="2484"/>
                    <a:pt x="2488" y="2120"/>
                  </a:cubicBezTo>
                  <a:cubicBezTo>
                    <a:pt x="2482" y="1791"/>
                    <a:pt x="2587" y="1392"/>
                    <a:pt x="2838" y="1149"/>
                  </a:cubicBezTo>
                  <a:cubicBezTo>
                    <a:pt x="2907" y="1084"/>
                    <a:pt x="2848" y="954"/>
                    <a:pt x="2756" y="954"/>
                  </a:cubicBezTo>
                  <a:cubicBezTo>
                    <a:pt x="2749" y="954"/>
                    <a:pt x="2742" y="954"/>
                    <a:pt x="2735" y="956"/>
                  </a:cubicBezTo>
                  <a:cubicBezTo>
                    <a:pt x="2412" y="1028"/>
                    <a:pt x="2256" y="1432"/>
                    <a:pt x="2175" y="1703"/>
                  </a:cubicBezTo>
                  <a:cubicBezTo>
                    <a:pt x="2113" y="1906"/>
                    <a:pt x="2153" y="2118"/>
                    <a:pt x="2099" y="2319"/>
                  </a:cubicBezTo>
                  <a:cubicBezTo>
                    <a:pt x="2037" y="2550"/>
                    <a:pt x="1951" y="2741"/>
                    <a:pt x="1732" y="2873"/>
                  </a:cubicBezTo>
                  <a:cubicBezTo>
                    <a:pt x="1575" y="2967"/>
                    <a:pt x="1411" y="3054"/>
                    <a:pt x="1256" y="3154"/>
                  </a:cubicBezTo>
                  <a:cubicBezTo>
                    <a:pt x="1366" y="2979"/>
                    <a:pt x="1465" y="2817"/>
                    <a:pt x="1537" y="2614"/>
                  </a:cubicBezTo>
                  <a:cubicBezTo>
                    <a:pt x="1603" y="2427"/>
                    <a:pt x="1585" y="2233"/>
                    <a:pt x="1561" y="2040"/>
                  </a:cubicBezTo>
                  <a:cubicBezTo>
                    <a:pt x="1533" y="1803"/>
                    <a:pt x="1541" y="1570"/>
                    <a:pt x="1617" y="1343"/>
                  </a:cubicBezTo>
                  <a:cubicBezTo>
                    <a:pt x="1694" y="1105"/>
                    <a:pt x="1818" y="884"/>
                    <a:pt x="1981" y="695"/>
                  </a:cubicBezTo>
                  <a:cubicBezTo>
                    <a:pt x="2129" y="527"/>
                    <a:pt x="2338" y="246"/>
                    <a:pt x="2378" y="171"/>
                  </a:cubicBezTo>
                  <a:cubicBezTo>
                    <a:pt x="2422" y="90"/>
                    <a:pt x="2352" y="0"/>
                    <a:pt x="2269" y="0"/>
                  </a:cubicBezTo>
                  <a:close/>
                </a:path>
              </a:pathLst>
            </a:custGeom>
            <a:solidFill>
              <a:schemeClr val="lt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 name="Google Shape;576;p15"/>
            <p:cNvSpPr/>
            <p:nvPr/>
          </p:nvSpPr>
          <p:spPr>
            <a:xfrm>
              <a:off x="635825" y="3614050"/>
              <a:ext cx="47100" cy="118675"/>
            </a:xfrm>
            <a:custGeom>
              <a:rect b="b" l="l" r="r" t="t"/>
              <a:pathLst>
                <a:path extrusionOk="0" h="4747" w="1884">
                  <a:moveTo>
                    <a:pt x="124" y="1"/>
                  </a:moveTo>
                  <a:cubicBezTo>
                    <a:pt x="61" y="1"/>
                    <a:pt x="1" y="46"/>
                    <a:pt x="11" y="129"/>
                  </a:cubicBezTo>
                  <a:cubicBezTo>
                    <a:pt x="45" y="390"/>
                    <a:pt x="164" y="703"/>
                    <a:pt x="230" y="884"/>
                  </a:cubicBezTo>
                  <a:cubicBezTo>
                    <a:pt x="296" y="1066"/>
                    <a:pt x="417" y="1438"/>
                    <a:pt x="427" y="1534"/>
                  </a:cubicBezTo>
                  <a:cubicBezTo>
                    <a:pt x="471" y="1986"/>
                    <a:pt x="59" y="2347"/>
                    <a:pt x="59" y="2795"/>
                  </a:cubicBezTo>
                  <a:cubicBezTo>
                    <a:pt x="59" y="3061"/>
                    <a:pt x="96" y="3344"/>
                    <a:pt x="228" y="3579"/>
                  </a:cubicBezTo>
                  <a:cubicBezTo>
                    <a:pt x="342" y="3782"/>
                    <a:pt x="489" y="3963"/>
                    <a:pt x="627" y="4153"/>
                  </a:cubicBezTo>
                  <a:cubicBezTo>
                    <a:pt x="760" y="4336"/>
                    <a:pt x="866" y="4535"/>
                    <a:pt x="909" y="4746"/>
                  </a:cubicBezTo>
                  <a:lnTo>
                    <a:pt x="1378" y="4746"/>
                  </a:lnTo>
                  <a:cubicBezTo>
                    <a:pt x="1312" y="4515"/>
                    <a:pt x="1236" y="4286"/>
                    <a:pt x="1196" y="4051"/>
                  </a:cubicBezTo>
                  <a:cubicBezTo>
                    <a:pt x="1157" y="3830"/>
                    <a:pt x="1109" y="3541"/>
                    <a:pt x="1234" y="3340"/>
                  </a:cubicBezTo>
                  <a:cubicBezTo>
                    <a:pt x="1372" y="3116"/>
                    <a:pt x="1527" y="2919"/>
                    <a:pt x="1563" y="2654"/>
                  </a:cubicBezTo>
                  <a:cubicBezTo>
                    <a:pt x="1603" y="2359"/>
                    <a:pt x="1603" y="2058"/>
                    <a:pt x="1565" y="1761"/>
                  </a:cubicBezTo>
                  <a:cubicBezTo>
                    <a:pt x="1529" y="1488"/>
                    <a:pt x="1543" y="1173"/>
                    <a:pt x="1623" y="908"/>
                  </a:cubicBezTo>
                  <a:cubicBezTo>
                    <a:pt x="1661" y="785"/>
                    <a:pt x="1705" y="659"/>
                    <a:pt x="1746" y="536"/>
                  </a:cubicBezTo>
                  <a:cubicBezTo>
                    <a:pt x="1758" y="500"/>
                    <a:pt x="1770" y="464"/>
                    <a:pt x="1780" y="428"/>
                  </a:cubicBezTo>
                  <a:cubicBezTo>
                    <a:pt x="1788" y="402"/>
                    <a:pt x="1809" y="377"/>
                    <a:pt x="1802" y="377"/>
                  </a:cubicBezTo>
                  <a:cubicBezTo>
                    <a:pt x="1799" y="377"/>
                    <a:pt x="1793" y="380"/>
                    <a:pt x="1780" y="388"/>
                  </a:cubicBezTo>
                  <a:cubicBezTo>
                    <a:pt x="1840" y="348"/>
                    <a:pt x="1884" y="261"/>
                    <a:pt x="1834" y="195"/>
                  </a:cubicBezTo>
                  <a:lnTo>
                    <a:pt x="1824" y="183"/>
                  </a:lnTo>
                  <a:cubicBezTo>
                    <a:pt x="1797" y="144"/>
                    <a:pt x="1751" y="121"/>
                    <a:pt x="1704" y="121"/>
                  </a:cubicBezTo>
                  <a:cubicBezTo>
                    <a:pt x="1693" y="121"/>
                    <a:pt x="1682" y="122"/>
                    <a:pt x="1671" y="125"/>
                  </a:cubicBezTo>
                  <a:cubicBezTo>
                    <a:pt x="1497" y="139"/>
                    <a:pt x="1432" y="348"/>
                    <a:pt x="1372" y="478"/>
                  </a:cubicBezTo>
                  <a:cubicBezTo>
                    <a:pt x="1258" y="729"/>
                    <a:pt x="1183" y="996"/>
                    <a:pt x="1151" y="1271"/>
                  </a:cubicBezTo>
                  <a:cubicBezTo>
                    <a:pt x="1077" y="1823"/>
                    <a:pt x="1304" y="2455"/>
                    <a:pt x="975" y="2953"/>
                  </a:cubicBezTo>
                  <a:cubicBezTo>
                    <a:pt x="836" y="3164"/>
                    <a:pt x="746" y="3345"/>
                    <a:pt x="736" y="3589"/>
                  </a:cubicBezTo>
                  <a:cubicBezTo>
                    <a:pt x="597" y="3381"/>
                    <a:pt x="487" y="3160"/>
                    <a:pt x="471" y="2907"/>
                  </a:cubicBezTo>
                  <a:cubicBezTo>
                    <a:pt x="455" y="2626"/>
                    <a:pt x="601" y="2369"/>
                    <a:pt x="714" y="2118"/>
                  </a:cubicBezTo>
                  <a:cubicBezTo>
                    <a:pt x="796" y="1943"/>
                    <a:pt x="840" y="1699"/>
                    <a:pt x="812" y="1508"/>
                  </a:cubicBezTo>
                  <a:cubicBezTo>
                    <a:pt x="780" y="1285"/>
                    <a:pt x="670" y="1050"/>
                    <a:pt x="583" y="843"/>
                  </a:cubicBezTo>
                  <a:cubicBezTo>
                    <a:pt x="477" y="593"/>
                    <a:pt x="326" y="348"/>
                    <a:pt x="244" y="89"/>
                  </a:cubicBezTo>
                  <a:cubicBezTo>
                    <a:pt x="225" y="29"/>
                    <a:pt x="174" y="1"/>
                    <a:pt x="124" y="1"/>
                  </a:cubicBezTo>
                  <a:close/>
                </a:path>
              </a:pathLst>
            </a:custGeom>
            <a:solidFill>
              <a:schemeClr val="lt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 name="Google Shape;577;p15"/>
            <p:cNvSpPr/>
            <p:nvPr/>
          </p:nvSpPr>
          <p:spPr>
            <a:xfrm>
              <a:off x="608900" y="3642125"/>
              <a:ext cx="44350" cy="90550"/>
            </a:xfrm>
            <a:custGeom>
              <a:rect b="b" l="l" r="r" t="t"/>
              <a:pathLst>
                <a:path extrusionOk="0" h="3622" w="1774">
                  <a:moveTo>
                    <a:pt x="187" y="0"/>
                  </a:moveTo>
                  <a:cubicBezTo>
                    <a:pt x="97" y="0"/>
                    <a:pt x="1" y="75"/>
                    <a:pt x="30" y="172"/>
                  </a:cubicBezTo>
                  <a:cubicBezTo>
                    <a:pt x="81" y="331"/>
                    <a:pt x="159" y="483"/>
                    <a:pt x="261" y="616"/>
                  </a:cubicBezTo>
                  <a:cubicBezTo>
                    <a:pt x="370" y="766"/>
                    <a:pt x="514" y="913"/>
                    <a:pt x="546" y="1101"/>
                  </a:cubicBezTo>
                  <a:cubicBezTo>
                    <a:pt x="576" y="1272"/>
                    <a:pt x="508" y="1447"/>
                    <a:pt x="470" y="1615"/>
                  </a:cubicBezTo>
                  <a:cubicBezTo>
                    <a:pt x="432" y="1792"/>
                    <a:pt x="358" y="1997"/>
                    <a:pt x="376" y="2179"/>
                  </a:cubicBezTo>
                  <a:cubicBezTo>
                    <a:pt x="402" y="2402"/>
                    <a:pt x="484" y="2613"/>
                    <a:pt x="613" y="2796"/>
                  </a:cubicBezTo>
                  <a:cubicBezTo>
                    <a:pt x="729" y="2964"/>
                    <a:pt x="906" y="3083"/>
                    <a:pt x="1038" y="3237"/>
                  </a:cubicBezTo>
                  <a:cubicBezTo>
                    <a:pt x="1138" y="3356"/>
                    <a:pt x="1225" y="3484"/>
                    <a:pt x="1295" y="3621"/>
                  </a:cubicBezTo>
                  <a:lnTo>
                    <a:pt x="1773" y="3621"/>
                  </a:lnTo>
                  <a:cubicBezTo>
                    <a:pt x="1735" y="3504"/>
                    <a:pt x="1684" y="3392"/>
                    <a:pt x="1624" y="3285"/>
                  </a:cubicBezTo>
                  <a:cubicBezTo>
                    <a:pt x="1512" y="3091"/>
                    <a:pt x="1371" y="2918"/>
                    <a:pt x="1207" y="2769"/>
                  </a:cubicBezTo>
                  <a:cubicBezTo>
                    <a:pt x="1030" y="2605"/>
                    <a:pt x="873" y="2442"/>
                    <a:pt x="829" y="2201"/>
                  </a:cubicBezTo>
                  <a:cubicBezTo>
                    <a:pt x="793" y="2003"/>
                    <a:pt x="888" y="1770"/>
                    <a:pt x="916" y="1573"/>
                  </a:cubicBezTo>
                  <a:cubicBezTo>
                    <a:pt x="946" y="1382"/>
                    <a:pt x="1004" y="1206"/>
                    <a:pt x="948" y="1009"/>
                  </a:cubicBezTo>
                  <a:cubicBezTo>
                    <a:pt x="890" y="800"/>
                    <a:pt x="783" y="660"/>
                    <a:pt x="639" y="497"/>
                  </a:cubicBezTo>
                  <a:cubicBezTo>
                    <a:pt x="524" y="365"/>
                    <a:pt x="378" y="232"/>
                    <a:pt x="305" y="72"/>
                  </a:cubicBezTo>
                  <a:cubicBezTo>
                    <a:pt x="281" y="21"/>
                    <a:pt x="235" y="0"/>
                    <a:pt x="187" y="0"/>
                  </a:cubicBezTo>
                  <a:close/>
                </a:path>
              </a:pathLst>
            </a:custGeom>
            <a:solidFill>
              <a:schemeClr val="lt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78" name="Google Shape;578;p15"/>
          <p:cNvSpPr/>
          <p:nvPr/>
        </p:nvSpPr>
        <p:spPr>
          <a:xfrm rot="-8740267">
            <a:off x="1017816" y="3698779"/>
            <a:ext cx="776093" cy="447327"/>
          </a:xfrm>
          <a:custGeom>
            <a:rect b="b" l="l" r="r" t="t"/>
            <a:pathLst>
              <a:path extrusionOk="0" h="3301" w="5727">
                <a:moveTo>
                  <a:pt x="1637" y="0"/>
                </a:moveTo>
                <a:cubicBezTo>
                  <a:pt x="1444" y="40"/>
                  <a:pt x="1316" y="44"/>
                  <a:pt x="1171" y="175"/>
                </a:cubicBezTo>
                <a:cubicBezTo>
                  <a:pt x="1244" y="355"/>
                  <a:pt x="1318" y="536"/>
                  <a:pt x="1392" y="716"/>
                </a:cubicBezTo>
                <a:cubicBezTo>
                  <a:pt x="1428" y="807"/>
                  <a:pt x="1466" y="897"/>
                  <a:pt x="1501" y="989"/>
                </a:cubicBezTo>
                <a:cubicBezTo>
                  <a:pt x="1531" y="1060"/>
                  <a:pt x="1561" y="1138"/>
                  <a:pt x="1533" y="1212"/>
                </a:cubicBezTo>
                <a:cubicBezTo>
                  <a:pt x="1513" y="1266"/>
                  <a:pt x="1464" y="1305"/>
                  <a:pt x="1416" y="1341"/>
                </a:cubicBezTo>
                <a:cubicBezTo>
                  <a:pt x="1262" y="1463"/>
                  <a:pt x="1123" y="1600"/>
                  <a:pt x="999" y="1752"/>
                </a:cubicBezTo>
                <a:cubicBezTo>
                  <a:pt x="886" y="1891"/>
                  <a:pt x="780" y="2049"/>
                  <a:pt x="623" y="2136"/>
                </a:cubicBezTo>
                <a:cubicBezTo>
                  <a:pt x="413" y="2254"/>
                  <a:pt x="106" y="2264"/>
                  <a:pt x="17" y="2485"/>
                </a:cubicBezTo>
                <a:cubicBezTo>
                  <a:pt x="5" y="2511"/>
                  <a:pt x="1" y="2541"/>
                  <a:pt x="11" y="2569"/>
                </a:cubicBezTo>
                <a:cubicBezTo>
                  <a:pt x="28" y="2611"/>
                  <a:pt x="78" y="2622"/>
                  <a:pt x="125" y="2622"/>
                </a:cubicBezTo>
                <a:cubicBezTo>
                  <a:pt x="134" y="2622"/>
                  <a:pt x="142" y="2621"/>
                  <a:pt x="150" y="2621"/>
                </a:cubicBezTo>
                <a:cubicBezTo>
                  <a:pt x="391" y="2597"/>
                  <a:pt x="617" y="2489"/>
                  <a:pt x="788" y="2316"/>
                </a:cubicBezTo>
                <a:lnTo>
                  <a:pt x="788" y="2316"/>
                </a:lnTo>
                <a:cubicBezTo>
                  <a:pt x="684" y="2485"/>
                  <a:pt x="672" y="2692"/>
                  <a:pt x="754" y="2872"/>
                </a:cubicBezTo>
                <a:cubicBezTo>
                  <a:pt x="762" y="2892"/>
                  <a:pt x="776" y="2908"/>
                  <a:pt x="796" y="2920"/>
                </a:cubicBezTo>
                <a:cubicBezTo>
                  <a:pt x="802" y="2922"/>
                  <a:pt x="808" y="2923"/>
                  <a:pt x="813" y="2923"/>
                </a:cubicBezTo>
                <a:cubicBezTo>
                  <a:pt x="856" y="2923"/>
                  <a:pt x="885" y="2861"/>
                  <a:pt x="896" y="2812"/>
                </a:cubicBezTo>
                <a:cubicBezTo>
                  <a:pt x="1009" y="2276"/>
                  <a:pt x="1366" y="1830"/>
                  <a:pt x="1711" y="1405"/>
                </a:cubicBezTo>
                <a:cubicBezTo>
                  <a:pt x="1798" y="1487"/>
                  <a:pt x="1920" y="1539"/>
                  <a:pt x="2008" y="1622"/>
                </a:cubicBezTo>
                <a:cubicBezTo>
                  <a:pt x="1784" y="1835"/>
                  <a:pt x="1659" y="2132"/>
                  <a:pt x="1661" y="2443"/>
                </a:cubicBezTo>
                <a:cubicBezTo>
                  <a:pt x="1661" y="2493"/>
                  <a:pt x="1665" y="2543"/>
                  <a:pt x="1641" y="2587"/>
                </a:cubicBezTo>
                <a:cubicBezTo>
                  <a:pt x="1621" y="2617"/>
                  <a:pt x="1595" y="2643"/>
                  <a:pt x="1563" y="2665"/>
                </a:cubicBezTo>
                <a:cubicBezTo>
                  <a:pt x="1472" y="2736"/>
                  <a:pt x="1390" y="2824"/>
                  <a:pt x="1320" y="2920"/>
                </a:cubicBezTo>
                <a:cubicBezTo>
                  <a:pt x="1252" y="3013"/>
                  <a:pt x="1196" y="3129"/>
                  <a:pt x="1226" y="3240"/>
                </a:cubicBezTo>
                <a:cubicBezTo>
                  <a:pt x="1230" y="3260"/>
                  <a:pt x="1240" y="3276"/>
                  <a:pt x="1256" y="3290"/>
                </a:cubicBezTo>
                <a:cubicBezTo>
                  <a:pt x="1266" y="3297"/>
                  <a:pt x="1277" y="3300"/>
                  <a:pt x="1289" y="3300"/>
                </a:cubicBezTo>
                <a:cubicBezTo>
                  <a:pt x="1317" y="3300"/>
                  <a:pt x="1348" y="3283"/>
                  <a:pt x="1372" y="3264"/>
                </a:cubicBezTo>
                <a:cubicBezTo>
                  <a:pt x="1545" y="3133"/>
                  <a:pt x="1693" y="2969"/>
                  <a:pt x="1806" y="2784"/>
                </a:cubicBezTo>
                <a:cubicBezTo>
                  <a:pt x="1824" y="2882"/>
                  <a:pt x="1844" y="2981"/>
                  <a:pt x="1898" y="3065"/>
                </a:cubicBezTo>
                <a:cubicBezTo>
                  <a:pt x="1924" y="3107"/>
                  <a:pt x="1962" y="3145"/>
                  <a:pt x="2006" y="3171"/>
                </a:cubicBezTo>
                <a:cubicBezTo>
                  <a:pt x="2040" y="3190"/>
                  <a:pt x="2079" y="3202"/>
                  <a:pt x="2118" y="3202"/>
                </a:cubicBezTo>
                <a:cubicBezTo>
                  <a:pt x="2127" y="3202"/>
                  <a:pt x="2135" y="3202"/>
                  <a:pt x="2143" y="3201"/>
                </a:cubicBezTo>
                <a:cubicBezTo>
                  <a:pt x="2133" y="3169"/>
                  <a:pt x="2125" y="3135"/>
                  <a:pt x="2117" y="3101"/>
                </a:cubicBezTo>
                <a:cubicBezTo>
                  <a:pt x="2045" y="2796"/>
                  <a:pt x="2028" y="2489"/>
                  <a:pt x="2031" y="2172"/>
                </a:cubicBezTo>
                <a:lnTo>
                  <a:pt x="2031" y="2172"/>
                </a:lnTo>
                <a:lnTo>
                  <a:pt x="2293" y="2226"/>
                </a:lnTo>
                <a:cubicBezTo>
                  <a:pt x="2330" y="2234"/>
                  <a:pt x="2369" y="2241"/>
                  <a:pt x="2406" y="2241"/>
                </a:cubicBezTo>
                <a:cubicBezTo>
                  <a:pt x="2428" y="2241"/>
                  <a:pt x="2449" y="2239"/>
                  <a:pt x="2470" y="2232"/>
                </a:cubicBezTo>
                <a:cubicBezTo>
                  <a:pt x="2528" y="2212"/>
                  <a:pt x="2576" y="2154"/>
                  <a:pt x="2560" y="2097"/>
                </a:cubicBezTo>
                <a:cubicBezTo>
                  <a:pt x="2550" y="2065"/>
                  <a:pt x="2528" y="2039"/>
                  <a:pt x="2502" y="2021"/>
                </a:cubicBezTo>
                <a:cubicBezTo>
                  <a:pt x="2432" y="1963"/>
                  <a:pt x="2354" y="1921"/>
                  <a:pt x="2269" y="1893"/>
                </a:cubicBezTo>
                <a:cubicBezTo>
                  <a:pt x="2255" y="1889"/>
                  <a:pt x="2241" y="1881"/>
                  <a:pt x="2231" y="1869"/>
                </a:cubicBezTo>
                <a:cubicBezTo>
                  <a:pt x="2223" y="1857"/>
                  <a:pt x="2221" y="1841"/>
                  <a:pt x="2225" y="1826"/>
                </a:cubicBezTo>
                <a:cubicBezTo>
                  <a:pt x="2231" y="1776"/>
                  <a:pt x="2243" y="1726"/>
                  <a:pt x="2259" y="1676"/>
                </a:cubicBezTo>
                <a:cubicBezTo>
                  <a:pt x="2273" y="1628"/>
                  <a:pt x="2293" y="1580"/>
                  <a:pt x="2318" y="1535"/>
                </a:cubicBezTo>
                <a:cubicBezTo>
                  <a:pt x="2418" y="1371"/>
                  <a:pt x="2599" y="1281"/>
                  <a:pt x="2785" y="1234"/>
                </a:cubicBezTo>
                <a:cubicBezTo>
                  <a:pt x="2944" y="1373"/>
                  <a:pt x="2938" y="1618"/>
                  <a:pt x="2918" y="1832"/>
                </a:cubicBezTo>
                <a:lnTo>
                  <a:pt x="2876" y="2262"/>
                </a:lnTo>
                <a:cubicBezTo>
                  <a:pt x="2864" y="2391"/>
                  <a:pt x="2851" y="2527"/>
                  <a:pt x="2783" y="2639"/>
                </a:cubicBezTo>
                <a:cubicBezTo>
                  <a:pt x="2761" y="2663"/>
                  <a:pt x="2747" y="2694"/>
                  <a:pt x="2741" y="2726"/>
                </a:cubicBezTo>
                <a:cubicBezTo>
                  <a:pt x="2739" y="2748"/>
                  <a:pt x="2747" y="2770"/>
                  <a:pt x="2763" y="2786"/>
                </a:cubicBezTo>
                <a:cubicBezTo>
                  <a:pt x="2785" y="2812"/>
                  <a:pt x="2820" y="2826"/>
                  <a:pt x="2855" y="2826"/>
                </a:cubicBezTo>
                <a:cubicBezTo>
                  <a:pt x="2858" y="2826"/>
                  <a:pt x="2860" y="2826"/>
                  <a:pt x="2862" y="2826"/>
                </a:cubicBezTo>
                <a:cubicBezTo>
                  <a:pt x="2920" y="2820"/>
                  <a:pt x="2970" y="2776"/>
                  <a:pt x="3006" y="2728"/>
                </a:cubicBezTo>
                <a:cubicBezTo>
                  <a:pt x="3016" y="2714"/>
                  <a:pt x="3026" y="2700"/>
                  <a:pt x="3034" y="2686"/>
                </a:cubicBezTo>
                <a:cubicBezTo>
                  <a:pt x="3076" y="2617"/>
                  <a:pt x="3100" y="2541"/>
                  <a:pt x="3108" y="2461"/>
                </a:cubicBezTo>
                <a:cubicBezTo>
                  <a:pt x="3145" y="2517"/>
                  <a:pt x="3185" y="2573"/>
                  <a:pt x="3227" y="2625"/>
                </a:cubicBezTo>
                <a:cubicBezTo>
                  <a:pt x="3275" y="2686"/>
                  <a:pt x="3327" y="2744"/>
                  <a:pt x="3385" y="2796"/>
                </a:cubicBezTo>
                <a:cubicBezTo>
                  <a:pt x="3494" y="2890"/>
                  <a:pt x="3632" y="2961"/>
                  <a:pt x="3777" y="2961"/>
                </a:cubicBezTo>
                <a:cubicBezTo>
                  <a:pt x="3699" y="2818"/>
                  <a:pt x="3610" y="2680"/>
                  <a:pt x="3508" y="2553"/>
                </a:cubicBezTo>
                <a:cubicBezTo>
                  <a:pt x="3478" y="2513"/>
                  <a:pt x="3444" y="2473"/>
                  <a:pt x="3413" y="2435"/>
                </a:cubicBezTo>
                <a:cubicBezTo>
                  <a:pt x="3347" y="2360"/>
                  <a:pt x="3275" y="2286"/>
                  <a:pt x="3233" y="2194"/>
                </a:cubicBezTo>
                <a:cubicBezTo>
                  <a:pt x="3191" y="2103"/>
                  <a:pt x="3185" y="1987"/>
                  <a:pt x="3247" y="1909"/>
                </a:cubicBezTo>
                <a:lnTo>
                  <a:pt x="3640" y="2105"/>
                </a:lnTo>
                <a:cubicBezTo>
                  <a:pt x="3703" y="2061"/>
                  <a:pt x="3701" y="1959"/>
                  <a:pt x="3660" y="1895"/>
                </a:cubicBezTo>
                <a:cubicBezTo>
                  <a:pt x="3616" y="1830"/>
                  <a:pt x="3546" y="1790"/>
                  <a:pt x="3484" y="1742"/>
                </a:cubicBezTo>
                <a:cubicBezTo>
                  <a:pt x="3295" y="1600"/>
                  <a:pt x="3151" y="1347"/>
                  <a:pt x="3116" y="1114"/>
                </a:cubicBezTo>
                <a:lnTo>
                  <a:pt x="3116" y="1114"/>
                </a:lnTo>
                <a:lnTo>
                  <a:pt x="3490" y="1132"/>
                </a:lnTo>
                <a:cubicBezTo>
                  <a:pt x="3494" y="1132"/>
                  <a:pt x="3498" y="1132"/>
                  <a:pt x="3502" y="1132"/>
                </a:cubicBezTo>
                <a:cubicBezTo>
                  <a:pt x="3538" y="1132"/>
                  <a:pt x="3572" y="1140"/>
                  <a:pt x="3604" y="1156"/>
                </a:cubicBezTo>
                <a:cubicBezTo>
                  <a:pt x="3648" y="1184"/>
                  <a:pt x="3666" y="1236"/>
                  <a:pt x="3686" y="1283"/>
                </a:cubicBezTo>
                <a:cubicBezTo>
                  <a:pt x="3773" y="1507"/>
                  <a:pt x="3913" y="1706"/>
                  <a:pt x="4092" y="1865"/>
                </a:cubicBezTo>
                <a:cubicBezTo>
                  <a:pt x="4135" y="1905"/>
                  <a:pt x="4199" y="1940"/>
                  <a:pt x="4254" y="1940"/>
                </a:cubicBezTo>
                <a:cubicBezTo>
                  <a:pt x="4284" y="1940"/>
                  <a:pt x="4312" y="1929"/>
                  <a:pt x="4331" y="1901"/>
                </a:cubicBezTo>
                <a:cubicBezTo>
                  <a:pt x="4192" y="1736"/>
                  <a:pt x="4084" y="1547"/>
                  <a:pt x="4014" y="1343"/>
                </a:cubicBezTo>
                <a:cubicBezTo>
                  <a:pt x="4000" y="1301"/>
                  <a:pt x="3988" y="1252"/>
                  <a:pt x="4018" y="1222"/>
                </a:cubicBezTo>
                <a:cubicBezTo>
                  <a:pt x="4037" y="1201"/>
                  <a:pt x="4062" y="1196"/>
                  <a:pt x="4088" y="1196"/>
                </a:cubicBezTo>
                <a:cubicBezTo>
                  <a:pt x="4102" y="1196"/>
                  <a:pt x="4117" y="1198"/>
                  <a:pt x="4132" y="1200"/>
                </a:cubicBezTo>
                <a:lnTo>
                  <a:pt x="4760" y="1285"/>
                </a:lnTo>
                <a:cubicBezTo>
                  <a:pt x="4788" y="1285"/>
                  <a:pt x="4815" y="1295"/>
                  <a:pt x="4837" y="1311"/>
                </a:cubicBezTo>
                <a:cubicBezTo>
                  <a:pt x="4863" y="1335"/>
                  <a:pt x="4867" y="1373"/>
                  <a:pt x="4873" y="1409"/>
                </a:cubicBezTo>
                <a:cubicBezTo>
                  <a:pt x="4921" y="1732"/>
                  <a:pt x="5202" y="2003"/>
                  <a:pt x="5525" y="2041"/>
                </a:cubicBezTo>
                <a:cubicBezTo>
                  <a:pt x="5517" y="1828"/>
                  <a:pt x="5254" y="1714"/>
                  <a:pt x="5186" y="1513"/>
                </a:cubicBezTo>
                <a:cubicBezTo>
                  <a:pt x="5106" y="1277"/>
                  <a:pt x="5332" y="1036"/>
                  <a:pt x="5571" y="983"/>
                </a:cubicBezTo>
                <a:cubicBezTo>
                  <a:pt x="5639" y="969"/>
                  <a:pt x="5726" y="939"/>
                  <a:pt x="5720" y="871"/>
                </a:cubicBezTo>
                <a:cubicBezTo>
                  <a:pt x="5716" y="813"/>
                  <a:pt x="5643" y="789"/>
                  <a:pt x="5585" y="785"/>
                </a:cubicBezTo>
                <a:cubicBezTo>
                  <a:pt x="5566" y="784"/>
                  <a:pt x="5547" y="784"/>
                  <a:pt x="5528" y="784"/>
                </a:cubicBezTo>
                <a:cubicBezTo>
                  <a:pt x="5281" y="784"/>
                  <a:pt x="4966" y="876"/>
                  <a:pt x="4778" y="1016"/>
                </a:cubicBezTo>
                <a:cubicBezTo>
                  <a:pt x="4742" y="1020"/>
                  <a:pt x="4706" y="1021"/>
                  <a:pt x="4670" y="1021"/>
                </a:cubicBezTo>
                <a:cubicBezTo>
                  <a:pt x="4545" y="1021"/>
                  <a:pt x="4421" y="1002"/>
                  <a:pt x="4301" y="967"/>
                </a:cubicBezTo>
                <a:cubicBezTo>
                  <a:pt x="4219" y="942"/>
                  <a:pt x="4132" y="908"/>
                  <a:pt x="4049" y="908"/>
                </a:cubicBezTo>
                <a:cubicBezTo>
                  <a:pt x="4019" y="908"/>
                  <a:pt x="3989" y="912"/>
                  <a:pt x="3961" y="923"/>
                </a:cubicBezTo>
                <a:cubicBezTo>
                  <a:pt x="3925" y="891"/>
                  <a:pt x="3943" y="831"/>
                  <a:pt x="3963" y="787"/>
                </a:cubicBezTo>
                <a:lnTo>
                  <a:pt x="4088" y="518"/>
                </a:lnTo>
                <a:cubicBezTo>
                  <a:pt x="4053" y="482"/>
                  <a:pt x="4004" y="466"/>
                  <a:pt x="3955" y="466"/>
                </a:cubicBezTo>
                <a:cubicBezTo>
                  <a:pt x="3919" y="466"/>
                  <a:pt x="3883" y="474"/>
                  <a:pt x="3851" y="488"/>
                </a:cubicBezTo>
                <a:cubicBezTo>
                  <a:pt x="3775" y="524"/>
                  <a:pt x="3717" y="592"/>
                  <a:pt x="3668" y="662"/>
                </a:cubicBezTo>
                <a:cubicBezTo>
                  <a:pt x="3618" y="729"/>
                  <a:pt x="3568" y="817"/>
                  <a:pt x="3506" y="877"/>
                </a:cubicBezTo>
                <a:lnTo>
                  <a:pt x="2611" y="907"/>
                </a:lnTo>
                <a:cubicBezTo>
                  <a:pt x="2596" y="908"/>
                  <a:pt x="2580" y="909"/>
                  <a:pt x="2564" y="909"/>
                </a:cubicBezTo>
                <a:cubicBezTo>
                  <a:pt x="2517" y="909"/>
                  <a:pt x="2471" y="903"/>
                  <a:pt x="2426" y="891"/>
                </a:cubicBezTo>
                <a:cubicBezTo>
                  <a:pt x="2308" y="849"/>
                  <a:pt x="2241" y="731"/>
                  <a:pt x="2175" y="626"/>
                </a:cubicBezTo>
                <a:cubicBezTo>
                  <a:pt x="2155" y="596"/>
                  <a:pt x="2135" y="566"/>
                  <a:pt x="2115" y="536"/>
                </a:cubicBezTo>
                <a:cubicBezTo>
                  <a:pt x="1980" y="339"/>
                  <a:pt x="1818" y="158"/>
                  <a:pt x="1637" y="0"/>
                </a:cubicBezTo>
                <a:close/>
              </a:path>
            </a:pathLst>
          </a:custGeom>
          <a:solidFill>
            <a:schemeClr val="dk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 name="Google Shape;579;p15"/>
          <p:cNvSpPr/>
          <p:nvPr/>
        </p:nvSpPr>
        <p:spPr>
          <a:xfrm flipH="1" rot="10800000">
            <a:off x="132151" y="3324622"/>
            <a:ext cx="806277" cy="1107802"/>
          </a:xfrm>
          <a:custGeom>
            <a:rect b="b" l="l" r="r" t="t"/>
            <a:pathLst>
              <a:path extrusionOk="0" h="4166" w="3032">
                <a:moveTo>
                  <a:pt x="611" y="1"/>
                </a:moveTo>
                <a:cubicBezTo>
                  <a:pt x="395" y="1"/>
                  <a:pt x="180" y="99"/>
                  <a:pt x="86" y="303"/>
                </a:cubicBezTo>
                <a:cubicBezTo>
                  <a:pt x="0" y="489"/>
                  <a:pt x="16" y="708"/>
                  <a:pt x="88" y="897"/>
                </a:cubicBezTo>
                <a:cubicBezTo>
                  <a:pt x="130" y="1009"/>
                  <a:pt x="192" y="1118"/>
                  <a:pt x="184" y="1238"/>
                </a:cubicBezTo>
                <a:cubicBezTo>
                  <a:pt x="178" y="1339"/>
                  <a:pt x="124" y="1431"/>
                  <a:pt x="94" y="1529"/>
                </a:cubicBezTo>
                <a:cubicBezTo>
                  <a:pt x="90" y="1541"/>
                  <a:pt x="88" y="1551"/>
                  <a:pt x="84" y="1563"/>
                </a:cubicBezTo>
                <a:cubicBezTo>
                  <a:pt x="36" y="1772"/>
                  <a:pt x="104" y="1993"/>
                  <a:pt x="261" y="2139"/>
                </a:cubicBezTo>
                <a:cubicBezTo>
                  <a:pt x="307" y="2178"/>
                  <a:pt x="359" y="2214"/>
                  <a:pt x="387" y="2266"/>
                </a:cubicBezTo>
                <a:cubicBezTo>
                  <a:pt x="480" y="2441"/>
                  <a:pt x="267" y="2683"/>
                  <a:pt x="385" y="2842"/>
                </a:cubicBezTo>
                <a:cubicBezTo>
                  <a:pt x="439" y="2916"/>
                  <a:pt x="546" y="2940"/>
                  <a:pt x="588" y="3019"/>
                </a:cubicBezTo>
                <a:cubicBezTo>
                  <a:pt x="610" y="3059"/>
                  <a:pt x="610" y="3107"/>
                  <a:pt x="616" y="3151"/>
                </a:cubicBezTo>
                <a:cubicBezTo>
                  <a:pt x="633" y="3279"/>
                  <a:pt x="754" y="3404"/>
                  <a:pt x="868" y="3404"/>
                </a:cubicBezTo>
                <a:cubicBezTo>
                  <a:pt x="899" y="3404"/>
                  <a:pt x="930" y="3394"/>
                  <a:pt x="959" y="3372"/>
                </a:cubicBezTo>
                <a:cubicBezTo>
                  <a:pt x="1062" y="3290"/>
                  <a:pt x="1025" y="3123"/>
                  <a:pt x="951" y="3011"/>
                </a:cubicBezTo>
                <a:cubicBezTo>
                  <a:pt x="879" y="2898"/>
                  <a:pt x="779" y="2790"/>
                  <a:pt x="789" y="2657"/>
                </a:cubicBezTo>
                <a:cubicBezTo>
                  <a:pt x="801" y="2491"/>
                  <a:pt x="981" y="2374"/>
                  <a:pt x="983" y="2208"/>
                </a:cubicBezTo>
                <a:cubicBezTo>
                  <a:pt x="985" y="2045"/>
                  <a:pt x="821" y="1939"/>
                  <a:pt x="712" y="1820"/>
                </a:cubicBezTo>
                <a:cubicBezTo>
                  <a:pt x="588" y="1680"/>
                  <a:pt x="524" y="1471"/>
                  <a:pt x="608" y="1302"/>
                </a:cubicBezTo>
                <a:cubicBezTo>
                  <a:pt x="660" y="1197"/>
                  <a:pt x="781" y="1132"/>
                  <a:pt x="894" y="1132"/>
                </a:cubicBezTo>
                <a:cubicBezTo>
                  <a:pt x="962" y="1132"/>
                  <a:pt x="1028" y="1156"/>
                  <a:pt x="1074" y="1208"/>
                </a:cubicBezTo>
                <a:cubicBezTo>
                  <a:pt x="1208" y="1357"/>
                  <a:pt x="1114" y="1597"/>
                  <a:pt x="1180" y="1786"/>
                </a:cubicBezTo>
                <a:cubicBezTo>
                  <a:pt x="1258" y="2013"/>
                  <a:pt x="1549" y="2127"/>
                  <a:pt x="1598" y="2360"/>
                </a:cubicBezTo>
                <a:cubicBezTo>
                  <a:pt x="1624" y="2485"/>
                  <a:pt x="1573" y="2617"/>
                  <a:pt x="1588" y="2742"/>
                </a:cubicBezTo>
                <a:cubicBezTo>
                  <a:pt x="1612" y="2958"/>
                  <a:pt x="1806" y="3107"/>
                  <a:pt x="1999" y="3203"/>
                </a:cubicBezTo>
                <a:cubicBezTo>
                  <a:pt x="2115" y="3261"/>
                  <a:pt x="2246" y="3316"/>
                  <a:pt x="2304" y="3432"/>
                </a:cubicBezTo>
                <a:cubicBezTo>
                  <a:pt x="2338" y="3500"/>
                  <a:pt x="2340" y="3577"/>
                  <a:pt x="2354" y="3651"/>
                </a:cubicBezTo>
                <a:cubicBezTo>
                  <a:pt x="2388" y="3830"/>
                  <a:pt x="2483" y="3994"/>
                  <a:pt x="2625" y="4107"/>
                </a:cubicBezTo>
                <a:cubicBezTo>
                  <a:pt x="2661" y="4137"/>
                  <a:pt x="2702" y="4157"/>
                  <a:pt x="2746" y="4165"/>
                </a:cubicBezTo>
                <a:cubicBezTo>
                  <a:pt x="2751" y="4166"/>
                  <a:pt x="2756" y="4166"/>
                  <a:pt x="2761" y="4166"/>
                </a:cubicBezTo>
                <a:cubicBezTo>
                  <a:pt x="2853" y="4166"/>
                  <a:pt x="2925" y="4075"/>
                  <a:pt x="2958" y="3988"/>
                </a:cubicBezTo>
                <a:cubicBezTo>
                  <a:pt x="3031" y="3769"/>
                  <a:pt x="2975" y="3526"/>
                  <a:pt x="2812" y="3362"/>
                </a:cubicBezTo>
                <a:cubicBezTo>
                  <a:pt x="2750" y="3304"/>
                  <a:pt x="2675" y="3257"/>
                  <a:pt x="2625" y="3187"/>
                </a:cubicBezTo>
                <a:cubicBezTo>
                  <a:pt x="2511" y="3019"/>
                  <a:pt x="2581" y="2794"/>
                  <a:pt x="2575" y="2593"/>
                </a:cubicBezTo>
                <a:cubicBezTo>
                  <a:pt x="2565" y="2322"/>
                  <a:pt x="2414" y="2077"/>
                  <a:pt x="2174" y="1949"/>
                </a:cubicBezTo>
                <a:cubicBezTo>
                  <a:pt x="2023" y="1870"/>
                  <a:pt x="1830" y="1832"/>
                  <a:pt x="1742" y="1682"/>
                </a:cubicBezTo>
                <a:cubicBezTo>
                  <a:pt x="1618" y="1473"/>
                  <a:pt x="1780" y="1162"/>
                  <a:pt x="1616" y="985"/>
                </a:cubicBezTo>
                <a:cubicBezTo>
                  <a:pt x="1515" y="871"/>
                  <a:pt x="1319" y="863"/>
                  <a:pt x="1244" y="732"/>
                </a:cubicBezTo>
                <a:cubicBezTo>
                  <a:pt x="1238" y="722"/>
                  <a:pt x="1234" y="714"/>
                  <a:pt x="1230" y="704"/>
                </a:cubicBezTo>
                <a:cubicBezTo>
                  <a:pt x="1200" y="628"/>
                  <a:pt x="1210" y="542"/>
                  <a:pt x="1200" y="463"/>
                </a:cubicBezTo>
                <a:cubicBezTo>
                  <a:pt x="1166" y="161"/>
                  <a:pt x="887" y="1"/>
                  <a:pt x="611" y="1"/>
                </a:cubicBezTo>
                <a:close/>
              </a:path>
            </a:pathLst>
          </a:custGeom>
          <a:solidFill>
            <a:schemeClr val="lt2"/>
          </a:solidFill>
          <a:ln cap="flat" cmpd="sng" w="9525">
            <a:solidFill>
              <a:schemeClr val="lt2"/>
            </a:solidFill>
            <a:prstDash val="solid"/>
            <a:round/>
            <a:headEnd len="sm" w="sm" type="none"/>
            <a:tailEnd len="sm" w="sm" type="none"/>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 name="Google Shape;580;p15"/>
          <p:cNvSpPr/>
          <p:nvPr/>
        </p:nvSpPr>
        <p:spPr>
          <a:xfrm>
            <a:off x="-738032" y="3815083"/>
            <a:ext cx="10042575" cy="2080400"/>
          </a:xfrm>
          <a:custGeom>
            <a:rect b="b" l="l" r="r" t="t"/>
            <a:pathLst>
              <a:path extrusionOk="0" h="83216" w="401703">
                <a:moveTo>
                  <a:pt x="399472" y="11608"/>
                </a:moveTo>
                <a:cubicBezTo>
                  <a:pt x="404616" y="1035"/>
                  <a:pt x="397885" y="1131"/>
                  <a:pt x="391852" y="178"/>
                </a:cubicBezTo>
                <a:cubicBezTo>
                  <a:pt x="385820" y="-774"/>
                  <a:pt x="375882" y="2242"/>
                  <a:pt x="363277" y="5893"/>
                </a:cubicBezTo>
                <a:cubicBezTo>
                  <a:pt x="350672" y="9544"/>
                  <a:pt x="330843" y="19531"/>
                  <a:pt x="316224" y="22086"/>
                </a:cubicBezTo>
                <a:cubicBezTo>
                  <a:pt x="301605" y="24642"/>
                  <a:pt x="287946" y="19194"/>
                  <a:pt x="275563" y="21226"/>
                </a:cubicBezTo>
                <a:cubicBezTo>
                  <a:pt x="263181" y="23258"/>
                  <a:pt x="254791" y="33618"/>
                  <a:pt x="241929" y="34278"/>
                </a:cubicBezTo>
                <a:cubicBezTo>
                  <a:pt x="229068" y="34938"/>
                  <a:pt x="211555" y="28646"/>
                  <a:pt x="198394" y="25185"/>
                </a:cubicBezTo>
                <a:cubicBezTo>
                  <a:pt x="185234" y="21724"/>
                  <a:pt x="174372" y="14423"/>
                  <a:pt x="162966" y="13513"/>
                </a:cubicBezTo>
                <a:cubicBezTo>
                  <a:pt x="151560" y="12603"/>
                  <a:pt x="141693" y="16177"/>
                  <a:pt x="129958" y="19723"/>
                </a:cubicBezTo>
                <a:cubicBezTo>
                  <a:pt x="118223" y="23269"/>
                  <a:pt x="104611" y="33256"/>
                  <a:pt x="92554" y="34788"/>
                </a:cubicBezTo>
                <a:cubicBezTo>
                  <a:pt x="80497" y="36320"/>
                  <a:pt x="68502" y="33233"/>
                  <a:pt x="57617" y="28916"/>
                </a:cubicBezTo>
                <a:cubicBezTo>
                  <a:pt x="46732" y="24599"/>
                  <a:pt x="34008" y="12486"/>
                  <a:pt x="27242" y="8888"/>
                </a:cubicBezTo>
                <a:cubicBezTo>
                  <a:pt x="20477" y="5290"/>
                  <a:pt x="18599" y="-2796"/>
                  <a:pt x="17024" y="7326"/>
                </a:cubicBezTo>
                <a:cubicBezTo>
                  <a:pt x="15449" y="17448"/>
                  <a:pt x="15991" y="57012"/>
                  <a:pt x="17794" y="69621"/>
                </a:cubicBezTo>
                <a:cubicBezTo>
                  <a:pt x="19597" y="82230"/>
                  <a:pt x="-29357" y="83980"/>
                  <a:pt x="27842" y="82979"/>
                </a:cubicBezTo>
                <a:cubicBezTo>
                  <a:pt x="85042" y="81978"/>
                  <a:pt x="299053" y="75510"/>
                  <a:pt x="360991" y="63615"/>
                </a:cubicBezTo>
                <a:cubicBezTo>
                  <a:pt x="422929" y="51720"/>
                  <a:pt x="394329" y="22181"/>
                  <a:pt x="399472" y="11608"/>
                </a:cubicBezTo>
                <a:close/>
              </a:path>
            </a:pathLst>
          </a:custGeom>
          <a:solidFill>
            <a:schemeClr val="lt2"/>
          </a:solidFill>
          <a:ln>
            <a:noFill/>
          </a:ln>
          <a:effectLst>
            <a:outerShdw blurRad="114300" rotWithShape="0" algn="bl" dir="5400000" dist="133350">
              <a:schemeClr val="lt1">
                <a:alpha val="49803"/>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15"/>
          <p:cNvSpPr/>
          <p:nvPr/>
        </p:nvSpPr>
        <p:spPr>
          <a:xfrm rot="10800000">
            <a:off x="7169502" y="3747748"/>
            <a:ext cx="683398" cy="781677"/>
          </a:xfrm>
          <a:custGeom>
            <a:rect b="b" l="l" r="r" t="t"/>
            <a:pathLst>
              <a:path extrusionOk="0" h="4166" w="3032">
                <a:moveTo>
                  <a:pt x="611" y="1"/>
                </a:moveTo>
                <a:cubicBezTo>
                  <a:pt x="395" y="1"/>
                  <a:pt x="180" y="99"/>
                  <a:pt x="86" y="303"/>
                </a:cubicBezTo>
                <a:cubicBezTo>
                  <a:pt x="0" y="489"/>
                  <a:pt x="16" y="708"/>
                  <a:pt x="88" y="897"/>
                </a:cubicBezTo>
                <a:cubicBezTo>
                  <a:pt x="130" y="1009"/>
                  <a:pt x="192" y="1118"/>
                  <a:pt x="184" y="1238"/>
                </a:cubicBezTo>
                <a:cubicBezTo>
                  <a:pt x="178" y="1339"/>
                  <a:pt x="124" y="1431"/>
                  <a:pt x="94" y="1529"/>
                </a:cubicBezTo>
                <a:cubicBezTo>
                  <a:pt x="90" y="1541"/>
                  <a:pt x="88" y="1551"/>
                  <a:pt x="84" y="1563"/>
                </a:cubicBezTo>
                <a:cubicBezTo>
                  <a:pt x="36" y="1772"/>
                  <a:pt x="104" y="1993"/>
                  <a:pt x="261" y="2139"/>
                </a:cubicBezTo>
                <a:cubicBezTo>
                  <a:pt x="307" y="2178"/>
                  <a:pt x="359" y="2214"/>
                  <a:pt x="387" y="2266"/>
                </a:cubicBezTo>
                <a:cubicBezTo>
                  <a:pt x="480" y="2441"/>
                  <a:pt x="267" y="2683"/>
                  <a:pt x="385" y="2842"/>
                </a:cubicBezTo>
                <a:cubicBezTo>
                  <a:pt x="439" y="2916"/>
                  <a:pt x="546" y="2940"/>
                  <a:pt x="588" y="3019"/>
                </a:cubicBezTo>
                <a:cubicBezTo>
                  <a:pt x="610" y="3059"/>
                  <a:pt x="610" y="3107"/>
                  <a:pt x="616" y="3151"/>
                </a:cubicBezTo>
                <a:cubicBezTo>
                  <a:pt x="633" y="3279"/>
                  <a:pt x="754" y="3404"/>
                  <a:pt x="868" y="3404"/>
                </a:cubicBezTo>
                <a:cubicBezTo>
                  <a:pt x="899" y="3404"/>
                  <a:pt x="930" y="3394"/>
                  <a:pt x="959" y="3372"/>
                </a:cubicBezTo>
                <a:cubicBezTo>
                  <a:pt x="1062" y="3290"/>
                  <a:pt x="1025" y="3123"/>
                  <a:pt x="951" y="3011"/>
                </a:cubicBezTo>
                <a:cubicBezTo>
                  <a:pt x="879" y="2898"/>
                  <a:pt x="779" y="2790"/>
                  <a:pt x="789" y="2657"/>
                </a:cubicBezTo>
                <a:cubicBezTo>
                  <a:pt x="801" y="2491"/>
                  <a:pt x="981" y="2374"/>
                  <a:pt x="983" y="2208"/>
                </a:cubicBezTo>
                <a:cubicBezTo>
                  <a:pt x="985" y="2045"/>
                  <a:pt x="821" y="1939"/>
                  <a:pt x="712" y="1820"/>
                </a:cubicBezTo>
                <a:cubicBezTo>
                  <a:pt x="588" y="1680"/>
                  <a:pt x="524" y="1471"/>
                  <a:pt x="608" y="1302"/>
                </a:cubicBezTo>
                <a:cubicBezTo>
                  <a:pt x="660" y="1197"/>
                  <a:pt x="781" y="1132"/>
                  <a:pt x="894" y="1132"/>
                </a:cubicBezTo>
                <a:cubicBezTo>
                  <a:pt x="962" y="1132"/>
                  <a:pt x="1028" y="1156"/>
                  <a:pt x="1074" y="1208"/>
                </a:cubicBezTo>
                <a:cubicBezTo>
                  <a:pt x="1208" y="1357"/>
                  <a:pt x="1114" y="1597"/>
                  <a:pt x="1180" y="1786"/>
                </a:cubicBezTo>
                <a:cubicBezTo>
                  <a:pt x="1258" y="2013"/>
                  <a:pt x="1549" y="2127"/>
                  <a:pt x="1598" y="2360"/>
                </a:cubicBezTo>
                <a:cubicBezTo>
                  <a:pt x="1624" y="2485"/>
                  <a:pt x="1573" y="2617"/>
                  <a:pt x="1588" y="2742"/>
                </a:cubicBezTo>
                <a:cubicBezTo>
                  <a:pt x="1612" y="2958"/>
                  <a:pt x="1806" y="3107"/>
                  <a:pt x="1999" y="3203"/>
                </a:cubicBezTo>
                <a:cubicBezTo>
                  <a:pt x="2115" y="3261"/>
                  <a:pt x="2246" y="3316"/>
                  <a:pt x="2304" y="3432"/>
                </a:cubicBezTo>
                <a:cubicBezTo>
                  <a:pt x="2338" y="3500"/>
                  <a:pt x="2340" y="3577"/>
                  <a:pt x="2354" y="3651"/>
                </a:cubicBezTo>
                <a:cubicBezTo>
                  <a:pt x="2388" y="3830"/>
                  <a:pt x="2483" y="3994"/>
                  <a:pt x="2625" y="4107"/>
                </a:cubicBezTo>
                <a:cubicBezTo>
                  <a:pt x="2661" y="4137"/>
                  <a:pt x="2702" y="4157"/>
                  <a:pt x="2746" y="4165"/>
                </a:cubicBezTo>
                <a:cubicBezTo>
                  <a:pt x="2751" y="4166"/>
                  <a:pt x="2756" y="4166"/>
                  <a:pt x="2761" y="4166"/>
                </a:cubicBezTo>
                <a:cubicBezTo>
                  <a:pt x="2853" y="4166"/>
                  <a:pt x="2925" y="4075"/>
                  <a:pt x="2958" y="3988"/>
                </a:cubicBezTo>
                <a:cubicBezTo>
                  <a:pt x="3031" y="3769"/>
                  <a:pt x="2975" y="3526"/>
                  <a:pt x="2812" y="3362"/>
                </a:cubicBezTo>
                <a:cubicBezTo>
                  <a:pt x="2750" y="3304"/>
                  <a:pt x="2675" y="3257"/>
                  <a:pt x="2625" y="3187"/>
                </a:cubicBezTo>
                <a:cubicBezTo>
                  <a:pt x="2511" y="3019"/>
                  <a:pt x="2581" y="2794"/>
                  <a:pt x="2575" y="2593"/>
                </a:cubicBezTo>
                <a:cubicBezTo>
                  <a:pt x="2565" y="2322"/>
                  <a:pt x="2414" y="2077"/>
                  <a:pt x="2174" y="1949"/>
                </a:cubicBezTo>
                <a:cubicBezTo>
                  <a:pt x="2023" y="1870"/>
                  <a:pt x="1830" y="1832"/>
                  <a:pt x="1742" y="1682"/>
                </a:cubicBezTo>
                <a:cubicBezTo>
                  <a:pt x="1618" y="1473"/>
                  <a:pt x="1780" y="1162"/>
                  <a:pt x="1616" y="985"/>
                </a:cubicBezTo>
                <a:cubicBezTo>
                  <a:pt x="1515" y="871"/>
                  <a:pt x="1319" y="863"/>
                  <a:pt x="1244" y="732"/>
                </a:cubicBezTo>
                <a:cubicBezTo>
                  <a:pt x="1238" y="722"/>
                  <a:pt x="1234" y="714"/>
                  <a:pt x="1230" y="704"/>
                </a:cubicBezTo>
                <a:cubicBezTo>
                  <a:pt x="1200" y="628"/>
                  <a:pt x="1210" y="542"/>
                  <a:pt x="1200" y="463"/>
                </a:cubicBezTo>
                <a:cubicBezTo>
                  <a:pt x="1166" y="161"/>
                  <a:pt x="887" y="1"/>
                  <a:pt x="611" y="1"/>
                </a:cubicBezTo>
                <a:close/>
              </a:path>
            </a:pathLst>
          </a:custGeom>
          <a:solidFill>
            <a:schemeClr val="accent1"/>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 name="Google Shape;582;p15"/>
          <p:cNvSpPr/>
          <p:nvPr/>
        </p:nvSpPr>
        <p:spPr>
          <a:xfrm flipH="1" rot="10800000">
            <a:off x="2285601" y="4100527"/>
            <a:ext cx="1303623" cy="751398"/>
          </a:xfrm>
          <a:custGeom>
            <a:rect b="b" l="l" r="r" t="t"/>
            <a:pathLst>
              <a:path extrusionOk="0" h="3301" w="5727">
                <a:moveTo>
                  <a:pt x="1637" y="0"/>
                </a:moveTo>
                <a:cubicBezTo>
                  <a:pt x="1444" y="40"/>
                  <a:pt x="1316" y="44"/>
                  <a:pt x="1171" y="175"/>
                </a:cubicBezTo>
                <a:cubicBezTo>
                  <a:pt x="1244" y="355"/>
                  <a:pt x="1318" y="536"/>
                  <a:pt x="1392" y="716"/>
                </a:cubicBezTo>
                <a:cubicBezTo>
                  <a:pt x="1428" y="807"/>
                  <a:pt x="1466" y="897"/>
                  <a:pt x="1501" y="989"/>
                </a:cubicBezTo>
                <a:cubicBezTo>
                  <a:pt x="1531" y="1060"/>
                  <a:pt x="1561" y="1138"/>
                  <a:pt x="1533" y="1212"/>
                </a:cubicBezTo>
                <a:cubicBezTo>
                  <a:pt x="1513" y="1266"/>
                  <a:pt x="1464" y="1305"/>
                  <a:pt x="1416" y="1341"/>
                </a:cubicBezTo>
                <a:cubicBezTo>
                  <a:pt x="1262" y="1463"/>
                  <a:pt x="1123" y="1600"/>
                  <a:pt x="999" y="1752"/>
                </a:cubicBezTo>
                <a:cubicBezTo>
                  <a:pt x="886" y="1891"/>
                  <a:pt x="780" y="2049"/>
                  <a:pt x="623" y="2136"/>
                </a:cubicBezTo>
                <a:cubicBezTo>
                  <a:pt x="413" y="2254"/>
                  <a:pt x="106" y="2264"/>
                  <a:pt x="17" y="2485"/>
                </a:cubicBezTo>
                <a:cubicBezTo>
                  <a:pt x="5" y="2511"/>
                  <a:pt x="1" y="2541"/>
                  <a:pt x="11" y="2569"/>
                </a:cubicBezTo>
                <a:cubicBezTo>
                  <a:pt x="28" y="2611"/>
                  <a:pt x="78" y="2622"/>
                  <a:pt x="125" y="2622"/>
                </a:cubicBezTo>
                <a:cubicBezTo>
                  <a:pt x="134" y="2622"/>
                  <a:pt x="142" y="2621"/>
                  <a:pt x="150" y="2621"/>
                </a:cubicBezTo>
                <a:cubicBezTo>
                  <a:pt x="391" y="2597"/>
                  <a:pt x="617" y="2489"/>
                  <a:pt x="788" y="2316"/>
                </a:cubicBezTo>
                <a:lnTo>
                  <a:pt x="788" y="2316"/>
                </a:lnTo>
                <a:cubicBezTo>
                  <a:pt x="684" y="2485"/>
                  <a:pt x="672" y="2692"/>
                  <a:pt x="754" y="2872"/>
                </a:cubicBezTo>
                <a:cubicBezTo>
                  <a:pt x="762" y="2892"/>
                  <a:pt x="776" y="2908"/>
                  <a:pt x="796" y="2920"/>
                </a:cubicBezTo>
                <a:cubicBezTo>
                  <a:pt x="802" y="2922"/>
                  <a:pt x="808" y="2923"/>
                  <a:pt x="813" y="2923"/>
                </a:cubicBezTo>
                <a:cubicBezTo>
                  <a:pt x="856" y="2923"/>
                  <a:pt x="885" y="2861"/>
                  <a:pt x="896" y="2812"/>
                </a:cubicBezTo>
                <a:cubicBezTo>
                  <a:pt x="1009" y="2276"/>
                  <a:pt x="1366" y="1830"/>
                  <a:pt x="1711" y="1405"/>
                </a:cubicBezTo>
                <a:cubicBezTo>
                  <a:pt x="1798" y="1487"/>
                  <a:pt x="1920" y="1539"/>
                  <a:pt x="2008" y="1622"/>
                </a:cubicBezTo>
                <a:cubicBezTo>
                  <a:pt x="1784" y="1835"/>
                  <a:pt x="1659" y="2132"/>
                  <a:pt x="1661" y="2443"/>
                </a:cubicBezTo>
                <a:cubicBezTo>
                  <a:pt x="1661" y="2493"/>
                  <a:pt x="1665" y="2543"/>
                  <a:pt x="1641" y="2587"/>
                </a:cubicBezTo>
                <a:cubicBezTo>
                  <a:pt x="1621" y="2617"/>
                  <a:pt x="1595" y="2643"/>
                  <a:pt x="1563" y="2665"/>
                </a:cubicBezTo>
                <a:cubicBezTo>
                  <a:pt x="1472" y="2736"/>
                  <a:pt x="1390" y="2824"/>
                  <a:pt x="1320" y="2920"/>
                </a:cubicBezTo>
                <a:cubicBezTo>
                  <a:pt x="1252" y="3013"/>
                  <a:pt x="1196" y="3129"/>
                  <a:pt x="1226" y="3240"/>
                </a:cubicBezTo>
                <a:cubicBezTo>
                  <a:pt x="1230" y="3260"/>
                  <a:pt x="1240" y="3276"/>
                  <a:pt x="1256" y="3290"/>
                </a:cubicBezTo>
                <a:cubicBezTo>
                  <a:pt x="1266" y="3297"/>
                  <a:pt x="1277" y="3300"/>
                  <a:pt x="1289" y="3300"/>
                </a:cubicBezTo>
                <a:cubicBezTo>
                  <a:pt x="1317" y="3300"/>
                  <a:pt x="1348" y="3283"/>
                  <a:pt x="1372" y="3264"/>
                </a:cubicBezTo>
                <a:cubicBezTo>
                  <a:pt x="1545" y="3133"/>
                  <a:pt x="1693" y="2969"/>
                  <a:pt x="1806" y="2784"/>
                </a:cubicBezTo>
                <a:cubicBezTo>
                  <a:pt x="1824" y="2882"/>
                  <a:pt x="1844" y="2981"/>
                  <a:pt x="1898" y="3065"/>
                </a:cubicBezTo>
                <a:cubicBezTo>
                  <a:pt x="1924" y="3107"/>
                  <a:pt x="1962" y="3145"/>
                  <a:pt x="2006" y="3171"/>
                </a:cubicBezTo>
                <a:cubicBezTo>
                  <a:pt x="2040" y="3190"/>
                  <a:pt x="2079" y="3202"/>
                  <a:pt x="2118" y="3202"/>
                </a:cubicBezTo>
                <a:cubicBezTo>
                  <a:pt x="2127" y="3202"/>
                  <a:pt x="2135" y="3202"/>
                  <a:pt x="2143" y="3201"/>
                </a:cubicBezTo>
                <a:cubicBezTo>
                  <a:pt x="2133" y="3169"/>
                  <a:pt x="2125" y="3135"/>
                  <a:pt x="2117" y="3101"/>
                </a:cubicBezTo>
                <a:cubicBezTo>
                  <a:pt x="2045" y="2796"/>
                  <a:pt x="2028" y="2489"/>
                  <a:pt x="2031" y="2172"/>
                </a:cubicBezTo>
                <a:lnTo>
                  <a:pt x="2031" y="2172"/>
                </a:lnTo>
                <a:lnTo>
                  <a:pt x="2293" y="2226"/>
                </a:lnTo>
                <a:cubicBezTo>
                  <a:pt x="2330" y="2234"/>
                  <a:pt x="2369" y="2241"/>
                  <a:pt x="2406" y="2241"/>
                </a:cubicBezTo>
                <a:cubicBezTo>
                  <a:pt x="2428" y="2241"/>
                  <a:pt x="2449" y="2239"/>
                  <a:pt x="2470" y="2232"/>
                </a:cubicBezTo>
                <a:cubicBezTo>
                  <a:pt x="2528" y="2212"/>
                  <a:pt x="2576" y="2154"/>
                  <a:pt x="2560" y="2097"/>
                </a:cubicBezTo>
                <a:cubicBezTo>
                  <a:pt x="2550" y="2065"/>
                  <a:pt x="2528" y="2039"/>
                  <a:pt x="2502" y="2021"/>
                </a:cubicBezTo>
                <a:cubicBezTo>
                  <a:pt x="2432" y="1963"/>
                  <a:pt x="2354" y="1921"/>
                  <a:pt x="2269" y="1893"/>
                </a:cubicBezTo>
                <a:cubicBezTo>
                  <a:pt x="2255" y="1889"/>
                  <a:pt x="2241" y="1881"/>
                  <a:pt x="2231" y="1869"/>
                </a:cubicBezTo>
                <a:cubicBezTo>
                  <a:pt x="2223" y="1857"/>
                  <a:pt x="2221" y="1841"/>
                  <a:pt x="2225" y="1826"/>
                </a:cubicBezTo>
                <a:cubicBezTo>
                  <a:pt x="2231" y="1776"/>
                  <a:pt x="2243" y="1726"/>
                  <a:pt x="2259" y="1676"/>
                </a:cubicBezTo>
                <a:cubicBezTo>
                  <a:pt x="2273" y="1628"/>
                  <a:pt x="2293" y="1580"/>
                  <a:pt x="2318" y="1535"/>
                </a:cubicBezTo>
                <a:cubicBezTo>
                  <a:pt x="2418" y="1371"/>
                  <a:pt x="2599" y="1281"/>
                  <a:pt x="2785" y="1234"/>
                </a:cubicBezTo>
                <a:cubicBezTo>
                  <a:pt x="2944" y="1373"/>
                  <a:pt x="2938" y="1618"/>
                  <a:pt x="2918" y="1832"/>
                </a:cubicBezTo>
                <a:lnTo>
                  <a:pt x="2876" y="2262"/>
                </a:lnTo>
                <a:cubicBezTo>
                  <a:pt x="2864" y="2391"/>
                  <a:pt x="2851" y="2527"/>
                  <a:pt x="2783" y="2639"/>
                </a:cubicBezTo>
                <a:cubicBezTo>
                  <a:pt x="2761" y="2663"/>
                  <a:pt x="2747" y="2694"/>
                  <a:pt x="2741" y="2726"/>
                </a:cubicBezTo>
                <a:cubicBezTo>
                  <a:pt x="2739" y="2748"/>
                  <a:pt x="2747" y="2770"/>
                  <a:pt x="2763" y="2786"/>
                </a:cubicBezTo>
                <a:cubicBezTo>
                  <a:pt x="2785" y="2812"/>
                  <a:pt x="2820" y="2826"/>
                  <a:pt x="2855" y="2826"/>
                </a:cubicBezTo>
                <a:cubicBezTo>
                  <a:pt x="2858" y="2826"/>
                  <a:pt x="2860" y="2826"/>
                  <a:pt x="2862" y="2826"/>
                </a:cubicBezTo>
                <a:cubicBezTo>
                  <a:pt x="2920" y="2820"/>
                  <a:pt x="2970" y="2776"/>
                  <a:pt x="3006" y="2728"/>
                </a:cubicBezTo>
                <a:cubicBezTo>
                  <a:pt x="3016" y="2714"/>
                  <a:pt x="3026" y="2700"/>
                  <a:pt x="3034" y="2686"/>
                </a:cubicBezTo>
                <a:cubicBezTo>
                  <a:pt x="3076" y="2617"/>
                  <a:pt x="3100" y="2541"/>
                  <a:pt x="3108" y="2461"/>
                </a:cubicBezTo>
                <a:cubicBezTo>
                  <a:pt x="3145" y="2517"/>
                  <a:pt x="3185" y="2573"/>
                  <a:pt x="3227" y="2625"/>
                </a:cubicBezTo>
                <a:cubicBezTo>
                  <a:pt x="3275" y="2686"/>
                  <a:pt x="3327" y="2744"/>
                  <a:pt x="3385" y="2796"/>
                </a:cubicBezTo>
                <a:cubicBezTo>
                  <a:pt x="3494" y="2890"/>
                  <a:pt x="3632" y="2961"/>
                  <a:pt x="3777" y="2961"/>
                </a:cubicBezTo>
                <a:cubicBezTo>
                  <a:pt x="3699" y="2818"/>
                  <a:pt x="3610" y="2680"/>
                  <a:pt x="3508" y="2553"/>
                </a:cubicBezTo>
                <a:cubicBezTo>
                  <a:pt x="3478" y="2513"/>
                  <a:pt x="3444" y="2473"/>
                  <a:pt x="3413" y="2435"/>
                </a:cubicBezTo>
                <a:cubicBezTo>
                  <a:pt x="3347" y="2360"/>
                  <a:pt x="3275" y="2286"/>
                  <a:pt x="3233" y="2194"/>
                </a:cubicBezTo>
                <a:cubicBezTo>
                  <a:pt x="3191" y="2103"/>
                  <a:pt x="3185" y="1987"/>
                  <a:pt x="3247" y="1909"/>
                </a:cubicBezTo>
                <a:lnTo>
                  <a:pt x="3640" y="2105"/>
                </a:lnTo>
                <a:cubicBezTo>
                  <a:pt x="3703" y="2061"/>
                  <a:pt x="3701" y="1959"/>
                  <a:pt x="3660" y="1895"/>
                </a:cubicBezTo>
                <a:cubicBezTo>
                  <a:pt x="3616" y="1830"/>
                  <a:pt x="3546" y="1790"/>
                  <a:pt x="3484" y="1742"/>
                </a:cubicBezTo>
                <a:cubicBezTo>
                  <a:pt x="3295" y="1600"/>
                  <a:pt x="3151" y="1347"/>
                  <a:pt x="3116" y="1114"/>
                </a:cubicBezTo>
                <a:lnTo>
                  <a:pt x="3116" y="1114"/>
                </a:lnTo>
                <a:lnTo>
                  <a:pt x="3490" y="1132"/>
                </a:lnTo>
                <a:cubicBezTo>
                  <a:pt x="3494" y="1132"/>
                  <a:pt x="3498" y="1132"/>
                  <a:pt x="3502" y="1132"/>
                </a:cubicBezTo>
                <a:cubicBezTo>
                  <a:pt x="3538" y="1132"/>
                  <a:pt x="3572" y="1140"/>
                  <a:pt x="3604" y="1156"/>
                </a:cubicBezTo>
                <a:cubicBezTo>
                  <a:pt x="3648" y="1184"/>
                  <a:pt x="3666" y="1236"/>
                  <a:pt x="3686" y="1283"/>
                </a:cubicBezTo>
                <a:cubicBezTo>
                  <a:pt x="3773" y="1507"/>
                  <a:pt x="3913" y="1706"/>
                  <a:pt x="4092" y="1865"/>
                </a:cubicBezTo>
                <a:cubicBezTo>
                  <a:pt x="4135" y="1905"/>
                  <a:pt x="4199" y="1940"/>
                  <a:pt x="4254" y="1940"/>
                </a:cubicBezTo>
                <a:cubicBezTo>
                  <a:pt x="4284" y="1940"/>
                  <a:pt x="4312" y="1929"/>
                  <a:pt x="4331" y="1901"/>
                </a:cubicBezTo>
                <a:cubicBezTo>
                  <a:pt x="4192" y="1736"/>
                  <a:pt x="4084" y="1547"/>
                  <a:pt x="4014" y="1343"/>
                </a:cubicBezTo>
                <a:cubicBezTo>
                  <a:pt x="4000" y="1301"/>
                  <a:pt x="3988" y="1252"/>
                  <a:pt x="4018" y="1222"/>
                </a:cubicBezTo>
                <a:cubicBezTo>
                  <a:pt x="4037" y="1201"/>
                  <a:pt x="4062" y="1196"/>
                  <a:pt x="4088" y="1196"/>
                </a:cubicBezTo>
                <a:cubicBezTo>
                  <a:pt x="4102" y="1196"/>
                  <a:pt x="4117" y="1198"/>
                  <a:pt x="4132" y="1200"/>
                </a:cubicBezTo>
                <a:lnTo>
                  <a:pt x="4760" y="1285"/>
                </a:lnTo>
                <a:cubicBezTo>
                  <a:pt x="4788" y="1285"/>
                  <a:pt x="4815" y="1295"/>
                  <a:pt x="4837" y="1311"/>
                </a:cubicBezTo>
                <a:cubicBezTo>
                  <a:pt x="4863" y="1335"/>
                  <a:pt x="4867" y="1373"/>
                  <a:pt x="4873" y="1409"/>
                </a:cubicBezTo>
                <a:cubicBezTo>
                  <a:pt x="4921" y="1732"/>
                  <a:pt x="5202" y="2003"/>
                  <a:pt x="5525" y="2041"/>
                </a:cubicBezTo>
                <a:cubicBezTo>
                  <a:pt x="5517" y="1828"/>
                  <a:pt x="5254" y="1714"/>
                  <a:pt x="5186" y="1513"/>
                </a:cubicBezTo>
                <a:cubicBezTo>
                  <a:pt x="5106" y="1277"/>
                  <a:pt x="5332" y="1036"/>
                  <a:pt x="5571" y="983"/>
                </a:cubicBezTo>
                <a:cubicBezTo>
                  <a:pt x="5639" y="969"/>
                  <a:pt x="5726" y="939"/>
                  <a:pt x="5720" y="871"/>
                </a:cubicBezTo>
                <a:cubicBezTo>
                  <a:pt x="5716" y="813"/>
                  <a:pt x="5643" y="789"/>
                  <a:pt x="5585" y="785"/>
                </a:cubicBezTo>
                <a:cubicBezTo>
                  <a:pt x="5566" y="784"/>
                  <a:pt x="5547" y="784"/>
                  <a:pt x="5528" y="784"/>
                </a:cubicBezTo>
                <a:cubicBezTo>
                  <a:pt x="5281" y="784"/>
                  <a:pt x="4966" y="876"/>
                  <a:pt x="4778" y="1016"/>
                </a:cubicBezTo>
                <a:cubicBezTo>
                  <a:pt x="4742" y="1020"/>
                  <a:pt x="4706" y="1021"/>
                  <a:pt x="4670" y="1021"/>
                </a:cubicBezTo>
                <a:cubicBezTo>
                  <a:pt x="4545" y="1021"/>
                  <a:pt x="4421" y="1002"/>
                  <a:pt x="4301" y="967"/>
                </a:cubicBezTo>
                <a:cubicBezTo>
                  <a:pt x="4219" y="942"/>
                  <a:pt x="4132" y="908"/>
                  <a:pt x="4049" y="908"/>
                </a:cubicBezTo>
                <a:cubicBezTo>
                  <a:pt x="4019" y="908"/>
                  <a:pt x="3989" y="912"/>
                  <a:pt x="3961" y="923"/>
                </a:cubicBezTo>
                <a:cubicBezTo>
                  <a:pt x="3925" y="891"/>
                  <a:pt x="3943" y="831"/>
                  <a:pt x="3963" y="787"/>
                </a:cubicBezTo>
                <a:lnTo>
                  <a:pt x="4088" y="518"/>
                </a:lnTo>
                <a:cubicBezTo>
                  <a:pt x="4053" y="482"/>
                  <a:pt x="4004" y="466"/>
                  <a:pt x="3955" y="466"/>
                </a:cubicBezTo>
                <a:cubicBezTo>
                  <a:pt x="3919" y="466"/>
                  <a:pt x="3883" y="474"/>
                  <a:pt x="3851" y="488"/>
                </a:cubicBezTo>
                <a:cubicBezTo>
                  <a:pt x="3775" y="524"/>
                  <a:pt x="3717" y="592"/>
                  <a:pt x="3668" y="662"/>
                </a:cubicBezTo>
                <a:cubicBezTo>
                  <a:pt x="3618" y="729"/>
                  <a:pt x="3568" y="817"/>
                  <a:pt x="3506" y="877"/>
                </a:cubicBezTo>
                <a:lnTo>
                  <a:pt x="2611" y="907"/>
                </a:lnTo>
                <a:cubicBezTo>
                  <a:pt x="2596" y="908"/>
                  <a:pt x="2580" y="909"/>
                  <a:pt x="2564" y="909"/>
                </a:cubicBezTo>
                <a:cubicBezTo>
                  <a:pt x="2517" y="909"/>
                  <a:pt x="2471" y="903"/>
                  <a:pt x="2426" y="891"/>
                </a:cubicBezTo>
                <a:cubicBezTo>
                  <a:pt x="2308" y="849"/>
                  <a:pt x="2241" y="731"/>
                  <a:pt x="2175" y="626"/>
                </a:cubicBezTo>
                <a:cubicBezTo>
                  <a:pt x="2155" y="596"/>
                  <a:pt x="2135" y="566"/>
                  <a:pt x="2115" y="536"/>
                </a:cubicBezTo>
                <a:cubicBezTo>
                  <a:pt x="1980" y="339"/>
                  <a:pt x="1818" y="158"/>
                  <a:pt x="1637" y="0"/>
                </a:cubicBezTo>
                <a:close/>
              </a:path>
            </a:pathLst>
          </a:custGeom>
          <a:solidFill>
            <a:schemeClr val="accent1"/>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 name="Google Shape;583;p15"/>
          <p:cNvSpPr/>
          <p:nvPr/>
        </p:nvSpPr>
        <p:spPr>
          <a:xfrm>
            <a:off x="-963318" y="3456237"/>
            <a:ext cx="10893125" cy="2304050"/>
          </a:xfrm>
          <a:custGeom>
            <a:rect b="b" l="l" r="r" t="t"/>
            <a:pathLst>
              <a:path extrusionOk="0" h="92162" w="435725">
                <a:moveTo>
                  <a:pt x="20436" y="61967"/>
                </a:moveTo>
                <a:cubicBezTo>
                  <a:pt x="23127" y="53866"/>
                  <a:pt x="39613" y="46060"/>
                  <a:pt x="49011" y="42917"/>
                </a:cubicBezTo>
                <a:cubicBezTo>
                  <a:pt x="58409" y="39774"/>
                  <a:pt x="66918" y="40440"/>
                  <a:pt x="76824" y="43107"/>
                </a:cubicBezTo>
                <a:cubicBezTo>
                  <a:pt x="86730" y="45774"/>
                  <a:pt x="97187" y="57266"/>
                  <a:pt x="108447" y="58919"/>
                </a:cubicBezTo>
                <a:cubicBezTo>
                  <a:pt x="119707" y="60572"/>
                  <a:pt x="131906" y="53023"/>
                  <a:pt x="144384" y="53023"/>
                </a:cubicBezTo>
                <a:cubicBezTo>
                  <a:pt x="156862" y="53023"/>
                  <a:pt x="170123" y="59989"/>
                  <a:pt x="183313" y="58919"/>
                </a:cubicBezTo>
                <a:cubicBezTo>
                  <a:pt x="196503" y="57850"/>
                  <a:pt x="212627" y="51089"/>
                  <a:pt x="223526" y="46606"/>
                </a:cubicBezTo>
                <a:cubicBezTo>
                  <a:pt x="234425" y="42123"/>
                  <a:pt x="237217" y="34454"/>
                  <a:pt x="248709" y="32023"/>
                </a:cubicBezTo>
                <a:cubicBezTo>
                  <a:pt x="260201" y="29593"/>
                  <a:pt x="278486" y="30370"/>
                  <a:pt x="292476" y="32023"/>
                </a:cubicBezTo>
                <a:cubicBezTo>
                  <a:pt x="306466" y="33676"/>
                  <a:pt x="320157" y="42037"/>
                  <a:pt x="332648" y="41940"/>
                </a:cubicBezTo>
                <a:cubicBezTo>
                  <a:pt x="345139" y="41843"/>
                  <a:pt x="356931" y="37175"/>
                  <a:pt x="367423" y="31439"/>
                </a:cubicBezTo>
                <a:cubicBezTo>
                  <a:pt x="377915" y="25703"/>
                  <a:pt x="389207" y="11994"/>
                  <a:pt x="395602" y="7522"/>
                </a:cubicBezTo>
                <a:cubicBezTo>
                  <a:pt x="401997" y="3050"/>
                  <a:pt x="402796" y="-5215"/>
                  <a:pt x="405794" y="4605"/>
                </a:cubicBezTo>
                <a:cubicBezTo>
                  <a:pt x="408792" y="14425"/>
                  <a:pt x="413689" y="53704"/>
                  <a:pt x="413589" y="66440"/>
                </a:cubicBezTo>
                <a:cubicBezTo>
                  <a:pt x="413489" y="79177"/>
                  <a:pt x="468649" y="76843"/>
                  <a:pt x="405195" y="81024"/>
                </a:cubicBezTo>
                <a:cubicBezTo>
                  <a:pt x="341741" y="85205"/>
                  <a:pt x="96991" y="94700"/>
                  <a:pt x="32864" y="91524"/>
                </a:cubicBezTo>
                <a:cubicBezTo>
                  <a:pt x="-31262" y="88348"/>
                  <a:pt x="17745" y="70068"/>
                  <a:pt x="20436" y="61967"/>
                </a:cubicBezTo>
                <a:close/>
              </a:path>
            </a:pathLst>
          </a:custGeom>
          <a:solidFill>
            <a:schemeClr val="accent1"/>
          </a:solidFill>
          <a:ln>
            <a:noFill/>
          </a:ln>
          <a:effectLst>
            <a:outerShdw blurRad="114300" rotWithShape="0" algn="bl" dir="5400000" dist="133350">
              <a:schemeClr val="lt1">
                <a:alpha val="49803"/>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4" name="Google Shape;584;p15"/>
          <p:cNvGrpSpPr/>
          <p:nvPr/>
        </p:nvGrpSpPr>
        <p:grpSpPr>
          <a:xfrm>
            <a:off x="300693" y="307286"/>
            <a:ext cx="8813338" cy="3557092"/>
            <a:chOff x="300793" y="307286"/>
            <a:chExt cx="8813338" cy="3557092"/>
          </a:xfrm>
        </p:grpSpPr>
        <p:sp>
          <p:nvSpPr>
            <p:cNvPr id="585" name="Google Shape;585;p15"/>
            <p:cNvSpPr/>
            <p:nvPr/>
          </p:nvSpPr>
          <p:spPr>
            <a:xfrm>
              <a:off x="6862046" y="3786923"/>
              <a:ext cx="91538" cy="77455"/>
            </a:xfrm>
            <a:custGeom>
              <a:rect b="b" l="l" r="r" t="t"/>
              <a:pathLst>
                <a:path extrusionOk="0" h="407" w="481">
                  <a:moveTo>
                    <a:pt x="224" y="0"/>
                  </a:moveTo>
                  <a:cubicBezTo>
                    <a:pt x="134" y="0"/>
                    <a:pt x="46" y="58"/>
                    <a:pt x="25" y="162"/>
                  </a:cubicBezTo>
                  <a:cubicBezTo>
                    <a:pt x="1" y="270"/>
                    <a:pt x="71" y="377"/>
                    <a:pt x="180" y="401"/>
                  </a:cubicBezTo>
                  <a:cubicBezTo>
                    <a:pt x="195" y="405"/>
                    <a:pt x="210" y="406"/>
                    <a:pt x="224" y="406"/>
                  </a:cubicBezTo>
                  <a:cubicBezTo>
                    <a:pt x="377" y="406"/>
                    <a:pt x="481" y="231"/>
                    <a:pt x="392" y="92"/>
                  </a:cubicBezTo>
                  <a:cubicBezTo>
                    <a:pt x="351" y="30"/>
                    <a:pt x="287" y="0"/>
                    <a:pt x="224"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 name="Google Shape;586;p15"/>
            <p:cNvSpPr/>
            <p:nvPr/>
          </p:nvSpPr>
          <p:spPr>
            <a:xfrm>
              <a:off x="8250592" y="3702754"/>
              <a:ext cx="55570" cy="46816"/>
            </a:xfrm>
            <a:custGeom>
              <a:rect b="b" l="l" r="r" t="t"/>
              <a:pathLst>
                <a:path extrusionOk="0" h="246" w="292">
                  <a:moveTo>
                    <a:pt x="135" y="0"/>
                  </a:moveTo>
                  <a:cubicBezTo>
                    <a:pt x="80" y="0"/>
                    <a:pt x="27" y="35"/>
                    <a:pt x="14" y="97"/>
                  </a:cubicBezTo>
                  <a:cubicBezTo>
                    <a:pt x="0" y="165"/>
                    <a:pt x="42" y="229"/>
                    <a:pt x="108" y="242"/>
                  </a:cubicBezTo>
                  <a:cubicBezTo>
                    <a:pt x="117" y="245"/>
                    <a:pt x="127" y="246"/>
                    <a:pt x="136" y="246"/>
                  </a:cubicBezTo>
                  <a:cubicBezTo>
                    <a:pt x="229" y="246"/>
                    <a:pt x="292" y="141"/>
                    <a:pt x="237" y="57"/>
                  </a:cubicBezTo>
                  <a:cubicBezTo>
                    <a:pt x="212" y="18"/>
                    <a:pt x="173" y="0"/>
                    <a:pt x="135"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 name="Google Shape;587;p15"/>
            <p:cNvSpPr/>
            <p:nvPr/>
          </p:nvSpPr>
          <p:spPr>
            <a:xfrm>
              <a:off x="8788962" y="3116023"/>
              <a:ext cx="45293" cy="38252"/>
            </a:xfrm>
            <a:custGeom>
              <a:rect b="b" l="l" r="r" t="t"/>
              <a:pathLst>
                <a:path extrusionOk="0" h="201" w="238">
                  <a:moveTo>
                    <a:pt x="110" y="1"/>
                  </a:moveTo>
                  <a:cubicBezTo>
                    <a:pt x="66" y="1"/>
                    <a:pt x="23" y="30"/>
                    <a:pt x="13" y="81"/>
                  </a:cubicBezTo>
                  <a:cubicBezTo>
                    <a:pt x="1" y="135"/>
                    <a:pt x="35" y="187"/>
                    <a:pt x="88" y="199"/>
                  </a:cubicBezTo>
                  <a:cubicBezTo>
                    <a:pt x="96" y="200"/>
                    <a:pt x="103" y="201"/>
                    <a:pt x="110" y="201"/>
                  </a:cubicBezTo>
                  <a:cubicBezTo>
                    <a:pt x="186" y="201"/>
                    <a:pt x="238" y="115"/>
                    <a:pt x="194" y="47"/>
                  </a:cubicBezTo>
                  <a:cubicBezTo>
                    <a:pt x="173" y="16"/>
                    <a:pt x="142" y="1"/>
                    <a:pt x="110"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 name="Google Shape;588;p15"/>
            <p:cNvSpPr/>
            <p:nvPr/>
          </p:nvSpPr>
          <p:spPr>
            <a:xfrm flipH="1" rot="-3511181">
              <a:off x="8465116" y="2069606"/>
              <a:ext cx="72839" cy="61311"/>
            </a:xfrm>
            <a:custGeom>
              <a:rect b="b" l="l" r="r" t="t"/>
              <a:pathLst>
                <a:path extrusionOk="0" h="250" w="297">
                  <a:moveTo>
                    <a:pt x="138" y="0"/>
                  </a:moveTo>
                  <a:cubicBezTo>
                    <a:pt x="84" y="0"/>
                    <a:pt x="31" y="35"/>
                    <a:pt x="17" y="98"/>
                  </a:cubicBezTo>
                  <a:cubicBezTo>
                    <a:pt x="1" y="166"/>
                    <a:pt x="45" y="233"/>
                    <a:pt x="112" y="247"/>
                  </a:cubicBezTo>
                  <a:cubicBezTo>
                    <a:pt x="121" y="249"/>
                    <a:pt x="130" y="250"/>
                    <a:pt x="138" y="250"/>
                  </a:cubicBezTo>
                  <a:cubicBezTo>
                    <a:pt x="232" y="250"/>
                    <a:pt x="297" y="142"/>
                    <a:pt x="242" y="58"/>
                  </a:cubicBezTo>
                  <a:cubicBezTo>
                    <a:pt x="217" y="19"/>
                    <a:pt x="177" y="0"/>
                    <a:pt x="138"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89" name="Google Shape;589;p15"/>
            <p:cNvGrpSpPr/>
            <p:nvPr/>
          </p:nvGrpSpPr>
          <p:grpSpPr>
            <a:xfrm>
              <a:off x="300793" y="307286"/>
              <a:ext cx="8813338" cy="3430381"/>
              <a:chOff x="272218" y="288236"/>
              <a:chExt cx="8813338" cy="3430381"/>
            </a:xfrm>
          </p:grpSpPr>
          <p:sp>
            <p:nvSpPr>
              <p:cNvPr id="590" name="Google Shape;590;p15"/>
              <p:cNvSpPr/>
              <p:nvPr/>
            </p:nvSpPr>
            <p:spPr>
              <a:xfrm>
                <a:off x="272218" y="1157852"/>
                <a:ext cx="101244" cy="85638"/>
              </a:xfrm>
              <a:custGeom>
                <a:rect b="b" l="l" r="r" t="t"/>
                <a:pathLst>
                  <a:path extrusionOk="0" h="450" w="532">
                    <a:moveTo>
                      <a:pt x="246" y="1"/>
                    </a:moveTo>
                    <a:cubicBezTo>
                      <a:pt x="147" y="1"/>
                      <a:pt x="49" y="65"/>
                      <a:pt x="24" y="179"/>
                    </a:cubicBezTo>
                    <a:cubicBezTo>
                      <a:pt x="1" y="300"/>
                      <a:pt x="76" y="418"/>
                      <a:pt x="198" y="444"/>
                    </a:cubicBezTo>
                    <a:cubicBezTo>
                      <a:pt x="215" y="447"/>
                      <a:pt x="231" y="449"/>
                      <a:pt x="247" y="449"/>
                    </a:cubicBezTo>
                    <a:cubicBezTo>
                      <a:pt x="417" y="449"/>
                      <a:pt x="531" y="256"/>
                      <a:pt x="433" y="103"/>
                    </a:cubicBezTo>
                    <a:cubicBezTo>
                      <a:pt x="387" y="33"/>
                      <a:pt x="316" y="1"/>
                      <a:pt x="246"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 name="Google Shape;591;p15"/>
              <p:cNvSpPr/>
              <p:nvPr/>
            </p:nvSpPr>
            <p:spPr>
              <a:xfrm>
                <a:off x="927738" y="288236"/>
                <a:ext cx="46245" cy="39203"/>
              </a:xfrm>
              <a:custGeom>
                <a:rect b="b" l="l" r="r" t="t"/>
                <a:pathLst>
                  <a:path extrusionOk="0" h="206" w="243">
                    <a:moveTo>
                      <a:pt x="113" y="1"/>
                    </a:moveTo>
                    <a:cubicBezTo>
                      <a:pt x="68" y="1"/>
                      <a:pt x="23" y="31"/>
                      <a:pt x="12" y="83"/>
                    </a:cubicBezTo>
                    <a:cubicBezTo>
                      <a:pt x="0" y="137"/>
                      <a:pt x="36" y="191"/>
                      <a:pt x="90" y="203"/>
                    </a:cubicBezTo>
                    <a:cubicBezTo>
                      <a:pt x="98" y="205"/>
                      <a:pt x="105" y="205"/>
                      <a:pt x="113" y="205"/>
                    </a:cubicBezTo>
                    <a:cubicBezTo>
                      <a:pt x="191" y="205"/>
                      <a:pt x="243" y="117"/>
                      <a:pt x="198" y="47"/>
                    </a:cubicBezTo>
                    <a:cubicBezTo>
                      <a:pt x="177" y="15"/>
                      <a:pt x="145" y="1"/>
                      <a:pt x="113"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 name="Google Shape;592;p15"/>
              <p:cNvSpPr/>
              <p:nvPr/>
            </p:nvSpPr>
            <p:spPr>
              <a:xfrm>
                <a:off x="452212" y="3196012"/>
                <a:ext cx="46054" cy="39013"/>
              </a:xfrm>
              <a:custGeom>
                <a:rect b="b" l="l" r="r" t="t"/>
                <a:pathLst>
                  <a:path extrusionOk="0" h="205" w="242">
                    <a:moveTo>
                      <a:pt x="112" y="1"/>
                    </a:moveTo>
                    <a:cubicBezTo>
                      <a:pt x="68" y="1"/>
                      <a:pt x="23" y="30"/>
                      <a:pt x="12" y="82"/>
                    </a:cubicBezTo>
                    <a:cubicBezTo>
                      <a:pt x="0" y="136"/>
                      <a:pt x="34" y="190"/>
                      <a:pt x="90" y="202"/>
                    </a:cubicBezTo>
                    <a:cubicBezTo>
                      <a:pt x="98" y="204"/>
                      <a:pt x="105" y="205"/>
                      <a:pt x="113" y="205"/>
                    </a:cubicBezTo>
                    <a:cubicBezTo>
                      <a:pt x="189" y="205"/>
                      <a:pt x="241" y="116"/>
                      <a:pt x="196" y="47"/>
                    </a:cubicBezTo>
                    <a:cubicBezTo>
                      <a:pt x="176" y="15"/>
                      <a:pt x="144" y="1"/>
                      <a:pt x="112"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 name="Google Shape;593;p15"/>
              <p:cNvSpPr/>
              <p:nvPr/>
            </p:nvSpPr>
            <p:spPr>
              <a:xfrm>
                <a:off x="5980391" y="539510"/>
                <a:ext cx="41677" cy="35207"/>
              </a:xfrm>
              <a:custGeom>
                <a:rect b="b" l="l" r="r" t="t"/>
                <a:pathLst>
                  <a:path extrusionOk="0" h="185" w="219">
                    <a:moveTo>
                      <a:pt x="100" y="1"/>
                    </a:moveTo>
                    <a:cubicBezTo>
                      <a:pt x="57" y="1"/>
                      <a:pt x="14" y="31"/>
                      <a:pt x="6" y="82"/>
                    </a:cubicBezTo>
                    <a:cubicBezTo>
                      <a:pt x="0" y="132"/>
                      <a:pt x="36" y="177"/>
                      <a:pt x="86" y="183"/>
                    </a:cubicBezTo>
                    <a:cubicBezTo>
                      <a:pt x="91" y="184"/>
                      <a:pt x="95" y="184"/>
                      <a:pt x="100" y="184"/>
                    </a:cubicBezTo>
                    <a:cubicBezTo>
                      <a:pt x="174" y="184"/>
                      <a:pt x="218" y="98"/>
                      <a:pt x="172" y="36"/>
                    </a:cubicBezTo>
                    <a:cubicBezTo>
                      <a:pt x="153" y="12"/>
                      <a:pt x="126" y="1"/>
                      <a:pt x="100"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94" name="Google Shape;594;p15"/>
              <p:cNvGrpSpPr/>
              <p:nvPr/>
            </p:nvGrpSpPr>
            <p:grpSpPr>
              <a:xfrm flipH="1" rot="-3511162">
                <a:off x="8121677" y="1463301"/>
                <a:ext cx="1151082" cy="205868"/>
                <a:chOff x="-207450" y="2233412"/>
                <a:chExt cx="1151105" cy="205872"/>
              </a:xfrm>
            </p:grpSpPr>
            <p:sp>
              <p:nvSpPr>
                <p:cNvPr id="595" name="Google Shape;595;p15"/>
                <p:cNvSpPr/>
                <p:nvPr/>
              </p:nvSpPr>
              <p:spPr>
                <a:xfrm>
                  <a:off x="-207450" y="2233412"/>
                  <a:ext cx="59596" cy="50030"/>
                </a:xfrm>
                <a:custGeom>
                  <a:rect b="b" l="l" r="r" t="t"/>
                  <a:pathLst>
                    <a:path extrusionOk="0" h="204" w="243">
                      <a:moveTo>
                        <a:pt x="112" y="0"/>
                      </a:moveTo>
                      <a:cubicBezTo>
                        <a:pt x="67" y="0"/>
                        <a:pt x="23" y="29"/>
                        <a:pt x="12" y="82"/>
                      </a:cubicBezTo>
                      <a:cubicBezTo>
                        <a:pt x="0" y="135"/>
                        <a:pt x="36" y="191"/>
                        <a:pt x="90" y="201"/>
                      </a:cubicBezTo>
                      <a:cubicBezTo>
                        <a:pt x="98" y="203"/>
                        <a:pt x="106" y="204"/>
                        <a:pt x="113" y="204"/>
                      </a:cubicBezTo>
                      <a:cubicBezTo>
                        <a:pt x="191" y="204"/>
                        <a:pt x="243" y="117"/>
                        <a:pt x="198" y="48"/>
                      </a:cubicBezTo>
                      <a:cubicBezTo>
                        <a:pt x="177" y="15"/>
                        <a:pt x="144" y="0"/>
                        <a:pt x="112"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 name="Google Shape;596;p15"/>
                <p:cNvSpPr/>
                <p:nvPr/>
              </p:nvSpPr>
              <p:spPr>
                <a:xfrm>
                  <a:off x="888964" y="2382632"/>
                  <a:ext cx="54691" cy="56652"/>
                </a:xfrm>
                <a:custGeom>
                  <a:rect b="b" l="l" r="r" t="t"/>
                  <a:pathLst>
                    <a:path extrusionOk="0" h="231" w="223">
                      <a:moveTo>
                        <a:pt x="135" y="1"/>
                      </a:moveTo>
                      <a:cubicBezTo>
                        <a:pt x="77" y="1"/>
                        <a:pt x="25" y="42"/>
                        <a:pt x="11" y="101"/>
                      </a:cubicBezTo>
                      <a:cubicBezTo>
                        <a:pt x="1" y="151"/>
                        <a:pt x="23" y="202"/>
                        <a:pt x="67" y="230"/>
                      </a:cubicBezTo>
                      <a:cubicBezTo>
                        <a:pt x="35" y="200"/>
                        <a:pt x="21" y="157"/>
                        <a:pt x="31" y="115"/>
                      </a:cubicBezTo>
                      <a:cubicBezTo>
                        <a:pt x="43" y="53"/>
                        <a:pt x="96" y="15"/>
                        <a:pt x="152" y="15"/>
                      </a:cubicBezTo>
                      <a:cubicBezTo>
                        <a:pt x="176" y="15"/>
                        <a:pt x="200" y="22"/>
                        <a:pt x="222" y="37"/>
                      </a:cubicBezTo>
                      <a:cubicBezTo>
                        <a:pt x="204" y="19"/>
                        <a:pt x="184" y="9"/>
                        <a:pt x="160" y="3"/>
                      </a:cubicBezTo>
                      <a:cubicBezTo>
                        <a:pt x="152" y="1"/>
                        <a:pt x="143" y="1"/>
                        <a:pt x="135"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97" name="Google Shape;597;p15"/>
              <p:cNvSpPr/>
              <p:nvPr/>
            </p:nvSpPr>
            <p:spPr>
              <a:xfrm>
                <a:off x="1967300" y="3671611"/>
                <a:ext cx="55760" cy="47006"/>
              </a:xfrm>
              <a:custGeom>
                <a:rect b="b" l="l" r="r" t="t"/>
                <a:pathLst>
                  <a:path extrusionOk="0" h="247" w="293">
                    <a:moveTo>
                      <a:pt x="135" y="0"/>
                    </a:moveTo>
                    <a:cubicBezTo>
                      <a:pt x="81" y="0"/>
                      <a:pt x="28" y="35"/>
                      <a:pt x="15" y="98"/>
                    </a:cubicBezTo>
                    <a:cubicBezTo>
                      <a:pt x="1" y="164"/>
                      <a:pt x="43" y="227"/>
                      <a:pt x="110" y="243"/>
                    </a:cubicBezTo>
                    <a:cubicBezTo>
                      <a:pt x="119" y="245"/>
                      <a:pt x="128" y="246"/>
                      <a:pt x="136" y="246"/>
                    </a:cubicBezTo>
                    <a:cubicBezTo>
                      <a:pt x="229" y="246"/>
                      <a:pt x="293" y="140"/>
                      <a:pt x="238" y="56"/>
                    </a:cubicBezTo>
                    <a:cubicBezTo>
                      <a:pt x="213" y="18"/>
                      <a:pt x="174" y="0"/>
                      <a:pt x="135"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598" name="Shape 598"/>
        <p:cNvGrpSpPr/>
        <p:nvPr/>
      </p:nvGrpSpPr>
      <p:grpSpPr>
        <a:xfrm>
          <a:off x="0" y="0"/>
          <a:ext cx="0" cy="0"/>
          <a:chOff x="0" y="0"/>
          <a:chExt cx="0" cy="0"/>
        </a:xfrm>
      </p:grpSpPr>
      <p:sp>
        <p:nvSpPr>
          <p:cNvPr id="599" name="Google Shape;599;p16"/>
          <p:cNvSpPr/>
          <p:nvPr>
            <p:ph idx="2" type="pic"/>
          </p:nvPr>
        </p:nvSpPr>
        <p:spPr>
          <a:xfrm>
            <a:off x="4303675" y="508200"/>
            <a:ext cx="4127100" cy="4127100"/>
          </a:xfrm>
          <a:prstGeom prst="ellipse">
            <a:avLst/>
          </a:prstGeom>
          <a:noFill/>
          <a:ln>
            <a:noFill/>
          </a:ln>
          <a:effectLst>
            <a:outerShdw blurRad="114300" rotWithShape="0" algn="bl" dir="5400000" dist="38100">
              <a:schemeClr val="lt2">
                <a:alpha val="49803"/>
              </a:schemeClr>
            </a:outerShdw>
          </a:effectLst>
        </p:spPr>
      </p:sp>
      <p:sp>
        <p:nvSpPr>
          <p:cNvPr id="600" name="Google Shape;600;p16"/>
          <p:cNvSpPr txBox="1"/>
          <p:nvPr>
            <p:ph type="title"/>
          </p:nvPr>
        </p:nvSpPr>
        <p:spPr>
          <a:xfrm>
            <a:off x="720000" y="796200"/>
            <a:ext cx="3274800" cy="20439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601" name="Google Shape;601;p16"/>
          <p:cNvSpPr txBox="1"/>
          <p:nvPr>
            <p:ph idx="1" type="subTitle"/>
          </p:nvPr>
        </p:nvSpPr>
        <p:spPr>
          <a:xfrm>
            <a:off x="720000" y="2840000"/>
            <a:ext cx="2785500" cy="1116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02" name="Google Shape;602;p16"/>
          <p:cNvSpPr/>
          <p:nvPr/>
        </p:nvSpPr>
        <p:spPr>
          <a:xfrm flipH="1">
            <a:off x="8151704" y="3797560"/>
            <a:ext cx="1544225" cy="1644750"/>
          </a:xfrm>
          <a:custGeom>
            <a:rect b="b" l="l" r="r" t="t"/>
            <a:pathLst>
              <a:path extrusionOk="0" h="65790" w="61769">
                <a:moveTo>
                  <a:pt x="976" y="2760"/>
                </a:moveTo>
                <a:cubicBezTo>
                  <a:pt x="3990" y="-5115"/>
                  <a:pt x="21587" y="5677"/>
                  <a:pt x="30143" y="13260"/>
                </a:cubicBezTo>
                <a:cubicBezTo>
                  <a:pt x="38699" y="20844"/>
                  <a:pt x="47450" y="40191"/>
                  <a:pt x="52311" y="48261"/>
                </a:cubicBezTo>
                <a:cubicBezTo>
                  <a:pt x="57172" y="56331"/>
                  <a:pt x="66020" y="59636"/>
                  <a:pt x="59311" y="61678"/>
                </a:cubicBezTo>
                <a:cubicBezTo>
                  <a:pt x="52603" y="63720"/>
                  <a:pt x="21783" y="70332"/>
                  <a:pt x="12060" y="60512"/>
                </a:cubicBezTo>
                <a:cubicBezTo>
                  <a:pt x="2338" y="50692"/>
                  <a:pt x="-2038" y="10635"/>
                  <a:pt x="976" y="2760"/>
                </a:cubicBezTo>
                <a:close/>
              </a:path>
            </a:pathLst>
          </a:cu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16"/>
          <p:cNvSpPr/>
          <p:nvPr/>
        </p:nvSpPr>
        <p:spPr>
          <a:xfrm flipH="1" rot="4500002">
            <a:off x="1020434" y="4050698"/>
            <a:ext cx="834080" cy="1042809"/>
          </a:xfrm>
          <a:custGeom>
            <a:rect b="b" l="l" r="r" t="t"/>
            <a:pathLst>
              <a:path extrusionOk="0" h="2668" w="2134">
                <a:moveTo>
                  <a:pt x="1315" y="0"/>
                </a:moveTo>
                <a:cubicBezTo>
                  <a:pt x="1289" y="0"/>
                  <a:pt x="1265" y="15"/>
                  <a:pt x="1252" y="39"/>
                </a:cubicBezTo>
                <a:cubicBezTo>
                  <a:pt x="1230" y="85"/>
                  <a:pt x="1208" y="128"/>
                  <a:pt x="1188" y="172"/>
                </a:cubicBezTo>
                <a:cubicBezTo>
                  <a:pt x="1163" y="226"/>
                  <a:pt x="1141" y="278"/>
                  <a:pt x="1119" y="332"/>
                </a:cubicBezTo>
                <a:cubicBezTo>
                  <a:pt x="1121" y="306"/>
                  <a:pt x="1123" y="278"/>
                  <a:pt x="1127" y="250"/>
                </a:cubicBezTo>
                <a:cubicBezTo>
                  <a:pt x="1131" y="212"/>
                  <a:pt x="1137" y="174"/>
                  <a:pt x="1143" y="138"/>
                </a:cubicBezTo>
                <a:cubicBezTo>
                  <a:pt x="1153" y="82"/>
                  <a:pt x="1107" y="47"/>
                  <a:pt x="1064" y="47"/>
                </a:cubicBezTo>
                <a:cubicBezTo>
                  <a:pt x="1033" y="47"/>
                  <a:pt x="1004" y="65"/>
                  <a:pt x="997" y="104"/>
                </a:cubicBezTo>
                <a:cubicBezTo>
                  <a:pt x="975" y="222"/>
                  <a:pt x="963" y="342"/>
                  <a:pt x="959" y="461"/>
                </a:cubicBezTo>
                <a:cubicBezTo>
                  <a:pt x="957" y="521"/>
                  <a:pt x="955" y="579"/>
                  <a:pt x="959" y="637"/>
                </a:cubicBezTo>
                <a:cubicBezTo>
                  <a:pt x="890" y="700"/>
                  <a:pt x="822" y="764"/>
                  <a:pt x="754" y="830"/>
                </a:cubicBezTo>
                <a:cubicBezTo>
                  <a:pt x="750" y="806"/>
                  <a:pt x="734" y="784"/>
                  <a:pt x="714" y="770"/>
                </a:cubicBezTo>
                <a:cubicBezTo>
                  <a:pt x="701" y="762"/>
                  <a:pt x="686" y="757"/>
                  <a:pt x="672" y="757"/>
                </a:cubicBezTo>
                <a:cubicBezTo>
                  <a:pt x="649" y="757"/>
                  <a:pt x="627" y="769"/>
                  <a:pt x="615" y="800"/>
                </a:cubicBezTo>
                <a:lnTo>
                  <a:pt x="597" y="848"/>
                </a:lnTo>
                <a:lnTo>
                  <a:pt x="597" y="840"/>
                </a:lnTo>
                <a:cubicBezTo>
                  <a:pt x="593" y="792"/>
                  <a:pt x="555" y="769"/>
                  <a:pt x="518" y="769"/>
                </a:cubicBezTo>
                <a:cubicBezTo>
                  <a:pt x="479" y="769"/>
                  <a:pt x="442" y="795"/>
                  <a:pt x="447" y="844"/>
                </a:cubicBezTo>
                <a:cubicBezTo>
                  <a:pt x="449" y="864"/>
                  <a:pt x="449" y="882"/>
                  <a:pt x="449" y="902"/>
                </a:cubicBezTo>
                <a:cubicBezTo>
                  <a:pt x="419" y="830"/>
                  <a:pt x="387" y="762"/>
                  <a:pt x="353" y="694"/>
                </a:cubicBezTo>
                <a:lnTo>
                  <a:pt x="352" y="688"/>
                </a:lnTo>
                <a:cubicBezTo>
                  <a:pt x="338" y="662"/>
                  <a:pt x="316" y="652"/>
                  <a:pt x="294" y="652"/>
                </a:cubicBezTo>
                <a:cubicBezTo>
                  <a:pt x="244" y="652"/>
                  <a:pt x="192" y="708"/>
                  <a:pt x="224" y="768"/>
                </a:cubicBezTo>
                <a:cubicBezTo>
                  <a:pt x="232" y="786"/>
                  <a:pt x="242" y="806"/>
                  <a:pt x="250" y="824"/>
                </a:cubicBezTo>
                <a:cubicBezTo>
                  <a:pt x="306" y="935"/>
                  <a:pt x="353" y="1053"/>
                  <a:pt x="393" y="1173"/>
                </a:cubicBezTo>
                <a:cubicBezTo>
                  <a:pt x="405" y="1208"/>
                  <a:pt x="417" y="1244"/>
                  <a:pt x="427" y="1280"/>
                </a:cubicBezTo>
                <a:cubicBezTo>
                  <a:pt x="427" y="1284"/>
                  <a:pt x="431" y="1286"/>
                  <a:pt x="431" y="1290"/>
                </a:cubicBezTo>
                <a:cubicBezTo>
                  <a:pt x="417" y="1330"/>
                  <a:pt x="401" y="1370"/>
                  <a:pt x="387" y="1412"/>
                </a:cubicBezTo>
                <a:lnTo>
                  <a:pt x="320" y="1264"/>
                </a:lnTo>
                <a:cubicBezTo>
                  <a:pt x="314" y="1250"/>
                  <a:pt x="306" y="1234"/>
                  <a:pt x="298" y="1218"/>
                </a:cubicBezTo>
                <a:cubicBezTo>
                  <a:pt x="285" y="1192"/>
                  <a:pt x="265" y="1180"/>
                  <a:pt x="244" y="1180"/>
                </a:cubicBezTo>
                <a:cubicBezTo>
                  <a:pt x="195" y="1180"/>
                  <a:pt x="143" y="1237"/>
                  <a:pt x="170" y="1298"/>
                </a:cubicBezTo>
                <a:lnTo>
                  <a:pt x="216" y="1396"/>
                </a:lnTo>
                <a:lnTo>
                  <a:pt x="324" y="1631"/>
                </a:lnTo>
                <a:lnTo>
                  <a:pt x="61" y="1846"/>
                </a:lnTo>
                <a:cubicBezTo>
                  <a:pt x="0" y="1897"/>
                  <a:pt x="42" y="1992"/>
                  <a:pt x="101" y="1992"/>
                </a:cubicBezTo>
                <a:cubicBezTo>
                  <a:pt x="114" y="1992"/>
                  <a:pt x="128" y="1987"/>
                  <a:pt x="142" y="1976"/>
                </a:cubicBezTo>
                <a:lnTo>
                  <a:pt x="244" y="1890"/>
                </a:lnTo>
                <a:lnTo>
                  <a:pt x="435" y="1735"/>
                </a:lnTo>
                <a:cubicBezTo>
                  <a:pt x="497" y="1749"/>
                  <a:pt x="559" y="1761"/>
                  <a:pt x="621" y="1770"/>
                </a:cubicBezTo>
                <a:cubicBezTo>
                  <a:pt x="646" y="1796"/>
                  <a:pt x="674" y="1820"/>
                  <a:pt x="700" y="1846"/>
                </a:cubicBezTo>
                <a:cubicBezTo>
                  <a:pt x="752" y="1896"/>
                  <a:pt x="804" y="1944"/>
                  <a:pt x="858" y="1990"/>
                </a:cubicBezTo>
                <a:cubicBezTo>
                  <a:pt x="858" y="1996"/>
                  <a:pt x="860" y="2002"/>
                  <a:pt x="860" y="2006"/>
                </a:cubicBezTo>
                <a:cubicBezTo>
                  <a:pt x="870" y="2053"/>
                  <a:pt x="876" y="2099"/>
                  <a:pt x="882" y="2147"/>
                </a:cubicBezTo>
                <a:cubicBezTo>
                  <a:pt x="902" y="2297"/>
                  <a:pt x="911" y="2446"/>
                  <a:pt x="908" y="2597"/>
                </a:cubicBezTo>
                <a:cubicBezTo>
                  <a:pt x="908" y="2609"/>
                  <a:pt x="909" y="2623"/>
                  <a:pt x="915" y="2633"/>
                </a:cubicBezTo>
                <a:cubicBezTo>
                  <a:pt x="932" y="2657"/>
                  <a:pt x="956" y="2667"/>
                  <a:pt x="980" y="2667"/>
                </a:cubicBezTo>
                <a:cubicBezTo>
                  <a:pt x="1019" y="2667"/>
                  <a:pt x="1056" y="2639"/>
                  <a:pt x="1059" y="2592"/>
                </a:cubicBezTo>
                <a:lnTo>
                  <a:pt x="1059" y="2456"/>
                </a:lnTo>
                <a:cubicBezTo>
                  <a:pt x="1055" y="2350"/>
                  <a:pt x="1047" y="2243"/>
                  <a:pt x="1033" y="2137"/>
                </a:cubicBezTo>
                <a:lnTo>
                  <a:pt x="1033" y="2137"/>
                </a:lnTo>
                <a:cubicBezTo>
                  <a:pt x="1077" y="2203"/>
                  <a:pt x="1117" y="2271"/>
                  <a:pt x="1151" y="2340"/>
                </a:cubicBezTo>
                <a:cubicBezTo>
                  <a:pt x="1188" y="2416"/>
                  <a:pt x="1218" y="2494"/>
                  <a:pt x="1246" y="2574"/>
                </a:cubicBezTo>
                <a:cubicBezTo>
                  <a:pt x="1256" y="2607"/>
                  <a:pt x="1285" y="2626"/>
                  <a:pt x="1316" y="2626"/>
                </a:cubicBezTo>
                <a:cubicBezTo>
                  <a:pt x="1328" y="2626"/>
                  <a:pt x="1340" y="2623"/>
                  <a:pt x="1352" y="2617"/>
                </a:cubicBezTo>
                <a:cubicBezTo>
                  <a:pt x="1374" y="2607"/>
                  <a:pt x="1390" y="2588"/>
                  <a:pt x="1394" y="2566"/>
                </a:cubicBezTo>
                <a:cubicBezTo>
                  <a:pt x="1396" y="2554"/>
                  <a:pt x="1394" y="2542"/>
                  <a:pt x="1390" y="2532"/>
                </a:cubicBezTo>
                <a:cubicBezTo>
                  <a:pt x="1368" y="2460"/>
                  <a:pt x="1340" y="2392"/>
                  <a:pt x="1310" y="2324"/>
                </a:cubicBezTo>
                <a:lnTo>
                  <a:pt x="1310" y="2324"/>
                </a:lnTo>
                <a:cubicBezTo>
                  <a:pt x="1362" y="2358"/>
                  <a:pt x="1416" y="2392"/>
                  <a:pt x="1471" y="2424"/>
                </a:cubicBezTo>
                <a:cubicBezTo>
                  <a:pt x="1479" y="2428"/>
                  <a:pt x="1487" y="2432"/>
                  <a:pt x="1497" y="2434"/>
                </a:cubicBezTo>
                <a:cubicBezTo>
                  <a:pt x="1501" y="2435"/>
                  <a:pt x="1504" y="2435"/>
                  <a:pt x="1507" y="2435"/>
                </a:cubicBezTo>
                <a:cubicBezTo>
                  <a:pt x="1554" y="2435"/>
                  <a:pt x="1588" y="2381"/>
                  <a:pt x="1577" y="2334"/>
                </a:cubicBezTo>
                <a:cubicBezTo>
                  <a:pt x="1571" y="2315"/>
                  <a:pt x="1557" y="2299"/>
                  <a:pt x="1541" y="2289"/>
                </a:cubicBezTo>
                <a:cubicBezTo>
                  <a:pt x="1501" y="2267"/>
                  <a:pt x="1464" y="2243"/>
                  <a:pt x="1424" y="2219"/>
                </a:cubicBezTo>
                <a:lnTo>
                  <a:pt x="1687" y="2195"/>
                </a:lnTo>
                <a:lnTo>
                  <a:pt x="1796" y="2185"/>
                </a:lnTo>
                <a:cubicBezTo>
                  <a:pt x="1886" y="2177"/>
                  <a:pt x="1888" y="2049"/>
                  <a:pt x="1812" y="2036"/>
                </a:cubicBezTo>
                <a:lnTo>
                  <a:pt x="1792" y="2036"/>
                </a:lnTo>
                <a:lnTo>
                  <a:pt x="1364" y="2073"/>
                </a:lnTo>
                <a:lnTo>
                  <a:pt x="1300" y="2079"/>
                </a:lnTo>
                <a:cubicBezTo>
                  <a:pt x="1280" y="2079"/>
                  <a:pt x="1262" y="2089"/>
                  <a:pt x="1250" y="2103"/>
                </a:cubicBezTo>
                <a:cubicBezTo>
                  <a:pt x="1179" y="2053"/>
                  <a:pt x="1111" y="2000"/>
                  <a:pt x="1043" y="1946"/>
                </a:cubicBezTo>
                <a:cubicBezTo>
                  <a:pt x="985" y="1900"/>
                  <a:pt x="929" y="1852"/>
                  <a:pt x="874" y="1802"/>
                </a:cubicBezTo>
                <a:lnTo>
                  <a:pt x="874" y="1802"/>
                </a:lnTo>
                <a:cubicBezTo>
                  <a:pt x="937" y="1806"/>
                  <a:pt x="1001" y="1810"/>
                  <a:pt x="1065" y="1810"/>
                </a:cubicBezTo>
                <a:cubicBezTo>
                  <a:pt x="1163" y="1810"/>
                  <a:pt x="1157" y="1661"/>
                  <a:pt x="1059" y="1659"/>
                </a:cubicBezTo>
                <a:cubicBezTo>
                  <a:pt x="999" y="1659"/>
                  <a:pt x="941" y="1655"/>
                  <a:pt x="882" y="1651"/>
                </a:cubicBezTo>
                <a:lnTo>
                  <a:pt x="1218" y="1487"/>
                </a:lnTo>
                <a:lnTo>
                  <a:pt x="1334" y="1579"/>
                </a:lnTo>
                <a:lnTo>
                  <a:pt x="1573" y="1772"/>
                </a:lnTo>
                <a:cubicBezTo>
                  <a:pt x="1579" y="1776"/>
                  <a:pt x="1585" y="1780"/>
                  <a:pt x="1593" y="1782"/>
                </a:cubicBezTo>
                <a:cubicBezTo>
                  <a:pt x="1602" y="1787"/>
                  <a:pt x="1612" y="1788"/>
                  <a:pt x="1621" y="1788"/>
                </a:cubicBezTo>
                <a:cubicBezTo>
                  <a:pt x="1679" y="1788"/>
                  <a:pt x="1729" y="1717"/>
                  <a:pt x="1683" y="1669"/>
                </a:cubicBezTo>
                <a:cubicBezTo>
                  <a:pt x="1681" y="1665"/>
                  <a:pt x="1679" y="1663"/>
                  <a:pt x="1675" y="1661"/>
                </a:cubicBezTo>
                <a:lnTo>
                  <a:pt x="1495" y="1517"/>
                </a:lnTo>
                <a:lnTo>
                  <a:pt x="1495" y="1517"/>
                </a:lnTo>
                <a:cubicBezTo>
                  <a:pt x="1531" y="1525"/>
                  <a:pt x="1565" y="1535"/>
                  <a:pt x="1599" y="1543"/>
                </a:cubicBezTo>
                <a:cubicBezTo>
                  <a:pt x="1639" y="1571"/>
                  <a:pt x="1677" y="1601"/>
                  <a:pt x="1713" y="1631"/>
                </a:cubicBezTo>
                <a:cubicBezTo>
                  <a:pt x="1798" y="1703"/>
                  <a:pt x="1876" y="1782"/>
                  <a:pt x="1948" y="1868"/>
                </a:cubicBezTo>
                <a:cubicBezTo>
                  <a:pt x="1952" y="1874"/>
                  <a:pt x="1958" y="1880"/>
                  <a:pt x="1962" y="1886"/>
                </a:cubicBezTo>
                <a:cubicBezTo>
                  <a:pt x="1979" y="1908"/>
                  <a:pt x="2002" y="1917"/>
                  <a:pt x="2024" y="1917"/>
                </a:cubicBezTo>
                <a:cubicBezTo>
                  <a:pt x="2080" y="1917"/>
                  <a:pt x="2134" y="1860"/>
                  <a:pt x="2091" y="1806"/>
                </a:cubicBezTo>
                <a:cubicBezTo>
                  <a:pt x="2073" y="1788"/>
                  <a:pt x="2057" y="1770"/>
                  <a:pt x="2041" y="1751"/>
                </a:cubicBezTo>
                <a:cubicBezTo>
                  <a:pt x="2012" y="1717"/>
                  <a:pt x="1984" y="1685"/>
                  <a:pt x="1952" y="1653"/>
                </a:cubicBezTo>
                <a:lnTo>
                  <a:pt x="1952" y="1653"/>
                </a:lnTo>
                <a:cubicBezTo>
                  <a:pt x="1968" y="1659"/>
                  <a:pt x="1982" y="1663"/>
                  <a:pt x="1998" y="1669"/>
                </a:cubicBezTo>
                <a:cubicBezTo>
                  <a:pt x="2006" y="1672"/>
                  <a:pt x="2015" y="1673"/>
                  <a:pt x="2022" y="1673"/>
                </a:cubicBezTo>
                <a:cubicBezTo>
                  <a:pt x="2094" y="1673"/>
                  <a:pt x="2112" y="1550"/>
                  <a:pt x="2031" y="1521"/>
                </a:cubicBezTo>
                <a:cubicBezTo>
                  <a:pt x="1970" y="1499"/>
                  <a:pt x="1910" y="1482"/>
                  <a:pt x="1848" y="1462"/>
                </a:cubicBezTo>
                <a:cubicBezTo>
                  <a:pt x="1735" y="1428"/>
                  <a:pt x="1619" y="1396"/>
                  <a:pt x="1503" y="1368"/>
                </a:cubicBezTo>
                <a:lnTo>
                  <a:pt x="1481" y="1362"/>
                </a:lnTo>
                <a:lnTo>
                  <a:pt x="1525" y="1340"/>
                </a:lnTo>
                <a:lnTo>
                  <a:pt x="1776" y="1216"/>
                </a:lnTo>
                <a:cubicBezTo>
                  <a:pt x="1853" y="1179"/>
                  <a:pt x="1803" y="1081"/>
                  <a:pt x="1733" y="1081"/>
                </a:cubicBezTo>
                <a:cubicBezTo>
                  <a:pt x="1732" y="1081"/>
                  <a:pt x="1731" y="1081"/>
                  <a:pt x="1731" y="1081"/>
                </a:cubicBezTo>
                <a:cubicBezTo>
                  <a:pt x="1719" y="1081"/>
                  <a:pt x="1707" y="1083"/>
                  <a:pt x="1697" y="1089"/>
                </a:cubicBezTo>
                <a:lnTo>
                  <a:pt x="1587" y="1143"/>
                </a:lnTo>
                <a:lnTo>
                  <a:pt x="1683" y="995"/>
                </a:lnTo>
                <a:cubicBezTo>
                  <a:pt x="1718" y="939"/>
                  <a:pt x="1667" y="889"/>
                  <a:pt x="1614" y="889"/>
                </a:cubicBezTo>
                <a:cubicBezTo>
                  <a:pt x="1590" y="889"/>
                  <a:pt x="1566" y="900"/>
                  <a:pt x="1549" y="926"/>
                </a:cubicBezTo>
                <a:cubicBezTo>
                  <a:pt x="1473" y="1041"/>
                  <a:pt x="1400" y="1155"/>
                  <a:pt x="1324" y="1270"/>
                </a:cubicBezTo>
                <a:lnTo>
                  <a:pt x="1053" y="1402"/>
                </a:lnTo>
                <a:lnTo>
                  <a:pt x="625" y="1611"/>
                </a:lnTo>
                <a:cubicBezTo>
                  <a:pt x="621" y="1615"/>
                  <a:pt x="617" y="1617"/>
                  <a:pt x="613" y="1619"/>
                </a:cubicBezTo>
                <a:lnTo>
                  <a:pt x="583" y="1615"/>
                </a:lnTo>
                <a:lnTo>
                  <a:pt x="591" y="1609"/>
                </a:lnTo>
                <a:lnTo>
                  <a:pt x="722" y="1501"/>
                </a:lnTo>
                <a:cubicBezTo>
                  <a:pt x="730" y="1493"/>
                  <a:pt x="738" y="1484"/>
                  <a:pt x="744" y="1474"/>
                </a:cubicBezTo>
                <a:cubicBezTo>
                  <a:pt x="860" y="1380"/>
                  <a:pt x="985" y="1296"/>
                  <a:pt x="1119" y="1228"/>
                </a:cubicBezTo>
                <a:cubicBezTo>
                  <a:pt x="1192" y="1189"/>
                  <a:pt x="1144" y="1090"/>
                  <a:pt x="1075" y="1090"/>
                </a:cubicBezTo>
                <a:cubicBezTo>
                  <a:pt x="1063" y="1090"/>
                  <a:pt x="1051" y="1093"/>
                  <a:pt x="1039" y="1099"/>
                </a:cubicBezTo>
                <a:cubicBezTo>
                  <a:pt x="921" y="1161"/>
                  <a:pt x="812" y="1230"/>
                  <a:pt x="706" y="1310"/>
                </a:cubicBezTo>
                <a:cubicBezTo>
                  <a:pt x="644" y="1356"/>
                  <a:pt x="587" y="1406"/>
                  <a:pt x="529" y="1460"/>
                </a:cubicBezTo>
                <a:cubicBezTo>
                  <a:pt x="569" y="1354"/>
                  <a:pt x="609" y="1248"/>
                  <a:pt x="646" y="1143"/>
                </a:cubicBezTo>
                <a:lnTo>
                  <a:pt x="900" y="1067"/>
                </a:lnTo>
                <a:lnTo>
                  <a:pt x="999" y="1037"/>
                </a:lnTo>
                <a:cubicBezTo>
                  <a:pt x="1063" y="1019"/>
                  <a:pt x="1063" y="943"/>
                  <a:pt x="1025" y="910"/>
                </a:cubicBezTo>
                <a:cubicBezTo>
                  <a:pt x="1012" y="897"/>
                  <a:pt x="995" y="890"/>
                  <a:pt x="977" y="890"/>
                </a:cubicBezTo>
                <a:cubicBezTo>
                  <a:pt x="970" y="890"/>
                  <a:pt x="962" y="891"/>
                  <a:pt x="955" y="894"/>
                </a:cubicBezTo>
                <a:lnTo>
                  <a:pt x="884" y="916"/>
                </a:lnTo>
                <a:cubicBezTo>
                  <a:pt x="929" y="872"/>
                  <a:pt x="975" y="828"/>
                  <a:pt x="1021" y="784"/>
                </a:cubicBezTo>
                <a:cubicBezTo>
                  <a:pt x="1027" y="785"/>
                  <a:pt x="1033" y="786"/>
                  <a:pt x="1039" y="786"/>
                </a:cubicBezTo>
                <a:cubicBezTo>
                  <a:pt x="1045" y="786"/>
                  <a:pt x="1050" y="785"/>
                  <a:pt x="1055" y="784"/>
                </a:cubicBezTo>
                <a:lnTo>
                  <a:pt x="1117" y="796"/>
                </a:lnTo>
                <a:lnTo>
                  <a:pt x="1485" y="860"/>
                </a:lnTo>
                <a:lnTo>
                  <a:pt x="1834" y="924"/>
                </a:lnTo>
                <a:lnTo>
                  <a:pt x="1856" y="924"/>
                </a:lnTo>
                <a:cubicBezTo>
                  <a:pt x="1898" y="916"/>
                  <a:pt x="1928" y="880"/>
                  <a:pt x="1924" y="838"/>
                </a:cubicBezTo>
                <a:cubicBezTo>
                  <a:pt x="1924" y="806"/>
                  <a:pt x="1900" y="778"/>
                  <a:pt x="1868" y="774"/>
                </a:cubicBezTo>
                <a:lnTo>
                  <a:pt x="1591" y="724"/>
                </a:lnTo>
                <a:lnTo>
                  <a:pt x="1224" y="658"/>
                </a:lnTo>
                <a:cubicBezTo>
                  <a:pt x="1322" y="627"/>
                  <a:pt x="1422" y="603"/>
                  <a:pt x="1523" y="589"/>
                </a:cubicBezTo>
                <a:cubicBezTo>
                  <a:pt x="1617" y="575"/>
                  <a:pt x="1617" y="437"/>
                  <a:pt x="1530" y="437"/>
                </a:cubicBezTo>
                <a:cubicBezTo>
                  <a:pt x="1527" y="437"/>
                  <a:pt x="1523" y="437"/>
                  <a:pt x="1519" y="437"/>
                </a:cubicBezTo>
                <a:cubicBezTo>
                  <a:pt x="1473" y="443"/>
                  <a:pt x="1426" y="451"/>
                  <a:pt x="1380" y="461"/>
                </a:cubicBezTo>
                <a:lnTo>
                  <a:pt x="1376" y="461"/>
                </a:lnTo>
                <a:lnTo>
                  <a:pt x="1386" y="453"/>
                </a:lnTo>
                <a:cubicBezTo>
                  <a:pt x="1430" y="415"/>
                  <a:pt x="1473" y="377"/>
                  <a:pt x="1515" y="340"/>
                </a:cubicBezTo>
                <a:cubicBezTo>
                  <a:pt x="1539" y="324"/>
                  <a:pt x="1547" y="294"/>
                  <a:pt x="1533" y="268"/>
                </a:cubicBezTo>
                <a:cubicBezTo>
                  <a:pt x="1519" y="237"/>
                  <a:pt x="1489" y="219"/>
                  <a:pt x="1458" y="219"/>
                </a:cubicBezTo>
                <a:cubicBezTo>
                  <a:pt x="1440" y="219"/>
                  <a:pt x="1421" y="225"/>
                  <a:pt x="1406" y="238"/>
                </a:cubicBezTo>
                <a:cubicBezTo>
                  <a:pt x="1360" y="278"/>
                  <a:pt x="1316" y="316"/>
                  <a:pt x="1272" y="354"/>
                </a:cubicBezTo>
                <a:cubicBezTo>
                  <a:pt x="1306" y="272"/>
                  <a:pt x="1346" y="190"/>
                  <a:pt x="1386" y="110"/>
                </a:cubicBezTo>
                <a:cubicBezTo>
                  <a:pt x="1412" y="63"/>
                  <a:pt x="1378" y="5"/>
                  <a:pt x="1324" y="1"/>
                </a:cubicBezTo>
                <a:cubicBezTo>
                  <a:pt x="1321" y="0"/>
                  <a:pt x="1318" y="0"/>
                  <a:pt x="1315" y="0"/>
                </a:cubicBez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 name="Google Shape;604;p16"/>
          <p:cNvSpPr/>
          <p:nvPr/>
        </p:nvSpPr>
        <p:spPr>
          <a:xfrm flipH="1">
            <a:off x="-326556" y="2960197"/>
            <a:ext cx="2669475" cy="2507025"/>
          </a:xfrm>
          <a:custGeom>
            <a:rect b="b" l="l" r="r" t="t"/>
            <a:pathLst>
              <a:path extrusionOk="0" h="100281" w="106779">
                <a:moveTo>
                  <a:pt x="280" y="89641"/>
                </a:moveTo>
                <a:cubicBezTo>
                  <a:pt x="-1956" y="85363"/>
                  <a:pt x="22837" y="78266"/>
                  <a:pt x="34698" y="74474"/>
                </a:cubicBezTo>
                <a:cubicBezTo>
                  <a:pt x="46560" y="70682"/>
                  <a:pt x="63866" y="71850"/>
                  <a:pt x="71449" y="66891"/>
                </a:cubicBezTo>
                <a:cubicBezTo>
                  <a:pt x="79033" y="61933"/>
                  <a:pt x="79032" y="52501"/>
                  <a:pt x="80199" y="44723"/>
                </a:cubicBezTo>
                <a:cubicBezTo>
                  <a:pt x="81366" y="36945"/>
                  <a:pt x="75532" y="27126"/>
                  <a:pt x="78449" y="20223"/>
                </a:cubicBezTo>
                <a:cubicBezTo>
                  <a:pt x="81366" y="13320"/>
                  <a:pt x="93519" y="-7875"/>
                  <a:pt x="97700" y="3306"/>
                </a:cubicBezTo>
                <a:cubicBezTo>
                  <a:pt x="101881" y="14487"/>
                  <a:pt x="111797" y="71169"/>
                  <a:pt x="103533" y="87308"/>
                </a:cubicBezTo>
                <a:cubicBezTo>
                  <a:pt x="95269" y="103447"/>
                  <a:pt x="65324" y="99752"/>
                  <a:pt x="48115" y="100141"/>
                </a:cubicBezTo>
                <a:cubicBezTo>
                  <a:pt x="30906" y="100530"/>
                  <a:pt x="2516" y="93919"/>
                  <a:pt x="280" y="89641"/>
                </a:cubicBezTo>
                <a:close/>
              </a:path>
            </a:pathLst>
          </a:cu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16"/>
          <p:cNvSpPr/>
          <p:nvPr/>
        </p:nvSpPr>
        <p:spPr>
          <a:xfrm>
            <a:off x="8046160" y="4683211"/>
            <a:ext cx="52624" cy="44334"/>
          </a:xfrm>
          <a:custGeom>
            <a:rect b="b" l="l" r="r" t="t"/>
            <a:pathLst>
              <a:path extrusionOk="0" h="246" w="292">
                <a:moveTo>
                  <a:pt x="135" y="0"/>
                </a:moveTo>
                <a:cubicBezTo>
                  <a:pt x="80" y="0"/>
                  <a:pt x="27" y="35"/>
                  <a:pt x="14" y="97"/>
                </a:cubicBezTo>
                <a:cubicBezTo>
                  <a:pt x="0" y="165"/>
                  <a:pt x="42" y="229"/>
                  <a:pt x="108" y="242"/>
                </a:cubicBezTo>
                <a:cubicBezTo>
                  <a:pt x="117" y="245"/>
                  <a:pt x="127" y="246"/>
                  <a:pt x="136" y="246"/>
                </a:cubicBezTo>
                <a:cubicBezTo>
                  <a:pt x="229" y="246"/>
                  <a:pt x="292" y="141"/>
                  <a:pt x="237" y="57"/>
                </a:cubicBezTo>
                <a:cubicBezTo>
                  <a:pt x="212" y="18"/>
                  <a:pt x="173" y="0"/>
                  <a:pt x="135"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06" name="Google Shape;606;p16"/>
          <p:cNvGrpSpPr/>
          <p:nvPr/>
        </p:nvGrpSpPr>
        <p:grpSpPr>
          <a:xfrm>
            <a:off x="417566" y="179303"/>
            <a:ext cx="7908434" cy="4296706"/>
            <a:chOff x="601615" y="-26706"/>
            <a:chExt cx="8351039" cy="4537176"/>
          </a:xfrm>
        </p:grpSpPr>
        <p:sp>
          <p:nvSpPr>
            <p:cNvPr id="607" name="Google Shape;607;p16"/>
            <p:cNvSpPr/>
            <p:nvPr/>
          </p:nvSpPr>
          <p:spPr>
            <a:xfrm>
              <a:off x="1479187" y="170954"/>
              <a:ext cx="101244" cy="85638"/>
            </a:xfrm>
            <a:custGeom>
              <a:rect b="b" l="l" r="r" t="t"/>
              <a:pathLst>
                <a:path extrusionOk="0" h="450" w="532">
                  <a:moveTo>
                    <a:pt x="246" y="1"/>
                  </a:moveTo>
                  <a:cubicBezTo>
                    <a:pt x="147" y="1"/>
                    <a:pt x="49" y="65"/>
                    <a:pt x="24" y="179"/>
                  </a:cubicBezTo>
                  <a:cubicBezTo>
                    <a:pt x="1" y="300"/>
                    <a:pt x="76" y="418"/>
                    <a:pt x="198" y="444"/>
                  </a:cubicBezTo>
                  <a:cubicBezTo>
                    <a:pt x="215" y="447"/>
                    <a:pt x="231" y="449"/>
                    <a:pt x="247" y="449"/>
                  </a:cubicBezTo>
                  <a:cubicBezTo>
                    <a:pt x="417" y="449"/>
                    <a:pt x="531" y="256"/>
                    <a:pt x="433" y="103"/>
                  </a:cubicBezTo>
                  <a:cubicBezTo>
                    <a:pt x="387" y="33"/>
                    <a:pt x="316" y="1"/>
                    <a:pt x="246"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 name="Google Shape;608;p16"/>
            <p:cNvSpPr/>
            <p:nvPr/>
          </p:nvSpPr>
          <p:spPr>
            <a:xfrm>
              <a:off x="601615" y="893571"/>
              <a:ext cx="46245" cy="39203"/>
            </a:xfrm>
            <a:custGeom>
              <a:rect b="b" l="l" r="r" t="t"/>
              <a:pathLst>
                <a:path extrusionOk="0" h="206" w="243">
                  <a:moveTo>
                    <a:pt x="113" y="1"/>
                  </a:moveTo>
                  <a:cubicBezTo>
                    <a:pt x="68" y="1"/>
                    <a:pt x="23" y="31"/>
                    <a:pt x="12" y="83"/>
                  </a:cubicBezTo>
                  <a:cubicBezTo>
                    <a:pt x="0" y="137"/>
                    <a:pt x="36" y="191"/>
                    <a:pt x="90" y="203"/>
                  </a:cubicBezTo>
                  <a:cubicBezTo>
                    <a:pt x="98" y="205"/>
                    <a:pt x="105" y="205"/>
                    <a:pt x="113" y="205"/>
                  </a:cubicBezTo>
                  <a:cubicBezTo>
                    <a:pt x="191" y="205"/>
                    <a:pt x="243" y="117"/>
                    <a:pt x="198" y="47"/>
                  </a:cubicBezTo>
                  <a:cubicBezTo>
                    <a:pt x="177" y="15"/>
                    <a:pt x="145" y="1"/>
                    <a:pt x="113"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 name="Google Shape;609;p16"/>
            <p:cNvSpPr/>
            <p:nvPr/>
          </p:nvSpPr>
          <p:spPr>
            <a:xfrm>
              <a:off x="621670" y="3416083"/>
              <a:ext cx="46054" cy="39013"/>
            </a:xfrm>
            <a:custGeom>
              <a:rect b="b" l="l" r="r" t="t"/>
              <a:pathLst>
                <a:path extrusionOk="0" h="205" w="242">
                  <a:moveTo>
                    <a:pt x="112" y="1"/>
                  </a:moveTo>
                  <a:cubicBezTo>
                    <a:pt x="68" y="1"/>
                    <a:pt x="23" y="30"/>
                    <a:pt x="12" y="82"/>
                  </a:cubicBezTo>
                  <a:cubicBezTo>
                    <a:pt x="0" y="136"/>
                    <a:pt x="34" y="190"/>
                    <a:pt x="90" y="202"/>
                  </a:cubicBezTo>
                  <a:cubicBezTo>
                    <a:pt x="98" y="204"/>
                    <a:pt x="105" y="205"/>
                    <a:pt x="113" y="205"/>
                  </a:cubicBezTo>
                  <a:cubicBezTo>
                    <a:pt x="189" y="205"/>
                    <a:pt x="241" y="116"/>
                    <a:pt x="196" y="47"/>
                  </a:cubicBezTo>
                  <a:cubicBezTo>
                    <a:pt x="176" y="15"/>
                    <a:pt x="144" y="1"/>
                    <a:pt x="112"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 name="Google Shape;610;p16"/>
            <p:cNvSpPr/>
            <p:nvPr/>
          </p:nvSpPr>
          <p:spPr>
            <a:xfrm>
              <a:off x="5980391" y="539510"/>
              <a:ext cx="41677" cy="35207"/>
            </a:xfrm>
            <a:custGeom>
              <a:rect b="b" l="l" r="r" t="t"/>
              <a:pathLst>
                <a:path extrusionOk="0" h="185" w="219">
                  <a:moveTo>
                    <a:pt x="100" y="1"/>
                  </a:moveTo>
                  <a:cubicBezTo>
                    <a:pt x="57" y="1"/>
                    <a:pt x="14" y="31"/>
                    <a:pt x="6" y="82"/>
                  </a:cubicBezTo>
                  <a:cubicBezTo>
                    <a:pt x="0" y="132"/>
                    <a:pt x="36" y="177"/>
                    <a:pt x="86" y="183"/>
                  </a:cubicBezTo>
                  <a:cubicBezTo>
                    <a:pt x="91" y="184"/>
                    <a:pt x="95" y="184"/>
                    <a:pt x="100" y="184"/>
                  </a:cubicBezTo>
                  <a:cubicBezTo>
                    <a:pt x="174" y="184"/>
                    <a:pt x="218" y="98"/>
                    <a:pt x="172" y="36"/>
                  </a:cubicBezTo>
                  <a:cubicBezTo>
                    <a:pt x="153" y="12"/>
                    <a:pt x="126" y="1"/>
                    <a:pt x="100"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 name="Google Shape;611;p16"/>
            <p:cNvSpPr/>
            <p:nvPr/>
          </p:nvSpPr>
          <p:spPr>
            <a:xfrm flipH="1">
              <a:off x="7742410" y="-26706"/>
              <a:ext cx="101244" cy="85638"/>
            </a:xfrm>
            <a:custGeom>
              <a:rect b="b" l="l" r="r" t="t"/>
              <a:pathLst>
                <a:path extrusionOk="0" h="450" w="532">
                  <a:moveTo>
                    <a:pt x="246" y="1"/>
                  </a:moveTo>
                  <a:cubicBezTo>
                    <a:pt x="147" y="1"/>
                    <a:pt x="49" y="65"/>
                    <a:pt x="24" y="179"/>
                  </a:cubicBezTo>
                  <a:cubicBezTo>
                    <a:pt x="1" y="300"/>
                    <a:pt x="76" y="418"/>
                    <a:pt x="198" y="444"/>
                  </a:cubicBezTo>
                  <a:cubicBezTo>
                    <a:pt x="215" y="447"/>
                    <a:pt x="231" y="449"/>
                    <a:pt x="247" y="449"/>
                  </a:cubicBezTo>
                  <a:cubicBezTo>
                    <a:pt x="417" y="449"/>
                    <a:pt x="531" y="256"/>
                    <a:pt x="433" y="103"/>
                  </a:cubicBezTo>
                  <a:cubicBezTo>
                    <a:pt x="387" y="33"/>
                    <a:pt x="316" y="1"/>
                    <a:pt x="246"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 name="Google Shape;612;p16"/>
            <p:cNvSpPr/>
            <p:nvPr/>
          </p:nvSpPr>
          <p:spPr>
            <a:xfrm flipH="1" rot="-3511181">
              <a:off x="8885963" y="1035111"/>
              <a:ext cx="59595" cy="50030"/>
            </a:xfrm>
            <a:custGeom>
              <a:rect b="b" l="l" r="r" t="t"/>
              <a:pathLst>
                <a:path extrusionOk="0" h="204" w="243">
                  <a:moveTo>
                    <a:pt x="112" y="0"/>
                  </a:moveTo>
                  <a:cubicBezTo>
                    <a:pt x="67" y="0"/>
                    <a:pt x="23" y="29"/>
                    <a:pt x="12" y="82"/>
                  </a:cubicBezTo>
                  <a:cubicBezTo>
                    <a:pt x="0" y="135"/>
                    <a:pt x="36" y="191"/>
                    <a:pt x="90" y="201"/>
                  </a:cubicBezTo>
                  <a:cubicBezTo>
                    <a:pt x="98" y="203"/>
                    <a:pt x="106" y="204"/>
                    <a:pt x="113" y="204"/>
                  </a:cubicBezTo>
                  <a:cubicBezTo>
                    <a:pt x="191" y="204"/>
                    <a:pt x="243" y="117"/>
                    <a:pt x="198" y="48"/>
                  </a:cubicBezTo>
                  <a:cubicBezTo>
                    <a:pt x="177" y="15"/>
                    <a:pt x="144" y="0"/>
                    <a:pt x="112"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 name="Google Shape;613;p16"/>
            <p:cNvSpPr/>
            <p:nvPr/>
          </p:nvSpPr>
          <p:spPr>
            <a:xfrm>
              <a:off x="2314183" y="4463464"/>
              <a:ext cx="55760" cy="47006"/>
            </a:xfrm>
            <a:custGeom>
              <a:rect b="b" l="l" r="r" t="t"/>
              <a:pathLst>
                <a:path extrusionOk="0" h="247" w="293">
                  <a:moveTo>
                    <a:pt x="135" y="0"/>
                  </a:moveTo>
                  <a:cubicBezTo>
                    <a:pt x="81" y="0"/>
                    <a:pt x="28" y="35"/>
                    <a:pt x="15" y="98"/>
                  </a:cubicBezTo>
                  <a:cubicBezTo>
                    <a:pt x="1" y="164"/>
                    <a:pt x="43" y="227"/>
                    <a:pt x="110" y="243"/>
                  </a:cubicBezTo>
                  <a:cubicBezTo>
                    <a:pt x="119" y="245"/>
                    <a:pt x="128" y="246"/>
                    <a:pt x="136" y="246"/>
                  </a:cubicBezTo>
                  <a:cubicBezTo>
                    <a:pt x="229" y="246"/>
                    <a:pt x="293" y="140"/>
                    <a:pt x="238" y="56"/>
                  </a:cubicBezTo>
                  <a:cubicBezTo>
                    <a:pt x="213" y="18"/>
                    <a:pt x="174" y="0"/>
                    <a:pt x="135"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14" name="Google Shape;614;p16"/>
          <p:cNvSpPr/>
          <p:nvPr/>
        </p:nvSpPr>
        <p:spPr>
          <a:xfrm flipH="1">
            <a:off x="-433537" y="2777365"/>
            <a:ext cx="3934650" cy="2872650"/>
          </a:xfrm>
          <a:custGeom>
            <a:rect b="b" l="l" r="r" t="t"/>
            <a:pathLst>
              <a:path extrusionOk="0" h="114906" w="157386">
                <a:moveTo>
                  <a:pt x="140" y="98450"/>
                </a:moveTo>
                <a:cubicBezTo>
                  <a:pt x="238" y="93280"/>
                  <a:pt x="14871" y="85377"/>
                  <a:pt x="23553" y="81475"/>
                </a:cubicBezTo>
                <a:cubicBezTo>
                  <a:pt x="32235" y="77573"/>
                  <a:pt x="42185" y="73671"/>
                  <a:pt x="52233" y="75037"/>
                </a:cubicBezTo>
                <a:cubicBezTo>
                  <a:pt x="62281" y="76403"/>
                  <a:pt x="73305" y="90451"/>
                  <a:pt x="83841" y="89670"/>
                </a:cubicBezTo>
                <a:cubicBezTo>
                  <a:pt x="94377" y="88890"/>
                  <a:pt x="109790" y="78549"/>
                  <a:pt x="115448" y="70354"/>
                </a:cubicBezTo>
                <a:cubicBezTo>
                  <a:pt x="121106" y="62160"/>
                  <a:pt x="114570" y="49575"/>
                  <a:pt x="117789" y="40503"/>
                </a:cubicBezTo>
                <a:cubicBezTo>
                  <a:pt x="121008" y="31431"/>
                  <a:pt x="129593" y="21773"/>
                  <a:pt x="134763" y="15920"/>
                </a:cubicBezTo>
                <a:cubicBezTo>
                  <a:pt x="139933" y="10067"/>
                  <a:pt x="146762" y="-9151"/>
                  <a:pt x="148811" y="5384"/>
                </a:cubicBezTo>
                <a:cubicBezTo>
                  <a:pt x="150860" y="19919"/>
                  <a:pt x="168029" y="85280"/>
                  <a:pt x="147055" y="103132"/>
                </a:cubicBezTo>
                <a:cubicBezTo>
                  <a:pt x="126081" y="120984"/>
                  <a:pt x="47453" y="113277"/>
                  <a:pt x="22967" y="112497"/>
                </a:cubicBezTo>
                <a:cubicBezTo>
                  <a:pt x="-1519" y="111717"/>
                  <a:pt x="42" y="103620"/>
                  <a:pt x="140" y="98450"/>
                </a:cubicBezTo>
                <a:close/>
              </a:path>
            </a:pathLst>
          </a:custGeom>
          <a:solidFill>
            <a:schemeClr val="accent1"/>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5" name="Google Shape;615;p16"/>
          <p:cNvGrpSpPr/>
          <p:nvPr/>
        </p:nvGrpSpPr>
        <p:grpSpPr>
          <a:xfrm flipH="1" rot="-938215">
            <a:off x="8148260" y="3832366"/>
            <a:ext cx="1265428" cy="1509386"/>
            <a:chOff x="14684536" y="2303902"/>
            <a:chExt cx="745864" cy="889657"/>
          </a:xfrm>
        </p:grpSpPr>
        <p:sp>
          <p:nvSpPr>
            <p:cNvPr id="616" name="Google Shape;616;p16"/>
            <p:cNvSpPr/>
            <p:nvPr/>
          </p:nvSpPr>
          <p:spPr>
            <a:xfrm>
              <a:off x="14765431" y="2303902"/>
              <a:ext cx="273755" cy="808573"/>
            </a:xfrm>
            <a:custGeom>
              <a:rect b="b" l="l" r="r" t="t"/>
              <a:pathLst>
                <a:path extrusionOk="0" h="4268" w="1445">
                  <a:moveTo>
                    <a:pt x="1280" y="0"/>
                  </a:moveTo>
                  <a:cubicBezTo>
                    <a:pt x="1261" y="0"/>
                    <a:pt x="1242" y="8"/>
                    <a:pt x="1226" y="27"/>
                  </a:cubicBezTo>
                  <a:cubicBezTo>
                    <a:pt x="981" y="312"/>
                    <a:pt x="1200" y="647"/>
                    <a:pt x="1186" y="968"/>
                  </a:cubicBezTo>
                  <a:cubicBezTo>
                    <a:pt x="1178" y="1121"/>
                    <a:pt x="1092" y="1267"/>
                    <a:pt x="1048" y="1414"/>
                  </a:cubicBezTo>
                  <a:cubicBezTo>
                    <a:pt x="1052" y="1364"/>
                    <a:pt x="1042" y="1317"/>
                    <a:pt x="1024" y="1271"/>
                  </a:cubicBezTo>
                  <a:cubicBezTo>
                    <a:pt x="963" y="1135"/>
                    <a:pt x="763" y="972"/>
                    <a:pt x="861" y="814"/>
                  </a:cubicBezTo>
                  <a:cubicBezTo>
                    <a:pt x="880" y="782"/>
                    <a:pt x="853" y="754"/>
                    <a:pt x="825" y="754"/>
                  </a:cubicBezTo>
                  <a:cubicBezTo>
                    <a:pt x="812" y="754"/>
                    <a:pt x="800" y="759"/>
                    <a:pt x="791" y="772"/>
                  </a:cubicBezTo>
                  <a:cubicBezTo>
                    <a:pt x="719" y="888"/>
                    <a:pt x="761" y="1010"/>
                    <a:pt x="829" y="1115"/>
                  </a:cubicBezTo>
                  <a:cubicBezTo>
                    <a:pt x="877" y="1187"/>
                    <a:pt x="931" y="1251"/>
                    <a:pt x="959" y="1332"/>
                  </a:cubicBezTo>
                  <a:cubicBezTo>
                    <a:pt x="985" y="1408"/>
                    <a:pt x="959" y="1492"/>
                    <a:pt x="935" y="1564"/>
                  </a:cubicBezTo>
                  <a:cubicBezTo>
                    <a:pt x="919" y="1611"/>
                    <a:pt x="899" y="1659"/>
                    <a:pt x="879" y="1705"/>
                  </a:cubicBezTo>
                  <a:cubicBezTo>
                    <a:pt x="847" y="1779"/>
                    <a:pt x="825" y="1859"/>
                    <a:pt x="813" y="1938"/>
                  </a:cubicBezTo>
                  <a:cubicBezTo>
                    <a:pt x="801" y="2070"/>
                    <a:pt x="889" y="2175"/>
                    <a:pt x="963" y="2273"/>
                  </a:cubicBezTo>
                  <a:cubicBezTo>
                    <a:pt x="1022" y="2353"/>
                    <a:pt x="1054" y="2431"/>
                    <a:pt x="1026" y="2530"/>
                  </a:cubicBezTo>
                  <a:cubicBezTo>
                    <a:pt x="1012" y="2580"/>
                    <a:pt x="989" y="2628"/>
                    <a:pt x="959" y="2672"/>
                  </a:cubicBezTo>
                  <a:cubicBezTo>
                    <a:pt x="859" y="2560"/>
                    <a:pt x="735" y="2476"/>
                    <a:pt x="632" y="2371"/>
                  </a:cubicBezTo>
                  <a:cubicBezTo>
                    <a:pt x="578" y="2313"/>
                    <a:pt x="536" y="2241"/>
                    <a:pt x="514" y="2165"/>
                  </a:cubicBezTo>
                  <a:cubicBezTo>
                    <a:pt x="486" y="2072"/>
                    <a:pt x="484" y="1970"/>
                    <a:pt x="506" y="1875"/>
                  </a:cubicBezTo>
                  <a:cubicBezTo>
                    <a:pt x="542" y="1709"/>
                    <a:pt x="680" y="1586"/>
                    <a:pt x="751" y="1434"/>
                  </a:cubicBezTo>
                  <a:cubicBezTo>
                    <a:pt x="821" y="1289"/>
                    <a:pt x="799" y="1141"/>
                    <a:pt x="721" y="1004"/>
                  </a:cubicBezTo>
                  <a:cubicBezTo>
                    <a:pt x="638" y="852"/>
                    <a:pt x="439" y="705"/>
                    <a:pt x="492" y="509"/>
                  </a:cubicBezTo>
                  <a:cubicBezTo>
                    <a:pt x="509" y="448"/>
                    <a:pt x="459" y="408"/>
                    <a:pt x="410" y="408"/>
                  </a:cubicBezTo>
                  <a:cubicBezTo>
                    <a:pt x="377" y="408"/>
                    <a:pt x="346" y="425"/>
                    <a:pt x="335" y="466"/>
                  </a:cubicBezTo>
                  <a:cubicBezTo>
                    <a:pt x="289" y="631"/>
                    <a:pt x="359" y="780"/>
                    <a:pt x="456" y="914"/>
                  </a:cubicBezTo>
                  <a:cubicBezTo>
                    <a:pt x="516" y="994"/>
                    <a:pt x="582" y="1067"/>
                    <a:pt x="618" y="1161"/>
                  </a:cubicBezTo>
                  <a:cubicBezTo>
                    <a:pt x="656" y="1261"/>
                    <a:pt x="616" y="1352"/>
                    <a:pt x="564" y="1438"/>
                  </a:cubicBezTo>
                  <a:cubicBezTo>
                    <a:pt x="498" y="1550"/>
                    <a:pt x="423" y="1645"/>
                    <a:pt x="375" y="1759"/>
                  </a:cubicBezTo>
                  <a:cubicBezTo>
                    <a:pt x="281" y="1623"/>
                    <a:pt x="46" y="1494"/>
                    <a:pt x="132" y="1319"/>
                  </a:cubicBezTo>
                  <a:cubicBezTo>
                    <a:pt x="148" y="1287"/>
                    <a:pt x="119" y="1257"/>
                    <a:pt x="93" y="1257"/>
                  </a:cubicBezTo>
                  <a:cubicBezTo>
                    <a:pt x="81" y="1257"/>
                    <a:pt x="69" y="1264"/>
                    <a:pt x="62" y="1279"/>
                  </a:cubicBezTo>
                  <a:cubicBezTo>
                    <a:pt x="0" y="1404"/>
                    <a:pt x="56" y="1520"/>
                    <a:pt x="140" y="1621"/>
                  </a:cubicBezTo>
                  <a:cubicBezTo>
                    <a:pt x="203" y="1697"/>
                    <a:pt x="281" y="1755"/>
                    <a:pt x="329" y="1843"/>
                  </a:cubicBezTo>
                  <a:cubicBezTo>
                    <a:pt x="335" y="1851"/>
                    <a:pt x="339" y="1861"/>
                    <a:pt x="341" y="1869"/>
                  </a:cubicBezTo>
                  <a:cubicBezTo>
                    <a:pt x="339" y="1879"/>
                    <a:pt x="337" y="1886"/>
                    <a:pt x="335" y="1896"/>
                  </a:cubicBezTo>
                  <a:cubicBezTo>
                    <a:pt x="327" y="1952"/>
                    <a:pt x="325" y="2008"/>
                    <a:pt x="331" y="2064"/>
                  </a:cubicBezTo>
                  <a:cubicBezTo>
                    <a:pt x="325" y="2076"/>
                    <a:pt x="321" y="2088"/>
                    <a:pt x="315" y="2100"/>
                  </a:cubicBezTo>
                  <a:cubicBezTo>
                    <a:pt x="229" y="2299"/>
                    <a:pt x="56" y="2478"/>
                    <a:pt x="94" y="2696"/>
                  </a:cubicBezTo>
                  <a:cubicBezTo>
                    <a:pt x="100" y="2727"/>
                    <a:pt x="110" y="2759"/>
                    <a:pt x="122" y="2789"/>
                  </a:cubicBezTo>
                  <a:cubicBezTo>
                    <a:pt x="219" y="3012"/>
                    <a:pt x="496" y="3126"/>
                    <a:pt x="660" y="3291"/>
                  </a:cubicBezTo>
                  <a:cubicBezTo>
                    <a:pt x="783" y="3417"/>
                    <a:pt x="791" y="3562"/>
                    <a:pt x="763" y="3730"/>
                  </a:cubicBezTo>
                  <a:cubicBezTo>
                    <a:pt x="739" y="3879"/>
                    <a:pt x="714" y="4023"/>
                    <a:pt x="797" y="4158"/>
                  </a:cubicBezTo>
                  <a:cubicBezTo>
                    <a:pt x="804" y="4171"/>
                    <a:pt x="816" y="4177"/>
                    <a:pt x="830" y="4177"/>
                  </a:cubicBezTo>
                  <a:cubicBezTo>
                    <a:pt x="834" y="4177"/>
                    <a:pt x="837" y="4177"/>
                    <a:pt x="841" y="4176"/>
                  </a:cubicBezTo>
                  <a:cubicBezTo>
                    <a:pt x="861" y="4172"/>
                    <a:pt x="875" y="4154"/>
                    <a:pt x="873" y="4134"/>
                  </a:cubicBezTo>
                  <a:cubicBezTo>
                    <a:pt x="873" y="4128"/>
                    <a:pt x="871" y="4122"/>
                    <a:pt x="867" y="4116"/>
                  </a:cubicBezTo>
                  <a:cubicBezTo>
                    <a:pt x="779" y="3971"/>
                    <a:pt x="839" y="3802"/>
                    <a:pt x="859" y="3644"/>
                  </a:cubicBezTo>
                  <a:cubicBezTo>
                    <a:pt x="877" y="3521"/>
                    <a:pt x="845" y="3395"/>
                    <a:pt x="769" y="3295"/>
                  </a:cubicBezTo>
                  <a:cubicBezTo>
                    <a:pt x="630" y="3106"/>
                    <a:pt x="399" y="3010"/>
                    <a:pt x="247" y="2831"/>
                  </a:cubicBezTo>
                  <a:cubicBezTo>
                    <a:pt x="187" y="2769"/>
                    <a:pt x="162" y="2684"/>
                    <a:pt x="171" y="2598"/>
                  </a:cubicBezTo>
                  <a:cubicBezTo>
                    <a:pt x="189" y="2464"/>
                    <a:pt x="287" y="2331"/>
                    <a:pt x="357" y="2201"/>
                  </a:cubicBezTo>
                  <a:cubicBezTo>
                    <a:pt x="367" y="2239"/>
                    <a:pt x="381" y="2277"/>
                    <a:pt x="399" y="2313"/>
                  </a:cubicBezTo>
                  <a:cubicBezTo>
                    <a:pt x="407" y="2333"/>
                    <a:pt x="417" y="2351"/>
                    <a:pt x="427" y="2369"/>
                  </a:cubicBezTo>
                  <a:cubicBezTo>
                    <a:pt x="502" y="2502"/>
                    <a:pt x="636" y="2594"/>
                    <a:pt x="751" y="2694"/>
                  </a:cubicBezTo>
                  <a:cubicBezTo>
                    <a:pt x="795" y="2731"/>
                    <a:pt x="833" y="2775"/>
                    <a:pt x="865" y="2825"/>
                  </a:cubicBezTo>
                  <a:cubicBezTo>
                    <a:pt x="799" y="2941"/>
                    <a:pt x="771" y="3074"/>
                    <a:pt x="783" y="3208"/>
                  </a:cubicBezTo>
                  <a:cubicBezTo>
                    <a:pt x="795" y="3297"/>
                    <a:pt x="829" y="3381"/>
                    <a:pt x="879" y="3455"/>
                  </a:cubicBezTo>
                  <a:cubicBezTo>
                    <a:pt x="865" y="3550"/>
                    <a:pt x="865" y="3646"/>
                    <a:pt x="883" y="3742"/>
                  </a:cubicBezTo>
                  <a:cubicBezTo>
                    <a:pt x="903" y="3831"/>
                    <a:pt x="937" y="3917"/>
                    <a:pt x="983" y="3997"/>
                  </a:cubicBezTo>
                  <a:cubicBezTo>
                    <a:pt x="1030" y="4079"/>
                    <a:pt x="1082" y="4156"/>
                    <a:pt x="1138" y="4232"/>
                  </a:cubicBezTo>
                  <a:cubicBezTo>
                    <a:pt x="1156" y="4257"/>
                    <a:pt x="1181" y="4267"/>
                    <a:pt x="1206" y="4267"/>
                  </a:cubicBezTo>
                  <a:cubicBezTo>
                    <a:pt x="1266" y="4267"/>
                    <a:pt x="1323" y="4209"/>
                    <a:pt x="1279" y="4148"/>
                  </a:cubicBezTo>
                  <a:cubicBezTo>
                    <a:pt x="1210" y="4057"/>
                    <a:pt x="1148" y="3957"/>
                    <a:pt x="1096" y="3853"/>
                  </a:cubicBezTo>
                  <a:cubicBezTo>
                    <a:pt x="1068" y="3794"/>
                    <a:pt x="1046" y="3728"/>
                    <a:pt x="1032" y="3662"/>
                  </a:cubicBezTo>
                  <a:cubicBezTo>
                    <a:pt x="1032" y="3658"/>
                    <a:pt x="1032" y="3654"/>
                    <a:pt x="1032" y="3650"/>
                  </a:cubicBezTo>
                  <a:cubicBezTo>
                    <a:pt x="1072" y="3694"/>
                    <a:pt x="1114" y="3740"/>
                    <a:pt x="1152" y="3784"/>
                  </a:cubicBezTo>
                  <a:cubicBezTo>
                    <a:pt x="1188" y="3822"/>
                    <a:pt x="1220" y="3863"/>
                    <a:pt x="1250" y="3905"/>
                  </a:cubicBezTo>
                  <a:cubicBezTo>
                    <a:pt x="1259" y="3918"/>
                    <a:pt x="1271" y="3924"/>
                    <a:pt x="1284" y="3924"/>
                  </a:cubicBezTo>
                  <a:cubicBezTo>
                    <a:pt x="1313" y="3924"/>
                    <a:pt x="1342" y="3894"/>
                    <a:pt x="1319" y="3863"/>
                  </a:cubicBezTo>
                  <a:cubicBezTo>
                    <a:pt x="1283" y="3814"/>
                    <a:pt x="1246" y="3766"/>
                    <a:pt x="1204" y="3720"/>
                  </a:cubicBezTo>
                  <a:cubicBezTo>
                    <a:pt x="1144" y="3652"/>
                    <a:pt x="1082" y="3586"/>
                    <a:pt x="1026" y="3517"/>
                  </a:cubicBezTo>
                  <a:cubicBezTo>
                    <a:pt x="1034" y="3441"/>
                    <a:pt x="1046" y="3365"/>
                    <a:pt x="1064" y="3291"/>
                  </a:cubicBezTo>
                  <a:lnTo>
                    <a:pt x="1064" y="3291"/>
                  </a:lnTo>
                  <a:cubicBezTo>
                    <a:pt x="1056" y="3447"/>
                    <a:pt x="1092" y="3600"/>
                    <a:pt x="1206" y="3716"/>
                  </a:cubicBezTo>
                  <a:cubicBezTo>
                    <a:pt x="1216" y="3724"/>
                    <a:pt x="1224" y="3734"/>
                    <a:pt x="1234" y="3740"/>
                  </a:cubicBezTo>
                  <a:cubicBezTo>
                    <a:pt x="1251" y="3755"/>
                    <a:pt x="1270" y="3761"/>
                    <a:pt x="1289" y="3761"/>
                  </a:cubicBezTo>
                  <a:cubicBezTo>
                    <a:pt x="1355" y="3761"/>
                    <a:pt x="1413" y="3679"/>
                    <a:pt x="1349" y="3624"/>
                  </a:cubicBezTo>
                  <a:cubicBezTo>
                    <a:pt x="1335" y="3612"/>
                    <a:pt x="1319" y="3598"/>
                    <a:pt x="1307" y="3584"/>
                  </a:cubicBezTo>
                  <a:cubicBezTo>
                    <a:pt x="1126" y="3373"/>
                    <a:pt x="1274" y="3042"/>
                    <a:pt x="1355" y="2815"/>
                  </a:cubicBezTo>
                  <a:cubicBezTo>
                    <a:pt x="1409" y="2668"/>
                    <a:pt x="1445" y="2514"/>
                    <a:pt x="1427" y="2355"/>
                  </a:cubicBezTo>
                  <a:cubicBezTo>
                    <a:pt x="1411" y="2221"/>
                    <a:pt x="1353" y="2096"/>
                    <a:pt x="1297" y="1974"/>
                  </a:cubicBezTo>
                  <a:cubicBezTo>
                    <a:pt x="1236" y="1835"/>
                    <a:pt x="1176" y="1699"/>
                    <a:pt x="1186" y="1546"/>
                  </a:cubicBezTo>
                  <a:cubicBezTo>
                    <a:pt x="1194" y="1416"/>
                    <a:pt x="1260" y="1293"/>
                    <a:pt x="1303" y="1169"/>
                  </a:cubicBezTo>
                  <a:cubicBezTo>
                    <a:pt x="1313" y="1143"/>
                    <a:pt x="1321" y="1119"/>
                    <a:pt x="1329" y="1093"/>
                  </a:cubicBezTo>
                  <a:cubicBezTo>
                    <a:pt x="1369" y="944"/>
                    <a:pt x="1343" y="792"/>
                    <a:pt x="1311" y="645"/>
                  </a:cubicBezTo>
                  <a:cubicBezTo>
                    <a:pt x="1274" y="484"/>
                    <a:pt x="1222" y="282"/>
                    <a:pt x="1341" y="143"/>
                  </a:cubicBezTo>
                  <a:cubicBezTo>
                    <a:pt x="1393" y="82"/>
                    <a:pt x="1339" y="0"/>
                    <a:pt x="128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 name="Google Shape;617;p16"/>
            <p:cNvSpPr/>
            <p:nvPr/>
          </p:nvSpPr>
          <p:spPr>
            <a:xfrm>
              <a:off x="15020999" y="2344634"/>
              <a:ext cx="208206" cy="729383"/>
            </a:xfrm>
            <a:custGeom>
              <a:rect b="b" l="l" r="r" t="t"/>
              <a:pathLst>
                <a:path extrusionOk="0" h="3850" w="1099">
                  <a:moveTo>
                    <a:pt x="541" y="0"/>
                  </a:moveTo>
                  <a:cubicBezTo>
                    <a:pt x="500" y="0"/>
                    <a:pt x="460" y="26"/>
                    <a:pt x="461" y="79"/>
                  </a:cubicBezTo>
                  <a:cubicBezTo>
                    <a:pt x="463" y="227"/>
                    <a:pt x="363" y="340"/>
                    <a:pt x="275" y="448"/>
                  </a:cubicBezTo>
                  <a:cubicBezTo>
                    <a:pt x="188" y="556"/>
                    <a:pt x="94" y="671"/>
                    <a:pt x="62" y="813"/>
                  </a:cubicBezTo>
                  <a:cubicBezTo>
                    <a:pt x="26" y="966"/>
                    <a:pt x="94" y="1110"/>
                    <a:pt x="172" y="1237"/>
                  </a:cubicBezTo>
                  <a:cubicBezTo>
                    <a:pt x="263" y="1389"/>
                    <a:pt x="369" y="1526"/>
                    <a:pt x="275" y="1703"/>
                  </a:cubicBezTo>
                  <a:cubicBezTo>
                    <a:pt x="219" y="1811"/>
                    <a:pt x="150" y="1901"/>
                    <a:pt x="118" y="2008"/>
                  </a:cubicBezTo>
                  <a:cubicBezTo>
                    <a:pt x="102" y="2058"/>
                    <a:pt x="98" y="2110"/>
                    <a:pt x="102" y="2160"/>
                  </a:cubicBezTo>
                  <a:cubicBezTo>
                    <a:pt x="116" y="2335"/>
                    <a:pt x="227" y="2485"/>
                    <a:pt x="281" y="2650"/>
                  </a:cubicBezTo>
                  <a:cubicBezTo>
                    <a:pt x="355" y="2873"/>
                    <a:pt x="196" y="3070"/>
                    <a:pt x="108" y="3262"/>
                  </a:cubicBezTo>
                  <a:cubicBezTo>
                    <a:pt x="30" y="3429"/>
                    <a:pt x="0" y="3614"/>
                    <a:pt x="90" y="3782"/>
                  </a:cubicBezTo>
                  <a:cubicBezTo>
                    <a:pt x="104" y="3808"/>
                    <a:pt x="130" y="3823"/>
                    <a:pt x="158" y="3823"/>
                  </a:cubicBezTo>
                  <a:cubicBezTo>
                    <a:pt x="174" y="3823"/>
                    <a:pt x="190" y="3818"/>
                    <a:pt x="204" y="3808"/>
                  </a:cubicBezTo>
                  <a:cubicBezTo>
                    <a:pt x="219" y="3796"/>
                    <a:pt x="231" y="3782"/>
                    <a:pt x="237" y="3764"/>
                  </a:cubicBezTo>
                  <a:cubicBezTo>
                    <a:pt x="245" y="3742"/>
                    <a:pt x="243" y="3718"/>
                    <a:pt x="231" y="3698"/>
                  </a:cubicBezTo>
                  <a:cubicBezTo>
                    <a:pt x="126" y="3503"/>
                    <a:pt x="279" y="3284"/>
                    <a:pt x="367" y="3112"/>
                  </a:cubicBezTo>
                  <a:cubicBezTo>
                    <a:pt x="377" y="3094"/>
                    <a:pt x="383" y="3078"/>
                    <a:pt x="391" y="3062"/>
                  </a:cubicBezTo>
                  <a:cubicBezTo>
                    <a:pt x="429" y="3152"/>
                    <a:pt x="479" y="3240"/>
                    <a:pt x="520" y="3328"/>
                  </a:cubicBezTo>
                  <a:cubicBezTo>
                    <a:pt x="528" y="3345"/>
                    <a:pt x="534" y="3365"/>
                    <a:pt x="540" y="3383"/>
                  </a:cubicBezTo>
                  <a:cubicBezTo>
                    <a:pt x="572" y="3504"/>
                    <a:pt x="564" y="3686"/>
                    <a:pt x="416" y="3686"/>
                  </a:cubicBezTo>
                  <a:cubicBezTo>
                    <a:pt x="414" y="3686"/>
                    <a:pt x="412" y="3686"/>
                    <a:pt x="411" y="3686"/>
                  </a:cubicBezTo>
                  <a:cubicBezTo>
                    <a:pt x="409" y="3686"/>
                    <a:pt x="408" y="3686"/>
                    <a:pt x="407" y="3686"/>
                  </a:cubicBezTo>
                  <a:cubicBezTo>
                    <a:pt x="305" y="3686"/>
                    <a:pt x="306" y="3846"/>
                    <a:pt x="411" y="3850"/>
                  </a:cubicBezTo>
                  <a:cubicBezTo>
                    <a:pt x="414" y="3850"/>
                    <a:pt x="417" y="3850"/>
                    <a:pt x="419" y="3850"/>
                  </a:cubicBezTo>
                  <a:cubicBezTo>
                    <a:pt x="547" y="3850"/>
                    <a:pt x="647" y="3763"/>
                    <a:pt x="692" y="3644"/>
                  </a:cubicBezTo>
                  <a:cubicBezTo>
                    <a:pt x="748" y="3503"/>
                    <a:pt x="718" y="3371"/>
                    <a:pt x="658" y="3236"/>
                  </a:cubicBezTo>
                  <a:lnTo>
                    <a:pt x="648" y="3214"/>
                  </a:lnTo>
                  <a:cubicBezTo>
                    <a:pt x="558" y="3023"/>
                    <a:pt x="465" y="2867"/>
                    <a:pt x="522" y="2648"/>
                  </a:cubicBezTo>
                  <a:cubicBezTo>
                    <a:pt x="570" y="2467"/>
                    <a:pt x="742" y="2345"/>
                    <a:pt x="833" y="2188"/>
                  </a:cubicBezTo>
                  <a:cubicBezTo>
                    <a:pt x="1011" y="1877"/>
                    <a:pt x="811" y="1594"/>
                    <a:pt x="662" y="1321"/>
                  </a:cubicBezTo>
                  <a:cubicBezTo>
                    <a:pt x="632" y="1267"/>
                    <a:pt x="604" y="1209"/>
                    <a:pt x="580" y="1151"/>
                  </a:cubicBezTo>
                  <a:cubicBezTo>
                    <a:pt x="413" y="731"/>
                    <a:pt x="1098" y="653"/>
                    <a:pt x="1052" y="237"/>
                  </a:cubicBezTo>
                  <a:cubicBezTo>
                    <a:pt x="1046" y="186"/>
                    <a:pt x="1002" y="160"/>
                    <a:pt x="960" y="160"/>
                  </a:cubicBezTo>
                  <a:cubicBezTo>
                    <a:pt x="920" y="160"/>
                    <a:pt x="882" y="185"/>
                    <a:pt x="889" y="237"/>
                  </a:cubicBezTo>
                  <a:cubicBezTo>
                    <a:pt x="909" y="416"/>
                    <a:pt x="736" y="522"/>
                    <a:pt x="612" y="617"/>
                  </a:cubicBezTo>
                  <a:cubicBezTo>
                    <a:pt x="484" y="717"/>
                    <a:pt x="399" y="836"/>
                    <a:pt x="387" y="1002"/>
                  </a:cubicBezTo>
                  <a:cubicBezTo>
                    <a:pt x="375" y="1173"/>
                    <a:pt x="461" y="1317"/>
                    <a:pt x="550" y="1462"/>
                  </a:cubicBezTo>
                  <a:cubicBezTo>
                    <a:pt x="654" y="1626"/>
                    <a:pt x="760" y="1791"/>
                    <a:pt x="730" y="1994"/>
                  </a:cubicBezTo>
                  <a:cubicBezTo>
                    <a:pt x="706" y="2156"/>
                    <a:pt x="558" y="2275"/>
                    <a:pt x="465" y="2401"/>
                  </a:cubicBezTo>
                  <a:cubicBezTo>
                    <a:pt x="441" y="2433"/>
                    <a:pt x="419" y="2469"/>
                    <a:pt x="403" y="2504"/>
                  </a:cubicBezTo>
                  <a:cubicBezTo>
                    <a:pt x="349" y="2383"/>
                    <a:pt x="273" y="2265"/>
                    <a:pt x="263" y="2132"/>
                  </a:cubicBezTo>
                  <a:cubicBezTo>
                    <a:pt x="247" y="1956"/>
                    <a:pt x="425" y="1817"/>
                    <a:pt x="471" y="1656"/>
                  </a:cubicBezTo>
                  <a:cubicBezTo>
                    <a:pt x="481" y="1622"/>
                    <a:pt x="484" y="1584"/>
                    <a:pt x="482" y="1548"/>
                  </a:cubicBezTo>
                  <a:cubicBezTo>
                    <a:pt x="471" y="1283"/>
                    <a:pt x="150" y="1086"/>
                    <a:pt x="231" y="809"/>
                  </a:cubicBezTo>
                  <a:cubicBezTo>
                    <a:pt x="271" y="677"/>
                    <a:pt x="389" y="569"/>
                    <a:pt x="471" y="462"/>
                  </a:cubicBezTo>
                  <a:cubicBezTo>
                    <a:pt x="558" y="348"/>
                    <a:pt x="626" y="227"/>
                    <a:pt x="624" y="79"/>
                  </a:cubicBezTo>
                  <a:cubicBezTo>
                    <a:pt x="623" y="26"/>
                    <a:pt x="582" y="0"/>
                    <a:pt x="5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 name="Google Shape;618;p16"/>
            <p:cNvSpPr/>
            <p:nvPr/>
          </p:nvSpPr>
          <p:spPr>
            <a:xfrm>
              <a:off x="15156077" y="2573868"/>
              <a:ext cx="110639" cy="553194"/>
            </a:xfrm>
            <a:custGeom>
              <a:rect b="b" l="l" r="r" t="t"/>
              <a:pathLst>
                <a:path extrusionOk="0" h="2920" w="584">
                  <a:moveTo>
                    <a:pt x="531" y="1"/>
                  </a:moveTo>
                  <a:cubicBezTo>
                    <a:pt x="526" y="1"/>
                    <a:pt x="522" y="1"/>
                    <a:pt x="517" y="3"/>
                  </a:cubicBezTo>
                  <a:cubicBezTo>
                    <a:pt x="306" y="79"/>
                    <a:pt x="214" y="278"/>
                    <a:pt x="240" y="493"/>
                  </a:cubicBezTo>
                  <a:cubicBezTo>
                    <a:pt x="258" y="637"/>
                    <a:pt x="324" y="774"/>
                    <a:pt x="367" y="914"/>
                  </a:cubicBezTo>
                  <a:cubicBezTo>
                    <a:pt x="379" y="954"/>
                    <a:pt x="387" y="998"/>
                    <a:pt x="391" y="1039"/>
                  </a:cubicBezTo>
                  <a:cubicBezTo>
                    <a:pt x="401" y="1161"/>
                    <a:pt x="369" y="1283"/>
                    <a:pt x="300" y="1382"/>
                  </a:cubicBezTo>
                  <a:cubicBezTo>
                    <a:pt x="168" y="1585"/>
                    <a:pt x="1" y="1753"/>
                    <a:pt x="47" y="2016"/>
                  </a:cubicBezTo>
                  <a:cubicBezTo>
                    <a:pt x="74" y="2175"/>
                    <a:pt x="164" y="2365"/>
                    <a:pt x="178" y="2540"/>
                  </a:cubicBezTo>
                  <a:cubicBezTo>
                    <a:pt x="186" y="2654"/>
                    <a:pt x="162" y="2761"/>
                    <a:pt x="66" y="2851"/>
                  </a:cubicBezTo>
                  <a:cubicBezTo>
                    <a:pt x="35" y="2879"/>
                    <a:pt x="64" y="2920"/>
                    <a:pt x="96" y="2920"/>
                  </a:cubicBezTo>
                  <a:cubicBezTo>
                    <a:pt x="106" y="2920"/>
                    <a:pt x="115" y="2917"/>
                    <a:pt x="124" y="2909"/>
                  </a:cubicBezTo>
                  <a:cubicBezTo>
                    <a:pt x="256" y="2785"/>
                    <a:pt x="276" y="2618"/>
                    <a:pt x="248" y="2450"/>
                  </a:cubicBezTo>
                  <a:cubicBezTo>
                    <a:pt x="244" y="2426"/>
                    <a:pt x="238" y="2399"/>
                    <a:pt x="232" y="2373"/>
                  </a:cubicBezTo>
                  <a:cubicBezTo>
                    <a:pt x="196" y="2223"/>
                    <a:pt x="128" y="2084"/>
                    <a:pt x="120" y="1928"/>
                  </a:cubicBezTo>
                  <a:cubicBezTo>
                    <a:pt x="112" y="1771"/>
                    <a:pt x="210" y="1645"/>
                    <a:pt x="296" y="1530"/>
                  </a:cubicBezTo>
                  <a:cubicBezTo>
                    <a:pt x="361" y="1440"/>
                    <a:pt x="421" y="1350"/>
                    <a:pt x="459" y="1247"/>
                  </a:cubicBezTo>
                  <a:cubicBezTo>
                    <a:pt x="491" y="1151"/>
                    <a:pt x="483" y="1049"/>
                    <a:pt x="461" y="954"/>
                  </a:cubicBezTo>
                  <a:cubicBezTo>
                    <a:pt x="457" y="932"/>
                    <a:pt x="451" y="912"/>
                    <a:pt x="445" y="892"/>
                  </a:cubicBezTo>
                  <a:cubicBezTo>
                    <a:pt x="375" y="631"/>
                    <a:pt x="162" y="216"/>
                    <a:pt x="539" y="83"/>
                  </a:cubicBezTo>
                  <a:cubicBezTo>
                    <a:pt x="584" y="67"/>
                    <a:pt x="570" y="1"/>
                    <a:pt x="5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 name="Google Shape;619;p16"/>
            <p:cNvSpPr/>
            <p:nvPr/>
          </p:nvSpPr>
          <p:spPr>
            <a:xfrm>
              <a:off x="14684536" y="2652869"/>
              <a:ext cx="260873" cy="540690"/>
            </a:xfrm>
            <a:custGeom>
              <a:rect b="b" l="l" r="r" t="t"/>
              <a:pathLst>
                <a:path extrusionOk="0" h="2854" w="1377">
                  <a:moveTo>
                    <a:pt x="270" y="1"/>
                  </a:moveTo>
                  <a:cubicBezTo>
                    <a:pt x="246" y="1"/>
                    <a:pt x="220" y="21"/>
                    <a:pt x="226" y="52"/>
                  </a:cubicBezTo>
                  <a:cubicBezTo>
                    <a:pt x="282" y="323"/>
                    <a:pt x="1" y="543"/>
                    <a:pt x="5" y="816"/>
                  </a:cubicBezTo>
                  <a:cubicBezTo>
                    <a:pt x="9" y="1079"/>
                    <a:pt x="254" y="1254"/>
                    <a:pt x="449" y="1402"/>
                  </a:cubicBezTo>
                  <a:lnTo>
                    <a:pt x="509" y="1445"/>
                  </a:lnTo>
                  <a:cubicBezTo>
                    <a:pt x="636" y="1547"/>
                    <a:pt x="754" y="1665"/>
                    <a:pt x="794" y="1828"/>
                  </a:cubicBezTo>
                  <a:cubicBezTo>
                    <a:pt x="832" y="1987"/>
                    <a:pt x="774" y="2153"/>
                    <a:pt x="816" y="2314"/>
                  </a:cubicBezTo>
                  <a:cubicBezTo>
                    <a:pt x="854" y="2468"/>
                    <a:pt x="1001" y="2536"/>
                    <a:pt x="1123" y="2619"/>
                  </a:cubicBezTo>
                  <a:cubicBezTo>
                    <a:pt x="1198" y="2671"/>
                    <a:pt x="1266" y="2733"/>
                    <a:pt x="1290" y="2824"/>
                  </a:cubicBezTo>
                  <a:cubicBezTo>
                    <a:pt x="1296" y="2844"/>
                    <a:pt x="1312" y="2853"/>
                    <a:pt x="1328" y="2853"/>
                  </a:cubicBezTo>
                  <a:cubicBezTo>
                    <a:pt x="1353" y="2853"/>
                    <a:pt x="1377" y="2834"/>
                    <a:pt x="1370" y="2803"/>
                  </a:cubicBezTo>
                  <a:cubicBezTo>
                    <a:pt x="1338" y="2689"/>
                    <a:pt x="1256" y="2623"/>
                    <a:pt x="1168" y="2561"/>
                  </a:cubicBezTo>
                  <a:cubicBezTo>
                    <a:pt x="1075" y="2498"/>
                    <a:pt x="975" y="2442"/>
                    <a:pt x="915" y="2344"/>
                  </a:cubicBezTo>
                  <a:cubicBezTo>
                    <a:pt x="826" y="2199"/>
                    <a:pt x="905" y="1999"/>
                    <a:pt x="879" y="1840"/>
                  </a:cubicBezTo>
                  <a:cubicBezTo>
                    <a:pt x="856" y="1703"/>
                    <a:pt x="784" y="1593"/>
                    <a:pt x="688" y="1495"/>
                  </a:cubicBezTo>
                  <a:cubicBezTo>
                    <a:pt x="630" y="1437"/>
                    <a:pt x="567" y="1386"/>
                    <a:pt x="501" y="1338"/>
                  </a:cubicBezTo>
                  <a:cubicBezTo>
                    <a:pt x="304" y="1190"/>
                    <a:pt x="88" y="1043"/>
                    <a:pt x="84" y="784"/>
                  </a:cubicBezTo>
                  <a:cubicBezTo>
                    <a:pt x="80" y="511"/>
                    <a:pt x="363" y="319"/>
                    <a:pt x="306" y="31"/>
                  </a:cubicBezTo>
                  <a:cubicBezTo>
                    <a:pt x="302" y="10"/>
                    <a:pt x="286" y="1"/>
                    <a:pt x="27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 name="Google Shape;620;p16"/>
            <p:cNvSpPr/>
            <p:nvPr/>
          </p:nvSpPr>
          <p:spPr>
            <a:xfrm>
              <a:off x="15219353" y="2596602"/>
              <a:ext cx="211047" cy="536333"/>
            </a:xfrm>
            <a:custGeom>
              <a:rect b="b" l="l" r="r" t="t"/>
              <a:pathLst>
                <a:path extrusionOk="0" h="2831" w="1114">
                  <a:moveTo>
                    <a:pt x="729" y="0"/>
                  </a:moveTo>
                  <a:cubicBezTo>
                    <a:pt x="703" y="0"/>
                    <a:pt x="678" y="10"/>
                    <a:pt x="659" y="35"/>
                  </a:cubicBezTo>
                  <a:cubicBezTo>
                    <a:pt x="522" y="220"/>
                    <a:pt x="571" y="453"/>
                    <a:pt x="581" y="666"/>
                  </a:cubicBezTo>
                  <a:cubicBezTo>
                    <a:pt x="589" y="790"/>
                    <a:pt x="571" y="905"/>
                    <a:pt x="492" y="1003"/>
                  </a:cubicBezTo>
                  <a:cubicBezTo>
                    <a:pt x="424" y="1089"/>
                    <a:pt x="332" y="1153"/>
                    <a:pt x="253" y="1226"/>
                  </a:cubicBezTo>
                  <a:cubicBezTo>
                    <a:pt x="83" y="1380"/>
                    <a:pt x="21" y="1559"/>
                    <a:pt x="41" y="1774"/>
                  </a:cubicBezTo>
                  <a:cubicBezTo>
                    <a:pt x="41" y="1796"/>
                    <a:pt x="45" y="1820"/>
                    <a:pt x="49" y="1844"/>
                  </a:cubicBezTo>
                  <a:cubicBezTo>
                    <a:pt x="85" y="2077"/>
                    <a:pt x="255" y="2398"/>
                    <a:pt x="57" y="2603"/>
                  </a:cubicBezTo>
                  <a:cubicBezTo>
                    <a:pt x="0" y="2662"/>
                    <a:pt x="56" y="2744"/>
                    <a:pt x="118" y="2744"/>
                  </a:cubicBezTo>
                  <a:cubicBezTo>
                    <a:pt x="137" y="2744"/>
                    <a:pt x="156" y="2736"/>
                    <a:pt x="173" y="2719"/>
                  </a:cubicBezTo>
                  <a:cubicBezTo>
                    <a:pt x="209" y="2683"/>
                    <a:pt x="237" y="2641"/>
                    <a:pt x="259" y="2595"/>
                  </a:cubicBezTo>
                  <a:cubicBezTo>
                    <a:pt x="267" y="2619"/>
                    <a:pt x="272" y="2645"/>
                    <a:pt x="282" y="2669"/>
                  </a:cubicBezTo>
                  <a:cubicBezTo>
                    <a:pt x="296" y="2715"/>
                    <a:pt x="314" y="2761"/>
                    <a:pt x="330" y="2803"/>
                  </a:cubicBezTo>
                  <a:cubicBezTo>
                    <a:pt x="337" y="2822"/>
                    <a:pt x="354" y="2831"/>
                    <a:pt x="371" y="2831"/>
                  </a:cubicBezTo>
                  <a:cubicBezTo>
                    <a:pt x="396" y="2831"/>
                    <a:pt x="420" y="2812"/>
                    <a:pt x="408" y="2783"/>
                  </a:cubicBezTo>
                  <a:cubicBezTo>
                    <a:pt x="386" y="2719"/>
                    <a:pt x="362" y="2655"/>
                    <a:pt x="344" y="2591"/>
                  </a:cubicBezTo>
                  <a:cubicBezTo>
                    <a:pt x="312" y="2480"/>
                    <a:pt x="298" y="2364"/>
                    <a:pt x="332" y="2251"/>
                  </a:cubicBezTo>
                  <a:cubicBezTo>
                    <a:pt x="384" y="2077"/>
                    <a:pt x="589" y="2002"/>
                    <a:pt x="699" y="1868"/>
                  </a:cubicBezTo>
                  <a:cubicBezTo>
                    <a:pt x="803" y="1740"/>
                    <a:pt x="769" y="1575"/>
                    <a:pt x="759" y="1426"/>
                  </a:cubicBezTo>
                  <a:cubicBezTo>
                    <a:pt x="749" y="1218"/>
                    <a:pt x="890" y="1061"/>
                    <a:pt x="1072" y="983"/>
                  </a:cubicBezTo>
                  <a:cubicBezTo>
                    <a:pt x="1113" y="964"/>
                    <a:pt x="1087" y="907"/>
                    <a:pt x="1048" y="907"/>
                  </a:cubicBezTo>
                  <a:cubicBezTo>
                    <a:pt x="1042" y="907"/>
                    <a:pt x="1036" y="909"/>
                    <a:pt x="1030" y="911"/>
                  </a:cubicBezTo>
                  <a:cubicBezTo>
                    <a:pt x="876" y="973"/>
                    <a:pt x="755" y="1099"/>
                    <a:pt x="699" y="1256"/>
                  </a:cubicBezTo>
                  <a:cubicBezTo>
                    <a:pt x="667" y="1346"/>
                    <a:pt x="677" y="1444"/>
                    <a:pt x="687" y="1537"/>
                  </a:cubicBezTo>
                  <a:cubicBezTo>
                    <a:pt x="699" y="1673"/>
                    <a:pt x="683" y="1776"/>
                    <a:pt x="581" y="1874"/>
                  </a:cubicBezTo>
                  <a:cubicBezTo>
                    <a:pt x="480" y="1972"/>
                    <a:pt x="362" y="2039"/>
                    <a:pt x="290" y="2155"/>
                  </a:cubicBezTo>
                  <a:cubicBezTo>
                    <a:pt x="288" y="2145"/>
                    <a:pt x="286" y="2135"/>
                    <a:pt x="284" y="2125"/>
                  </a:cubicBezTo>
                  <a:cubicBezTo>
                    <a:pt x="257" y="1984"/>
                    <a:pt x="207" y="1852"/>
                    <a:pt x="197" y="1709"/>
                  </a:cubicBezTo>
                  <a:cubicBezTo>
                    <a:pt x="193" y="1655"/>
                    <a:pt x="199" y="1601"/>
                    <a:pt x="217" y="1551"/>
                  </a:cubicBezTo>
                  <a:cubicBezTo>
                    <a:pt x="251" y="1469"/>
                    <a:pt x="302" y="1398"/>
                    <a:pt x="368" y="1340"/>
                  </a:cubicBezTo>
                  <a:cubicBezTo>
                    <a:pt x="388" y="1322"/>
                    <a:pt x="408" y="1306"/>
                    <a:pt x="426" y="1288"/>
                  </a:cubicBezTo>
                  <a:cubicBezTo>
                    <a:pt x="547" y="1178"/>
                    <a:pt x="667" y="1075"/>
                    <a:pt x="717" y="921"/>
                  </a:cubicBezTo>
                  <a:cubicBezTo>
                    <a:pt x="729" y="890"/>
                    <a:pt x="737" y="856"/>
                    <a:pt x="741" y="822"/>
                  </a:cubicBezTo>
                  <a:cubicBezTo>
                    <a:pt x="767" y="595"/>
                    <a:pt x="653" y="316"/>
                    <a:pt x="801" y="118"/>
                  </a:cubicBezTo>
                  <a:cubicBezTo>
                    <a:pt x="846" y="58"/>
                    <a:pt x="788" y="0"/>
                    <a:pt x="7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21" name="Google Shape;621;p16"/>
          <p:cNvGrpSpPr/>
          <p:nvPr/>
        </p:nvGrpSpPr>
        <p:grpSpPr>
          <a:xfrm flipH="1" rot="-7025114">
            <a:off x="651652" y="4217202"/>
            <a:ext cx="449739" cy="472851"/>
            <a:chOff x="11391327" y="1296786"/>
            <a:chExt cx="449754" cy="472867"/>
          </a:xfrm>
        </p:grpSpPr>
        <p:sp>
          <p:nvSpPr>
            <p:cNvPr id="622" name="Google Shape;622;p16"/>
            <p:cNvSpPr/>
            <p:nvPr/>
          </p:nvSpPr>
          <p:spPr>
            <a:xfrm>
              <a:off x="11544970" y="1418413"/>
              <a:ext cx="231887" cy="162169"/>
            </a:xfrm>
            <a:custGeom>
              <a:rect b="b" l="l" r="r" t="t"/>
              <a:pathLst>
                <a:path extrusionOk="0" h="856" w="1224">
                  <a:moveTo>
                    <a:pt x="1224" y="0"/>
                  </a:moveTo>
                  <a:cubicBezTo>
                    <a:pt x="1128" y="66"/>
                    <a:pt x="1029" y="136"/>
                    <a:pt x="925" y="203"/>
                  </a:cubicBezTo>
                  <a:cubicBezTo>
                    <a:pt x="895" y="221"/>
                    <a:pt x="865" y="241"/>
                    <a:pt x="835" y="259"/>
                  </a:cubicBezTo>
                  <a:cubicBezTo>
                    <a:pt x="765" y="301"/>
                    <a:pt x="696" y="337"/>
                    <a:pt x="622" y="371"/>
                  </a:cubicBezTo>
                  <a:cubicBezTo>
                    <a:pt x="550" y="403"/>
                    <a:pt x="477" y="433"/>
                    <a:pt x="403" y="456"/>
                  </a:cubicBezTo>
                  <a:cubicBezTo>
                    <a:pt x="353" y="472"/>
                    <a:pt x="303" y="492"/>
                    <a:pt x="255" y="514"/>
                  </a:cubicBezTo>
                  <a:cubicBezTo>
                    <a:pt x="231" y="524"/>
                    <a:pt x="207" y="538"/>
                    <a:pt x="186" y="552"/>
                  </a:cubicBezTo>
                  <a:cubicBezTo>
                    <a:pt x="128" y="586"/>
                    <a:pt x="80" y="634"/>
                    <a:pt x="44" y="690"/>
                  </a:cubicBezTo>
                  <a:cubicBezTo>
                    <a:pt x="20" y="725"/>
                    <a:pt x="6" y="767"/>
                    <a:pt x="0" y="811"/>
                  </a:cubicBezTo>
                  <a:cubicBezTo>
                    <a:pt x="0" y="819"/>
                    <a:pt x="0" y="827"/>
                    <a:pt x="0" y="835"/>
                  </a:cubicBezTo>
                  <a:lnTo>
                    <a:pt x="0" y="845"/>
                  </a:lnTo>
                  <a:lnTo>
                    <a:pt x="0" y="855"/>
                  </a:lnTo>
                  <a:cubicBezTo>
                    <a:pt x="6" y="839"/>
                    <a:pt x="12" y="823"/>
                    <a:pt x="22" y="809"/>
                  </a:cubicBezTo>
                  <a:cubicBezTo>
                    <a:pt x="34" y="785"/>
                    <a:pt x="52" y="763"/>
                    <a:pt x="72" y="745"/>
                  </a:cubicBezTo>
                  <a:cubicBezTo>
                    <a:pt x="82" y="735"/>
                    <a:pt x="92" y="725"/>
                    <a:pt x="104" y="718"/>
                  </a:cubicBezTo>
                  <a:cubicBezTo>
                    <a:pt x="146" y="688"/>
                    <a:pt x="194" y="666"/>
                    <a:pt x="245" y="652"/>
                  </a:cubicBezTo>
                  <a:cubicBezTo>
                    <a:pt x="343" y="626"/>
                    <a:pt x="445" y="618"/>
                    <a:pt x="544" y="594"/>
                  </a:cubicBezTo>
                  <a:cubicBezTo>
                    <a:pt x="574" y="586"/>
                    <a:pt x="604" y="576"/>
                    <a:pt x="634" y="566"/>
                  </a:cubicBezTo>
                  <a:cubicBezTo>
                    <a:pt x="769" y="520"/>
                    <a:pt x="893" y="447"/>
                    <a:pt x="997" y="349"/>
                  </a:cubicBezTo>
                  <a:cubicBezTo>
                    <a:pt x="1074" y="277"/>
                    <a:pt x="1140" y="193"/>
                    <a:pt x="1186" y="98"/>
                  </a:cubicBezTo>
                  <a:cubicBezTo>
                    <a:pt x="1198" y="74"/>
                    <a:pt x="1208" y="50"/>
                    <a:pt x="1216" y="26"/>
                  </a:cubicBezTo>
                  <a:cubicBezTo>
                    <a:pt x="1220" y="10"/>
                    <a:pt x="1224" y="0"/>
                    <a:pt x="12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 name="Google Shape;623;p16"/>
            <p:cNvSpPr/>
            <p:nvPr/>
          </p:nvSpPr>
          <p:spPr>
            <a:xfrm>
              <a:off x="11391327" y="1296786"/>
              <a:ext cx="304825" cy="472867"/>
            </a:xfrm>
            <a:custGeom>
              <a:rect b="b" l="l" r="r" t="t"/>
              <a:pathLst>
                <a:path extrusionOk="0" h="2496" w="1609">
                  <a:moveTo>
                    <a:pt x="1323" y="0"/>
                  </a:moveTo>
                  <a:lnTo>
                    <a:pt x="1323" y="0"/>
                  </a:lnTo>
                  <a:cubicBezTo>
                    <a:pt x="1228" y="12"/>
                    <a:pt x="1136" y="50"/>
                    <a:pt x="1058" y="108"/>
                  </a:cubicBezTo>
                  <a:cubicBezTo>
                    <a:pt x="1015" y="138"/>
                    <a:pt x="977" y="174"/>
                    <a:pt x="941" y="214"/>
                  </a:cubicBezTo>
                  <a:cubicBezTo>
                    <a:pt x="895" y="267"/>
                    <a:pt x="859" y="329"/>
                    <a:pt x="831" y="393"/>
                  </a:cubicBezTo>
                  <a:cubicBezTo>
                    <a:pt x="825" y="407"/>
                    <a:pt x="819" y="421"/>
                    <a:pt x="815" y="435"/>
                  </a:cubicBezTo>
                  <a:cubicBezTo>
                    <a:pt x="799" y="477"/>
                    <a:pt x="789" y="521"/>
                    <a:pt x="781" y="564"/>
                  </a:cubicBezTo>
                  <a:cubicBezTo>
                    <a:pt x="777" y="602"/>
                    <a:pt x="775" y="640"/>
                    <a:pt x="775" y="676"/>
                  </a:cubicBezTo>
                  <a:cubicBezTo>
                    <a:pt x="736" y="680"/>
                    <a:pt x="694" y="682"/>
                    <a:pt x="652" y="688"/>
                  </a:cubicBezTo>
                  <a:cubicBezTo>
                    <a:pt x="632" y="690"/>
                    <a:pt x="610" y="692"/>
                    <a:pt x="590" y="696"/>
                  </a:cubicBezTo>
                  <a:cubicBezTo>
                    <a:pt x="478" y="708"/>
                    <a:pt x="373" y="746"/>
                    <a:pt x="277" y="804"/>
                  </a:cubicBezTo>
                  <a:cubicBezTo>
                    <a:pt x="176" y="869"/>
                    <a:pt x="98" y="965"/>
                    <a:pt x="52" y="1079"/>
                  </a:cubicBezTo>
                  <a:cubicBezTo>
                    <a:pt x="16" y="1164"/>
                    <a:pt x="0" y="1256"/>
                    <a:pt x="6" y="1350"/>
                  </a:cubicBezTo>
                  <a:cubicBezTo>
                    <a:pt x="8" y="1373"/>
                    <a:pt x="10" y="1395"/>
                    <a:pt x="16" y="1419"/>
                  </a:cubicBezTo>
                  <a:cubicBezTo>
                    <a:pt x="22" y="1455"/>
                    <a:pt x="32" y="1491"/>
                    <a:pt x="46" y="1525"/>
                  </a:cubicBezTo>
                  <a:cubicBezTo>
                    <a:pt x="54" y="1543"/>
                    <a:pt x="64" y="1557"/>
                    <a:pt x="68" y="1567"/>
                  </a:cubicBezTo>
                  <a:lnTo>
                    <a:pt x="76" y="1581"/>
                  </a:lnTo>
                  <a:cubicBezTo>
                    <a:pt x="56" y="1507"/>
                    <a:pt x="54" y="1429"/>
                    <a:pt x="68" y="1352"/>
                  </a:cubicBezTo>
                  <a:cubicBezTo>
                    <a:pt x="82" y="1268"/>
                    <a:pt x="116" y="1188"/>
                    <a:pt x="164" y="1116"/>
                  </a:cubicBezTo>
                  <a:cubicBezTo>
                    <a:pt x="201" y="1061"/>
                    <a:pt x="251" y="1013"/>
                    <a:pt x="307" y="975"/>
                  </a:cubicBezTo>
                  <a:cubicBezTo>
                    <a:pt x="339" y="953"/>
                    <a:pt x="373" y="937"/>
                    <a:pt x="407" y="925"/>
                  </a:cubicBezTo>
                  <a:cubicBezTo>
                    <a:pt x="429" y="915"/>
                    <a:pt x="453" y="909"/>
                    <a:pt x="474" y="903"/>
                  </a:cubicBezTo>
                  <a:cubicBezTo>
                    <a:pt x="576" y="881"/>
                    <a:pt x="680" y="869"/>
                    <a:pt x="783" y="865"/>
                  </a:cubicBezTo>
                  <a:cubicBezTo>
                    <a:pt x="785" y="889"/>
                    <a:pt x="787" y="915"/>
                    <a:pt x="787" y="939"/>
                  </a:cubicBezTo>
                  <a:lnTo>
                    <a:pt x="787" y="975"/>
                  </a:lnTo>
                  <a:cubicBezTo>
                    <a:pt x="787" y="999"/>
                    <a:pt x="787" y="1021"/>
                    <a:pt x="783" y="1045"/>
                  </a:cubicBezTo>
                  <a:cubicBezTo>
                    <a:pt x="779" y="1073"/>
                    <a:pt x="771" y="1100"/>
                    <a:pt x="757" y="1126"/>
                  </a:cubicBezTo>
                  <a:cubicBezTo>
                    <a:pt x="743" y="1152"/>
                    <a:pt x="726" y="1174"/>
                    <a:pt x="704" y="1190"/>
                  </a:cubicBezTo>
                  <a:cubicBezTo>
                    <a:pt x="680" y="1212"/>
                    <a:pt x="646" y="1232"/>
                    <a:pt x="612" y="1258"/>
                  </a:cubicBezTo>
                  <a:cubicBezTo>
                    <a:pt x="544" y="1310"/>
                    <a:pt x="484" y="1371"/>
                    <a:pt x="433" y="1441"/>
                  </a:cubicBezTo>
                  <a:cubicBezTo>
                    <a:pt x="285" y="1646"/>
                    <a:pt x="227" y="1904"/>
                    <a:pt x="273" y="2153"/>
                  </a:cubicBezTo>
                  <a:cubicBezTo>
                    <a:pt x="277" y="2175"/>
                    <a:pt x="281" y="2195"/>
                    <a:pt x="287" y="2212"/>
                  </a:cubicBezTo>
                  <a:cubicBezTo>
                    <a:pt x="305" y="2288"/>
                    <a:pt x="337" y="2360"/>
                    <a:pt x="375" y="2428"/>
                  </a:cubicBezTo>
                  <a:lnTo>
                    <a:pt x="423" y="2495"/>
                  </a:lnTo>
                  <a:cubicBezTo>
                    <a:pt x="359" y="2360"/>
                    <a:pt x="335" y="2208"/>
                    <a:pt x="349" y="2059"/>
                  </a:cubicBezTo>
                  <a:cubicBezTo>
                    <a:pt x="353" y="1991"/>
                    <a:pt x="367" y="1923"/>
                    <a:pt x="387" y="1860"/>
                  </a:cubicBezTo>
                  <a:cubicBezTo>
                    <a:pt x="437" y="1686"/>
                    <a:pt x="542" y="1533"/>
                    <a:pt x="686" y="1425"/>
                  </a:cubicBezTo>
                  <a:cubicBezTo>
                    <a:pt x="716" y="1399"/>
                    <a:pt x="751" y="1381"/>
                    <a:pt x="793" y="1352"/>
                  </a:cubicBezTo>
                  <a:cubicBezTo>
                    <a:pt x="815" y="1338"/>
                    <a:pt x="835" y="1322"/>
                    <a:pt x="855" y="1302"/>
                  </a:cubicBezTo>
                  <a:cubicBezTo>
                    <a:pt x="875" y="1284"/>
                    <a:pt x="895" y="1262"/>
                    <a:pt x="911" y="1238"/>
                  </a:cubicBezTo>
                  <a:cubicBezTo>
                    <a:pt x="941" y="1194"/>
                    <a:pt x="961" y="1144"/>
                    <a:pt x="969" y="1092"/>
                  </a:cubicBezTo>
                  <a:cubicBezTo>
                    <a:pt x="977" y="1047"/>
                    <a:pt x="981" y="1001"/>
                    <a:pt x="979" y="957"/>
                  </a:cubicBezTo>
                  <a:cubicBezTo>
                    <a:pt x="977" y="917"/>
                    <a:pt x="975" y="879"/>
                    <a:pt x="971" y="845"/>
                  </a:cubicBezTo>
                  <a:cubicBezTo>
                    <a:pt x="1036" y="835"/>
                    <a:pt x="1102" y="817"/>
                    <a:pt x="1164" y="794"/>
                  </a:cubicBezTo>
                  <a:cubicBezTo>
                    <a:pt x="1305" y="740"/>
                    <a:pt x="1431" y="650"/>
                    <a:pt x="1527" y="534"/>
                  </a:cubicBezTo>
                  <a:cubicBezTo>
                    <a:pt x="1551" y="507"/>
                    <a:pt x="1573" y="475"/>
                    <a:pt x="1590" y="443"/>
                  </a:cubicBezTo>
                  <a:lnTo>
                    <a:pt x="1608" y="411"/>
                  </a:lnTo>
                  <a:lnTo>
                    <a:pt x="1608" y="411"/>
                  </a:lnTo>
                  <a:cubicBezTo>
                    <a:pt x="1441" y="529"/>
                    <a:pt x="1250" y="612"/>
                    <a:pt x="1048" y="652"/>
                  </a:cubicBezTo>
                  <a:lnTo>
                    <a:pt x="1013" y="656"/>
                  </a:lnTo>
                  <a:cubicBezTo>
                    <a:pt x="993" y="660"/>
                    <a:pt x="971" y="662"/>
                    <a:pt x="951" y="664"/>
                  </a:cubicBezTo>
                  <a:cubicBezTo>
                    <a:pt x="947" y="628"/>
                    <a:pt x="947" y="592"/>
                    <a:pt x="951" y="556"/>
                  </a:cubicBezTo>
                  <a:cubicBezTo>
                    <a:pt x="959" y="459"/>
                    <a:pt x="989" y="365"/>
                    <a:pt x="1038" y="281"/>
                  </a:cubicBezTo>
                  <a:cubicBezTo>
                    <a:pt x="1074" y="218"/>
                    <a:pt x="1120" y="160"/>
                    <a:pt x="1174" y="110"/>
                  </a:cubicBezTo>
                  <a:cubicBezTo>
                    <a:pt x="1208" y="78"/>
                    <a:pt x="1244" y="50"/>
                    <a:pt x="1284" y="26"/>
                  </a:cubicBezTo>
                  <a:lnTo>
                    <a:pt x="1323"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 name="Google Shape;624;p16"/>
            <p:cNvSpPr/>
            <p:nvPr/>
          </p:nvSpPr>
          <p:spPr>
            <a:xfrm>
              <a:off x="11725706" y="1431864"/>
              <a:ext cx="115375" cy="306530"/>
            </a:xfrm>
            <a:custGeom>
              <a:rect b="b" l="l" r="r" t="t"/>
              <a:pathLst>
                <a:path extrusionOk="0" h="1618" w="609">
                  <a:moveTo>
                    <a:pt x="609" y="1"/>
                  </a:moveTo>
                  <a:lnTo>
                    <a:pt x="609" y="1"/>
                  </a:lnTo>
                  <a:cubicBezTo>
                    <a:pt x="561" y="79"/>
                    <a:pt x="483" y="110"/>
                    <a:pt x="395" y="150"/>
                  </a:cubicBezTo>
                  <a:lnTo>
                    <a:pt x="371" y="162"/>
                  </a:lnTo>
                  <a:cubicBezTo>
                    <a:pt x="332" y="180"/>
                    <a:pt x="292" y="200"/>
                    <a:pt x="256" y="226"/>
                  </a:cubicBezTo>
                  <a:cubicBezTo>
                    <a:pt x="206" y="258"/>
                    <a:pt x="162" y="300"/>
                    <a:pt x="126" y="348"/>
                  </a:cubicBezTo>
                  <a:cubicBezTo>
                    <a:pt x="71" y="423"/>
                    <a:pt x="31" y="513"/>
                    <a:pt x="15" y="607"/>
                  </a:cubicBezTo>
                  <a:cubicBezTo>
                    <a:pt x="9" y="633"/>
                    <a:pt x="7" y="658"/>
                    <a:pt x="5" y="684"/>
                  </a:cubicBezTo>
                  <a:cubicBezTo>
                    <a:pt x="1" y="746"/>
                    <a:pt x="7" y="806"/>
                    <a:pt x="23" y="864"/>
                  </a:cubicBezTo>
                  <a:cubicBezTo>
                    <a:pt x="29" y="892"/>
                    <a:pt x="39" y="920"/>
                    <a:pt x="51" y="947"/>
                  </a:cubicBezTo>
                  <a:cubicBezTo>
                    <a:pt x="61" y="971"/>
                    <a:pt x="73" y="997"/>
                    <a:pt x="85" y="1017"/>
                  </a:cubicBezTo>
                  <a:cubicBezTo>
                    <a:pt x="86" y="1025"/>
                    <a:pt x="90" y="1031"/>
                    <a:pt x="94" y="1039"/>
                  </a:cubicBezTo>
                  <a:cubicBezTo>
                    <a:pt x="110" y="1069"/>
                    <a:pt x="124" y="1101"/>
                    <a:pt x="136" y="1135"/>
                  </a:cubicBezTo>
                  <a:cubicBezTo>
                    <a:pt x="146" y="1169"/>
                    <a:pt x="150" y="1205"/>
                    <a:pt x="148" y="1242"/>
                  </a:cubicBezTo>
                  <a:cubicBezTo>
                    <a:pt x="140" y="1310"/>
                    <a:pt x="122" y="1376"/>
                    <a:pt x="94" y="1438"/>
                  </a:cubicBezTo>
                  <a:cubicBezTo>
                    <a:pt x="69" y="1493"/>
                    <a:pt x="45" y="1537"/>
                    <a:pt x="27" y="1569"/>
                  </a:cubicBezTo>
                  <a:lnTo>
                    <a:pt x="1" y="1617"/>
                  </a:lnTo>
                  <a:cubicBezTo>
                    <a:pt x="59" y="1567"/>
                    <a:pt x="112" y="1511"/>
                    <a:pt x="162" y="1452"/>
                  </a:cubicBezTo>
                  <a:cubicBezTo>
                    <a:pt x="210" y="1392"/>
                    <a:pt x="246" y="1320"/>
                    <a:pt x="266" y="1246"/>
                  </a:cubicBezTo>
                  <a:cubicBezTo>
                    <a:pt x="284" y="1169"/>
                    <a:pt x="280" y="1089"/>
                    <a:pt x="254" y="1015"/>
                  </a:cubicBezTo>
                  <a:cubicBezTo>
                    <a:pt x="238" y="967"/>
                    <a:pt x="224" y="926"/>
                    <a:pt x="212" y="890"/>
                  </a:cubicBezTo>
                  <a:cubicBezTo>
                    <a:pt x="208" y="878"/>
                    <a:pt x="204" y="864"/>
                    <a:pt x="202" y="850"/>
                  </a:cubicBezTo>
                  <a:cubicBezTo>
                    <a:pt x="186" y="760"/>
                    <a:pt x="190" y="668"/>
                    <a:pt x="216" y="581"/>
                  </a:cubicBezTo>
                  <a:cubicBezTo>
                    <a:pt x="238" y="509"/>
                    <a:pt x="274" y="441"/>
                    <a:pt x="322" y="381"/>
                  </a:cubicBezTo>
                  <a:cubicBezTo>
                    <a:pt x="364" y="334"/>
                    <a:pt x="411" y="288"/>
                    <a:pt x="461" y="248"/>
                  </a:cubicBezTo>
                  <a:cubicBezTo>
                    <a:pt x="503" y="212"/>
                    <a:pt x="541" y="172"/>
                    <a:pt x="571" y="126"/>
                  </a:cubicBezTo>
                  <a:cubicBezTo>
                    <a:pt x="589" y="98"/>
                    <a:pt x="603" y="67"/>
                    <a:pt x="607" y="33"/>
                  </a:cubicBezTo>
                  <a:cubicBezTo>
                    <a:pt x="609" y="23"/>
                    <a:pt x="609" y="11"/>
                    <a:pt x="6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25" name="Google Shape;625;p16"/>
          <p:cNvGrpSpPr/>
          <p:nvPr/>
        </p:nvGrpSpPr>
        <p:grpSpPr>
          <a:xfrm flipH="1" rot="-7025114">
            <a:off x="2204827" y="4372139"/>
            <a:ext cx="449739" cy="472851"/>
            <a:chOff x="11391327" y="1296786"/>
            <a:chExt cx="449754" cy="472867"/>
          </a:xfrm>
        </p:grpSpPr>
        <p:sp>
          <p:nvSpPr>
            <p:cNvPr id="626" name="Google Shape;626;p16"/>
            <p:cNvSpPr/>
            <p:nvPr/>
          </p:nvSpPr>
          <p:spPr>
            <a:xfrm>
              <a:off x="11544970" y="1418413"/>
              <a:ext cx="231887" cy="162169"/>
            </a:xfrm>
            <a:custGeom>
              <a:rect b="b" l="l" r="r" t="t"/>
              <a:pathLst>
                <a:path extrusionOk="0" h="856" w="1224">
                  <a:moveTo>
                    <a:pt x="1224" y="0"/>
                  </a:moveTo>
                  <a:cubicBezTo>
                    <a:pt x="1128" y="66"/>
                    <a:pt x="1029" y="136"/>
                    <a:pt x="925" y="203"/>
                  </a:cubicBezTo>
                  <a:cubicBezTo>
                    <a:pt x="895" y="221"/>
                    <a:pt x="865" y="241"/>
                    <a:pt x="835" y="259"/>
                  </a:cubicBezTo>
                  <a:cubicBezTo>
                    <a:pt x="765" y="301"/>
                    <a:pt x="696" y="337"/>
                    <a:pt x="622" y="371"/>
                  </a:cubicBezTo>
                  <a:cubicBezTo>
                    <a:pt x="550" y="403"/>
                    <a:pt x="477" y="433"/>
                    <a:pt x="403" y="456"/>
                  </a:cubicBezTo>
                  <a:cubicBezTo>
                    <a:pt x="353" y="472"/>
                    <a:pt x="303" y="492"/>
                    <a:pt x="255" y="514"/>
                  </a:cubicBezTo>
                  <a:cubicBezTo>
                    <a:pt x="231" y="524"/>
                    <a:pt x="207" y="538"/>
                    <a:pt x="186" y="552"/>
                  </a:cubicBezTo>
                  <a:cubicBezTo>
                    <a:pt x="128" y="586"/>
                    <a:pt x="80" y="634"/>
                    <a:pt x="44" y="690"/>
                  </a:cubicBezTo>
                  <a:cubicBezTo>
                    <a:pt x="20" y="725"/>
                    <a:pt x="6" y="767"/>
                    <a:pt x="0" y="811"/>
                  </a:cubicBezTo>
                  <a:cubicBezTo>
                    <a:pt x="0" y="819"/>
                    <a:pt x="0" y="827"/>
                    <a:pt x="0" y="835"/>
                  </a:cubicBezTo>
                  <a:lnTo>
                    <a:pt x="0" y="845"/>
                  </a:lnTo>
                  <a:lnTo>
                    <a:pt x="0" y="855"/>
                  </a:lnTo>
                  <a:cubicBezTo>
                    <a:pt x="6" y="839"/>
                    <a:pt x="12" y="823"/>
                    <a:pt x="22" y="809"/>
                  </a:cubicBezTo>
                  <a:cubicBezTo>
                    <a:pt x="34" y="785"/>
                    <a:pt x="52" y="763"/>
                    <a:pt x="72" y="745"/>
                  </a:cubicBezTo>
                  <a:cubicBezTo>
                    <a:pt x="82" y="735"/>
                    <a:pt x="92" y="725"/>
                    <a:pt x="104" y="718"/>
                  </a:cubicBezTo>
                  <a:cubicBezTo>
                    <a:pt x="146" y="688"/>
                    <a:pt x="194" y="666"/>
                    <a:pt x="245" y="652"/>
                  </a:cubicBezTo>
                  <a:cubicBezTo>
                    <a:pt x="343" y="626"/>
                    <a:pt x="445" y="618"/>
                    <a:pt x="544" y="594"/>
                  </a:cubicBezTo>
                  <a:cubicBezTo>
                    <a:pt x="574" y="586"/>
                    <a:pt x="604" y="576"/>
                    <a:pt x="634" y="566"/>
                  </a:cubicBezTo>
                  <a:cubicBezTo>
                    <a:pt x="769" y="520"/>
                    <a:pt x="893" y="447"/>
                    <a:pt x="997" y="349"/>
                  </a:cubicBezTo>
                  <a:cubicBezTo>
                    <a:pt x="1074" y="277"/>
                    <a:pt x="1140" y="193"/>
                    <a:pt x="1186" y="98"/>
                  </a:cubicBezTo>
                  <a:cubicBezTo>
                    <a:pt x="1198" y="74"/>
                    <a:pt x="1208" y="50"/>
                    <a:pt x="1216" y="26"/>
                  </a:cubicBezTo>
                  <a:cubicBezTo>
                    <a:pt x="1220" y="10"/>
                    <a:pt x="1224" y="0"/>
                    <a:pt x="12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 name="Google Shape;627;p16"/>
            <p:cNvSpPr/>
            <p:nvPr/>
          </p:nvSpPr>
          <p:spPr>
            <a:xfrm>
              <a:off x="11391327" y="1296786"/>
              <a:ext cx="304825" cy="472867"/>
            </a:xfrm>
            <a:custGeom>
              <a:rect b="b" l="l" r="r" t="t"/>
              <a:pathLst>
                <a:path extrusionOk="0" h="2496" w="1609">
                  <a:moveTo>
                    <a:pt x="1323" y="0"/>
                  </a:moveTo>
                  <a:lnTo>
                    <a:pt x="1323" y="0"/>
                  </a:lnTo>
                  <a:cubicBezTo>
                    <a:pt x="1228" y="12"/>
                    <a:pt x="1136" y="50"/>
                    <a:pt x="1058" y="108"/>
                  </a:cubicBezTo>
                  <a:cubicBezTo>
                    <a:pt x="1015" y="138"/>
                    <a:pt x="977" y="174"/>
                    <a:pt x="941" y="214"/>
                  </a:cubicBezTo>
                  <a:cubicBezTo>
                    <a:pt x="895" y="267"/>
                    <a:pt x="859" y="329"/>
                    <a:pt x="831" y="393"/>
                  </a:cubicBezTo>
                  <a:cubicBezTo>
                    <a:pt x="825" y="407"/>
                    <a:pt x="819" y="421"/>
                    <a:pt x="815" y="435"/>
                  </a:cubicBezTo>
                  <a:cubicBezTo>
                    <a:pt x="799" y="477"/>
                    <a:pt x="789" y="521"/>
                    <a:pt x="781" y="564"/>
                  </a:cubicBezTo>
                  <a:cubicBezTo>
                    <a:pt x="777" y="602"/>
                    <a:pt x="775" y="640"/>
                    <a:pt x="775" y="676"/>
                  </a:cubicBezTo>
                  <a:cubicBezTo>
                    <a:pt x="736" y="680"/>
                    <a:pt x="694" y="682"/>
                    <a:pt x="652" y="688"/>
                  </a:cubicBezTo>
                  <a:cubicBezTo>
                    <a:pt x="632" y="690"/>
                    <a:pt x="610" y="692"/>
                    <a:pt x="590" y="696"/>
                  </a:cubicBezTo>
                  <a:cubicBezTo>
                    <a:pt x="478" y="708"/>
                    <a:pt x="373" y="746"/>
                    <a:pt x="277" y="804"/>
                  </a:cubicBezTo>
                  <a:cubicBezTo>
                    <a:pt x="176" y="869"/>
                    <a:pt x="98" y="965"/>
                    <a:pt x="52" y="1079"/>
                  </a:cubicBezTo>
                  <a:cubicBezTo>
                    <a:pt x="16" y="1164"/>
                    <a:pt x="0" y="1256"/>
                    <a:pt x="6" y="1350"/>
                  </a:cubicBezTo>
                  <a:cubicBezTo>
                    <a:pt x="8" y="1373"/>
                    <a:pt x="10" y="1395"/>
                    <a:pt x="16" y="1419"/>
                  </a:cubicBezTo>
                  <a:cubicBezTo>
                    <a:pt x="22" y="1455"/>
                    <a:pt x="32" y="1491"/>
                    <a:pt x="46" y="1525"/>
                  </a:cubicBezTo>
                  <a:cubicBezTo>
                    <a:pt x="54" y="1543"/>
                    <a:pt x="64" y="1557"/>
                    <a:pt x="68" y="1567"/>
                  </a:cubicBezTo>
                  <a:lnTo>
                    <a:pt x="76" y="1581"/>
                  </a:lnTo>
                  <a:cubicBezTo>
                    <a:pt x="56" y="1507"/>
                    <a:pt x="54" y="1429"/>
                    <a:pt x="68" y="1352"/>
                  </a:cubicBezTo>
                  <a:cubicBezTo>
                    <a:pt x="82" y="1268"/>
                    <a:pt x="116" y="1188"/>
                    <a:pt x="164" y="1116"/>
                  </a:cubicBezTo>
                  <a:cubicBezTo>
                    <a:pt x="201" y="1061"/>
                    <a:pt x="251" y="1013"/>
                    <a:pt x="307" y="975"/>
                  </a:cubicBezTo>
                  <a:cubicBezTo>
                    <a:pt x="339" y="953"/>
                    <a:pt x="373" y="937"/>
                    <a:pt x="407" y="925"/>
                  </a:cubicBezTo>
                  <a:cubicBezTo>
                    <a:pt x="429" y="915"/>
                    <a:pt x="453" y="909"/>
                    <a:pt x="474" y="903"/>
                  </a:cubicBezTo>
                  <a:cubicBezTo>
                    <a:pt x="576" y="881"/>
                    <a:pt x="680" y="869"/>
                    <a:pt x="783" y="865"/>
                  </a:cubicBezTo>
                  <a:cubicBezTo>
                    <a:pt x="785" y="889"/>
                    <a:pt x="787" y="915"/>
                    <a:pt x="787" y="939"/>
                  </a:cubicBezTo>
                  <a:lnTo>
                    <a:pt x="787" y="975"/>
                  </a:lnTo>
                  <a:cubicBezTo>
                    <a:pt x="787" y="999"/>
                    <a:pt x="787" y="1021"/>
                    <a:pt x="783" y="1045"/>
                  </a:cubicBezTo>
                  <a:cubicBezTo>
                    <a:pt x="779" y="1073"/>
                    <a:pt x="771" y="1100"/>
                    <a:pt x="757" y="1126"/>
                  </a:cubicBezTo>
                  <a:cubicBezTo>
                    <a:pt x="743" y="1152"/>
                    <a:pt x="726" y="1174"/>
                    <a:pt x="704" y="1190"/>
                  </a:cubicBezTo>
                  <a:cubicBezTo>
                    <a:pt x="680" y="1212"/>
                    <a:pt x="646" y="1232"/>
                    <a:pt x="612" y="1258"/>
                  </a:cubicBezTo>
                  <a:cubicBezTo>
                    <a:pt x="544" y="1310"/>
                    <a:pt x="484" y="1371"/>
                    <a:pt x="433" y="1441"/>
                  </a:cubicBezTo>
                  <a:cubicBezTo>
                    <a:pt x="285" y="1646"/>
                    <a:pt x="227" y="1904"/>
                    <a:pt x="273" y="2153"/>
                  </a:cubicBezTo>
                  <a:cubicBezTo>
                    <a:pt x="277" y="2175"/>
                    <a:pt x="281" y="2195"/>
                    <a:pt x="287" y="2212"/>
                  </a:cubicBezTo>
                  <a:cubicBezTo>
                    <a:pt x="305" y="2288"/>
                    <a:pt x="337" y="2360"/>
                    <a:pt x="375" y="2428"/>
                  </a:cubicBezTo>
                  <a:lnTo>
                    <a:pt x="423" y="2495"/>
                  </a:lnTo>
                  <a:cubicBezTo>
                    <a:pt x="359" y="2360"/>
                    <a:pt x="335" y="2208"/>
                    <a:pt x="349" y="2059"/>
                  </a:cubicBezTo>
                  <a:cubicBezTo>
                    <a:pt x="353" y="1991"/>
                    <a:pt x="367" y="1923"/>
                    <a:pt x="387" y="1860"/>
                  </a:cubicBezTo>
                  <a:cubicBezTo>
                    <a:pt x="437" y="1686"/>
                    <a:pt x="542" y="1533"/>
                    <a:pt x="686" y="1425"/>
                  </a:cubicBezTo>
                  <a:cubicBezTo>
                    <a:pt x="716" y="1399"/>
                    <a:pt x="751" y="1381"/>
                    <a:pt x="793" y="1352"/>
                  </a:cubicBezTo>
                  <a:cubicBezTo>
                    <a:pt x="815" y="1338"/>
                    <a:pt x="835" y="1322"/>
                    <a:pt x="855" y="1302"/>
                  </a:cubicBezTo>
                  <a:cubicBezTo>
                    <a:pt x="875" y="1284"/>
                    <a:pt x="895" y="1262"/>
                    <a:pt x="911" y="1238"/>
                  </a:cubicBezTo>
                  <a:cubicBezTo>
                    <a:pt x="941" y="1194"/>
                    <a:pt x="961" y="1144"/>
                    <a:pt x="969" y="1092"/>
                  </a:cubicBezTo>
                  <a:cubicBezTo>
                    <a:pt x="977" y="1047"/>
                    <a:pt x="981" y="1001"/>
                    <a:pt x="979" y="957"/>
                  </a:cubicBezTo>
                  <a:cubicBezTo>
                    <a:pt x="977" y="917"/>
                    <a:pt x="975" y="879"/>
                    <a:pt x="971" y="845"/>
                  </a:cubicBezTo>
                  <a:cubicBezTo>
                    <a:pt x="1036" y="835"/>
                    <a:pt x="1102" y="817"/>
                    <a:pt x="1164" y="794"/>
                  </a:cubicBezTo>
                  <a:cubicBezTo>
                    <a:pt x="1305" y="740"/>
                    <a:pt x="1431" y="650"/>
                    <a:pt x="1527" y="534"/>
                  </a:cubicBezTo>
                  <a:cubicBezTo>
                    <a:pt x="1551" y="507"/>
                    <a:pt x="1573" y="475"/>
                    <a:pt x="1590" y="443"/>
                  </a:cubicBezTo>
                  <a:lnTo>
                    <a:pt x="1608" y="411"/>
                  </a:lnTo>
                  <a:lnTo>
                    <a:pt x="1608" y="411"/>
                  </a:lnTo>
                  <a:cubicBezTo>
                    <a:pt x="1441" y="529"/>
                    <a:pt x="1250" y="612"/>
                    <a:pt x="1048" y="652"/>
                  </a:cubicBezTo>
                  <a:lnTo>
                    <a:pt x="1013" y="656"/>
                  </a:lnTo>
                  <a:cubicBezTo>
                    <a:pt x="993" y="660"/>
                    <a:pt x="971" y="662"/>
                    <a:pt x="951" y="664"/>
                  </a:cubicBezTo>
                  <a:cubicBezTo>
                    <a:pt x="947" y="628"/>
                    <a:pt x="947" y="592"/>
                    <a:pt x="951" y="556"/>
                  </a:cubicBezTo>
                  <a:cubicBezTo>
                    <a:pt x="959" y="459"/>
                    <a:pt x="989" y="365"/>
                    <a:pt x="1038" y="281"/>
                  </a:cubicBezTo>
                  <a:cubicBezTo>
                    <a:pt x="1074" y="218"/>
                    <a:pt x="1120" y="160"/>
                    <a:pt x="1174" y="110"/>
                  </a:cubicBezTo>
                  <a:cubicBezTo>
                    <a:pt x="1208" y="78"/>
                    <a:pt x="1244" y="50"/>
                    <a:pt x="1284" y="26"/>
                  </a:cubicBezTo>
                  <a:lnTo>
                    <a:pt x="1323"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 name="Google Shape;628;p16"/>
            <p:cNvSpPr/>
            <p:nvPr/>
          </p:nvSpPr>
          <p:spPr>
            <a:xfrm>
              <a:off x="11725706" y="1431864"/>
              <a:ext cx="115375" cy="306530"/>
            </a:xfrm>
            <a:custGeom>
              <a:rect b="b" l="l" r="r" t="t"/>
              <a:pathLst>
                <a:path extrusionOk="0" h="1618" w="609">
                  <a:moveTo>
                    <a:pt x="609" y="1"/>
                  </a:moveTo>
                  <a:lnTo>
                    <a:pt x="609" y="1"/>
                  </a:lnTo>
                  <a:cubicBezTo>
                    <a:pt x="561" y="79"/>
                    <a:pt x="483" y="110"/>
                    <a:pt x="395" y="150"/>
                  </a:cubicBezTo>
                  <a:lnTo>
                    <a:pt x="371" y="162"/>
                  </a:lnTo>
                  <a:cubicBezTo>
                    <a:pt x="332" y="180"/>
                    <a:pt x="292" y="200"/>
                    <a:pt x="256" y="226"/>
                  </a:cubicBezTo>
                  <a:cubicBezTo>
                    <a:pt x="206" y="258"/>
                    <a:pt x="162" y="300"/>
                    <a:pt x="126" y="348"/>
                  </a:cubicBezTo>
                  <a:cubicBezTo>
                    <a:pt x="71" y="423"/>
                    <a:pt x="31" y="513"/>
                    <a:pt x="15" y="607"/>
                  </a:cubicBezTo>
                  <a:cubicBezTo>
                    <a:pt x="9" y="633"/>
                    <a:pt x="7" y="658"/>
                    <a:pt x="5" y="684"/>
                  </a:cubicBezTo>
                  <a:cubicBezTo>
                    <a:pt x="1" y="746"/>
                    <a:pt x="7" y="806"/>
                    <a:pt x="23" y="864"/>
                  </a:cubicBezTo>
                  <a:cubicBezTo>
                    <a:pt x="29" y="892"/>
                    <a:pt x="39" y="920"/>
                    <a:pt x="51" y="947"/>
                  </a:cubicBezTo>
                  <a:cubicBezTo>
                    <a:pt x="61" y="971"/>
                    <a:pt x="73" y="997"/>
                    <a:pt x="85" y="1017"/>
                  </a:cubicBezTo>
                  <a:cubicBezTo>
                    <a:pt x="86" y="1025"/>
                    <a:pt x="90" y="1031"/>
                    <a:pt x="94" y="1039"/>
                  </a:cubicBezTo>
                  <a:cubicBezTo>
                    <a:pt x="110" y="1069"/>
                    <a:pt x="124" y="1101"/>
                    <a:pt x="136" y="1135"/>
                  </a:cubicBezTo>
                  <a:cubicBezTo>
                    <a:pt x="146" y="1169"/>
                    <a:pt x="150" y="1205"/>
                    <a:pt x="148" y="1242"/>
                  </a:cubicBezTo>
                  <a:cubicBezTo>
                    <a:pt x="140" y="1310"/>
                    <a:pt x="122" y="1376"/>
                    <a:pt x="94" y="1438"/>
                  </a:cubicBezTo>
                  <a:cubicBezTo>
                    <a:pt x="69" y="1493"/>
                    <a:pt x="45" y="1537"/>
                    <a:pt x="27" y="1569"/>
                  </a:cubicBezTo>
                  <a:lnTo>
                    <a:pt x="1" y="1617"/>
                  </a:lnTo>
                  <a:cubicBezTo>
                    <a:pt x="59" y="1567"/>
                    <a:pt x="112" y="1511"/>
                    <a:pt x="162" y="1452"/>
                  </a:cubicBezTo>
                  <a:cubicBezTo>
                    <a:pt x="210" y="1392"/>
                    <a:pt x="246" y="1320"/>
                    <a:pt x="266" y="1246"/>
                  </a:cubicBezTo>
                  <a:cubicBezTo>
                    <a:pt x="284" y="1169"/>
                    <a:pt x="280" y="1089"/>
                    <a:pt x="254" y="1015"/>
                  </a:cubicBezTo>
                  <a:cubicBezTo>
                    <a:pt x="238" y="967"/>
                    <a:pt x="224" y="926"/>
                    <a:pt x="212" y="890"/>
                  </a:cubicBezTo>
                  <a:cubicBezTo>
                    <a:pt x="208" y="878"/>
                    <a:pt x="204" y="864"/>
                    <a:pt x="202" y="850"/>
                  </a:cubicBezTo>
                  <a:cubicBezTo>
                    <a:pt x="186" y="760"/>
                    <a:pt x="190" y="668"/>
                    <a:pt x="216" y="581"/>
                  </a:cubicBezTo>
                  <a:cubicBezTo>
                    <a:pt x="238" y="509"/>
                    <a:pt x="274" y="441"/>
                    <a:pt x="322" y="381"/>
                  </a:cubicBezTo>
                  <a:cubicBezTo>
                    <a:pt x="364" y="334"/>
                    <a:pt x="411" y="288"/>
                    <a:pt x="461" y="248"/>
                  </a:cubicBezTo>
                  <a:cubicBezTo>
                    <a:pt x="503" y="212"/>
                    <a:pt x="541" y="172"/>
                    <a:pt x="571" y="126"/>
                  </a:cubicBezTo>
                  <a:cubicBezTo>
                    <a:pt x="589" y="98"/>
                    <a:pt x="603" y="67"/>
                    <a:pt x="607" y="33"/>
                  </a:cubicBezTo>
                  <a:cubicBezTo>
                    <a:pt x="609" y="23"/>
                    <a:pt x="609" y="11"/>
                    <a:pt x="6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29" name="Google Shape;629;p16"/>
          <p:cNvGrpSpPr/>
          <p:nvPr/>
        </p:nvGrpSpPr>
        <p:grpSpPr>
          <a:xfrm flipH="1" rot="-8100000">
            <a:off x="2950019" y="4698334"/>
            <a:ext cx="449750" cy="472863"/>
            <a:chOff x="11391327" y="1296786"/>
            <a:chExt cx="449754" cy="472867"/>
          </a:xfrm>
        </p:grpSpPr>
        <p:sp>
          <p:nvSpPr>
            <p:cNvPr id="630" name="Google Shape;630;p16"/>
            <p:cNvSpPr/>
            <p:nvPr/>
          </p:nvSpPr>
          <p:spPr>
            <a:xfrm>
              <a:off x="11544970" y="1418413"/>
              <a:ext cx="231887" cy="162169"/>
            </a:xfrm>
            <a:custGeom>
              <a:rect b="b" l="l" r="r" t="t"/>
              <a:pathLst>
                <a:path extrusionOk="0" h="856" w="1224">
                  <a:moveTo>
                    <a:pt x="1224" y="0"/>
                  </a:moveTo>
                  <a:cubicBezTo>
                    <a:pt x="1128" y="66"/>
                    <a:pt x="1029" y="136"/>
                    <a:pt x="925" y="203"/>
                  </a:cubicBezTo>
                  <a:cubicBezTo>
                    <a:pt x="895" y="221"/>
                    <a:pt x="865" y="241"/>
                    <a:pt x="835" y="259"/>
                  </a:cubicBezTo>
                  <a:cubicBezTo>
                    <a:pt x="765" y="301"/>
                    <a:pt x="696" y="337"/>
                    <a:pt x="622" y="371"/>
                  </a:cubicBezTo>
                  <a:cubicBezTo>
                    <a:pt x="550" y="403"/>
                    <a:pt x="477" y="433"/>
                    <a:pt x="403" y="456"/>
                  </a:cubicBezTo>
                  <a:cubicBezTo>
                    <a:pt x="353" y="472"/>
                    <a:pt x="303" y="492"/>
                    <a:pt x="255" y="514"/>
                  </a:cubicBezTo>
                  <a:cubicBezTo>
                    <a:pt x="231" y="524"/>
                    <a:pt x="207" y="538"/>
                    <a:pt x="186" y="552"/>
                  </a:cubicBezTo>
                  <a:cubicBezTo>
                    <a:pt x="128" y="586"/>
                    <a:pt x="80" y="634"/>
                    <a:pt x="44" y="690"/>
                  </a:cubicBezTo>
                  <a:cubicBezTo>
                    <a:pt x="20" y="725"/>
                    <a:pt x="6" y="767"/>
                    <a:pt x="0" y="811"/>
                  </a:cubicBezTo>
                  <a:cubicBezTo>
                    <a:pt x="0" y="819"/>
                    <a:pt x="0" y="827"/>
                    <a:pt x="0" y="835"/>
                  </a:cubicBezTo>
                  <a:lnTo>
                    <a:pt x="0" y="845"/>
                  </a:lnTo>
                  <a:lnTo>
                    <a:pt x="0" y="855"/>
                  </a:lnTo>
                  <a:cubicBezTo>
                    <a:pt x="6" y="839"/>
                    <a:pt x="12" y="823"/>
                    <a:pt x="22" y="809"/>
                  </a:cubicBezTo>
                  <a:cubicBezTo>
                    <a:pt x="34" y="785"/>
                    <a:pt x="52" y="763"/>
                    <a:pt x="72" y="745"/>
                  </a:cubicBezTo>
                  <a:cubicBezTo>
                    <a:pt x="82" y="735"/>
                    <a:pt x="92" y="725"/>
                    <a:pt x="104" y="718"/>
                  </a:cubicBezTo>
                  <a:cubicBezTo>
                    <a:pt x="146" y="688"/>
                    <a:pt x="194" y="666"/>
                    <a:pt x="245" y="652"/>
                  </a:cubicBezTo>
                  <a:cubicBezTo>
                    <a:pt x="343" y="626"/>
                    <a:pt x="445" y="618"/>
                    <a:pt x="544" y="594"/>
                  </a:cubicBezTo>
                  <a:cubicBezTo>
                    <a:pt x="574" y="586"/>
                    <a:pt x="604" y="576"/>
                    <a:pt x="634" y="566"/>
                  </a:cubicBezTo>
                  <a:cubicBezTo>
                    <a:pt x="769" y="520"/>
                    <a:pt x="893" y="447"/>
                    <a:pt x="997" y="349"/>
                  </a:cubicBezTo>
                  <a:cubicBezTo>
                    <a:pt x="1074" y="277"/>
                    <a:pt x="1140" y="193"/>
                    <a:pt x="1186" y="98"/>
                  </a:cubicBezTo>
                  <a:cubicBezTo>
                    <a:pt x="1198" y="74"/>
                    <a:pt x="1208" y="50"/>
                    <a:pt x="1216" y="26"/>
                  </a:cubicBezTo>
                  <a:cubicBezTo>
                    <a:pt x="1220" y="10"/>
                    <a:pt x="1224" y="0"/>
                    <a:pt x="12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 name="Google Shape;631;p16"/>
            <p:cNvSpPr/>
            <p:nvPr/>
          </p:nvSpPr>
          <p:spPr>
            <a:xfrm>
              <a:off x="11391327" y="1296786"/>
              <a:ext cx="304825" cy="472867"/>
            </a:xfrm>
            <a:custGeom>
              <a:rect b="b" l="l" r="r" t="t"/>
              <a:pathLst>
                <a:path extrusionOk="0" h="2496" w="1609">
                  <a:moveTo>
                    <a:pt x="1323" y="0"/>
                  </a:moveTo>
                  <a:lnTo>
                    <a:pt x="1323" y="0"/>
                  </a:lnTo>
                  <a:cubicBezTo>
                    <a:pt x="1228" y="12"/>
                    <a:pt x="1136" y="50"/>
                    <a:pt x="1058" y="108"/>
                  </a:cubicBezTo>
                  <a:cubicBezTo>
                    <a:pt x="1015" y="138"/>
                    <a:pt x="977" y="174"/>
                    <a:pt x="941" y="214"/>
                  </a:cubicBezTo>
                  <a:cubicBezTo>
                    <a:pt x="895" y="267"/>
                    <a:pt x="859" y="329"/>
                    <a:pt x="831" y="393"/>
                  </a:cubicBezTo>
                  <a:cubicBezTo>
                    <a:pt x="825" y="407"/>
                    <a:pt x="819" y="421"/>
                    <a:pt x="815" y="435"/>
                  </a:cubicBezTo>
                  <a:cubicBezTo>
                    <a:pt x="799" y="477"/>
                    <a:pt x="789" y="521"/>
                    <a:pt x="781" y="564"/>
                  </a:cubicBezTo>
                  <a:cubicBezTo>
                    <a:pt x="777" y="602"/>
                    <a:pt x="775" y="640"/>
                    <a:pt x="775" y="676"/>
                  </a:cubicBezTo>
                  <a:cubicBezTo>
                    <a:pt x="736" y="680"/>
                    <a:pt x="694" y="682"/>
                    <a:pt x="652" y="688"/>
                  </a:cubicBezTo>
                  <a:cubicBezTo>
                    <a:pt x="632" y="690"/>
                    <a:pt x="610" y="692"/>
                    <a:pt x="590" y="696"/>
                  </a:cubicBezTo>
                  <a:cubicBezTo>
                    <a:pt x="478" y="708"/>
                    <a:pt x="373" y="746"/>
                    <a:pt x="277" y="804"/>
                  </a:cubicBezTo>
                  <a:cubicBezTo>
                    <a:pt x="176" y="869"/>
                    <a:pt x="98" y="965"/>
                    <a:pt x="52" y="1079"/>
                  </a:cubicBezTo>
                  <a:cubicBezTo>
                    <a:pt x="16" y="1164"/>
                    <a:pt x="0" y="1256"/>
                    <a:pt x="6" y="1350"/>
                  </a:cubicBezTo>
                  <a:cubicBezTo>
                    <a:pt x="8" y="1373"/>
                    <a:pt x="10" y="1395"/>
                    <a:pt x="16" y="1419"/>
                  </a:cubicBezTo>
                  <a:cubicBezTo>
                    <a:pt x="22" y="1455"/>
                    <a:pt x="32" y="1491"/>
                    <a:pt x="46" y="1525"/>
                  </a:cubicBezTo>
                  <a:cubicBezTo>
                    <a:pt x="54" y="1543"/>
                    <a:pt x="64" y="1557"/>
                    <a:pt x="68" y="1567"/>
                  </a:cubicBezTo>
                  <a:lnTo>
                    <a:pt x="76" y="1581"/>
                  </a:lnTo>
                  <a:cubicBezTo>
                    <a:pt x="56" y="1507"/>
                    <a:pt x="54" y="1429"/>
                    <a:pt x="68" y="1352"/>
                  </a:cubicBezTo>
                  <a:cubicBezTo>
                    <a:pt x="82" y="1268"/>
                    <a:pt x="116" y="1188"/>
                    <a:pt x="164" y="1116"/>
                  </a:cubicBezTo>
                  <a:cubicBezTo>
                    <a:pt x="201" y="1061"/>
                    <a:pt x="251" y="1013"/>
                    <a:pt x="307" y="975"/>
                  </a:cubicBezTo>
                  <a:cubicBezTo>
                    <a:pt x="339" y="953"/>
                    <a:pt x="373" y="937"/>
                    <a:pt x="407" y="925"/>
                  </a:cubicBezTo>
                  <a:cubicBezTo>
                    <a:pt x="429" y="915"/>
                    <a:pt x="453" y="909"/>
                    <a:pt x="474" y="903"/>
                  </a:cubicBezTo>
                  <a:cubicBezTo>
                    <a:pt x="576" y="881"/>
                    <a:pt x="680" y="869"/>
                    <a:pt x="783" y="865"/>
                  </a:cubicBezTo>
                  <a:cubicBezTo>
                    <a:pt x="785" y="889"/>
                    <a:pt x="787" y="915"/>
                    <a:pt x="787" y="939"/>
                  </a:cubicBezTo>
                  <a:lnTo>
                    <a:pt x="787" y="975"/>
                  </a:lnTo>
                  <a:cubicBezTo>
                    <a:pt x="787" y="999"/>
                    <a:pt x="787" y="1021"/>
                    <a:pt x="783" y="1045"/>
                  </a:cubicBezTo>
                  <a:cubicBezTo>
                    <a:pt x="779" y="1073"/>
                    <a:pt x="771" y="1100"/>
                    <a:pt x="757" y="1126"/>
                  </a:cubicBezTo>
                  <a:cubicBezTo>
                    <a:pt x="743" y="1152"/>
                    <a:pt x="726" y="1174"/>
                    <a:pt x="704" y="1190"/>
                  </a:cubicBezTo>
                  <a:cubicBezTo>
                    <a:pt x="680" y="1212"/>
                    <a:pt x="646" y="1232"/>
                    <a:pt x="612" y="1258"/>
                  </a:cubicBezTo>
                  <a:cubicBezTo>
                    <a:pt x="544" y="1310"/>
                    <a:pt x="484" y="1371"/>
                    <a:pt x="433" y="1441"/>
                  </a:cubicBezTo>
                  <a:cubicBezTo>
                    <a:pt x="285" y="1646"/>
                    <a:pt x="227" y="1904"/>
                    <a:pt x="273" y="2153"/>
                  </a:cubicBezTo>
                  <a:cubicBezTo>
                    <a:pt x="277" y="2175"/>
                    <a:pt x="281" y="2195"/>
                    <a:pt x="287" y="2212"/>
                  </a:cubicBezTo>
                  <a:cubicBezTo>
                    <a:pt x="305" y="2288"/>
                    <a:pt x="337" y="2360"/>
                    <a:pt x="375" y="2428"/>
                  </a:cubicBezTo>
                  <a:lnTo>
                    <a:pt x="423" y="2495"/>
                  </a:lnTo>
                  <a:cubicBezTo>
                    <a:pt x="359" y="2360"/>
                    <a:pt x="335" y="2208"/>
                    <a:pt x="349" y="2059"/>
                  </a:cubicBezTo>
                  <a:cubicBezTo>
                    <a:pt x="353" y="1991"/>
                    <a:pt x="367" y="1923"/>
                    <a:pt x="387" y="1860"/>
                  </a:cubicBezTo>
                  <a:cubicBezTo>
                    <a:pt x="437" y="1686"/>
                    <a:pt x="542" y="1533"/>
                    <a:pt x="686" y="1425"/>
                  </a:cubicBezTo>
                  <a:cubicBezTo>
                    <a:pt x="716" y="1399"/>
                    <a:pt x="751" y="1381"/>
                    <a:pt x="793" y="1352"/>
                  </a:cubicBezTo>
                  <a:cubicBezTo>
                    <a:pt x="815" y="1338"/>
                    <a:pt x="835" y="1322"/>
                    <a:pt x="855" y="1302"/>
                  </a:cubicBezTo>
                  <a:cubicBezTo>
                    <a:pt x="875" y="1284"/>
                    <a:pt x="895" y="1262"/>
                    <a:pt x="911" y="1238"/>
                  </a:cubicBezTo>
                  <a:cubicBezTo>
                    <a:pt x="941" y="1194"/>
                    <a:pt x="961" y="1144"/>
                    <a:pt x="969" y="1092"/>
                  </a:cubicBezTo>
                  <a:cubicBezTo>
                    <a:pt x="977" y="1047"/>
                    <a:pt x="981" y="1001"/>
                    <a:pt x="979" y="957"/>
                  </a:cubicBezTo>
                  <a:cubicBezTo>
                    <a:pt x="977" y="917"/>
                    <a:pt x="975" y="879"/>
                    <a:pt x="971" y="845"/>
                  </a:cubicBezTo>
                  <a:cubicBezTo>
                    <a:pt x="1036" y="835"/>
                    <a:pt x="1102" y="817"/>
                    <a:pt x="1164" y="794"/>
                  </a:cubicBezTo>
                  <a:cubicBezTo>
                    <a:pt x="1305" y="740"/>
                    <a:pt x="1431" y="650"/>
                    <a:pt x="1527" y="534"/>
                  </a:cubicBezTo>
                  <a:cubicBezTo>
                    <a:pt x="1551" y="507"/>
                    <a:pt x="1573" y="475"/>
                    <a:pt x="1590" y="443"/>
                  </a:cubicBezTo>
                  <a:lnTo>
                    <a:pt x="1608" y="411"/>
                  </a:lnTo>
                  <a:lnTo>
                    <a:pt x="1608" y="411"/>
                  </a:lnTo>
                  <a:cubicBezTo>
                    <a:pt x="1441" y="529"/>
                    <a:pt x="1250" y="612"/>
                    <a:pt x="1048" y="652"/>
                  </a:cubicBezTo>
                  <a:lnTo>
                    <a:pt x="1013" y="656"/>
                  </a:lnTo>
                  <a:cubicBezTo>
                    <a:pt x="993" y="660"/>
                    <a:pt x="971" y="662"/>
                    <a:pt x="951" y="664"/>
                  </a:cubicBezTo>
                  <a:cubicBezTo>
                    <a:pt x="947" y="628"/>
                    <a:pt x="947" y="592"/>
                    <a:pt x="951" y="556"/>
                  </a:cubicBezTo>
                  <a:cubicBezTo>
                    <a:pt x="959" y="459"/>
                    <a:pt x="989" y="365"/>
                    <a:pt x="1038" y="281"/>
                  </a:cubicBezTo>
                  <a:cubicBezTo>
                    <a:pt x="1074" y="218"/>
                    <a:pt x="1120" y="160"/>
                    <a:pt x="1174" y="110"/>
                  </a:cubicBezTo>
                  <a:cubicBezTo>
                    <a:pt x="1208" y="78"/>
                    <a:pt x="1244" y="50"/>
                    <a:pt x="1284" y="26"/>
                  </a:cubicBezTo>
                  <a:lnTo>
                    <a:pt x="1323"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2" name="Google Shape;632;p16"/>
            <p:cNvSpPr/>
            <p:nvPr/>
          </p:nvSpPr>
          <p:spPr>
            <a:xfrm>
              <a:off x="11725706" y="1431864"/>
              <a:ext cx="115375" cy="306530"/>
            </a:xfrm>
            <a:custGeom>
              <a:rect b="b" l="l" r="r" t="t"/>
              <a:pathLst>
                <a:path extrusionOk="0" h="1618" w="609">
                  <a:moveTo>
                    <a:pt x="609" y="1"/>
                  </a:moveTo>
                  <a:lnTo>
                    <a:pt x="609" y="1"/>
                  </a:lnTo>
                  <a:cubicBezTo>
                    <a:pt x="561" y="79"/>
                    <a:pt x="483" y="110"/>
                    <a:pt x="395" y="150"/>
                  </a:cubicBezTo>
                  <a:lnTo>
                    <a:pt x="371" y="162"/>
                  </a:lnTo>
                  <a:cubicBezTo>
                    <a:pt x="332" y="180"/>
                    <a:pt x="292" y="200"/>
                    <a:pt x="256" y="226"/>
                  </a:cubicBezTo>
                  <a:cubicBezTo>
                    <a:pt x="206" y="258"/>
                    <a:pt x="162" y="300"/>
                    <a:pt x="126" y="348"/>
                  </a:cubicBezTo>
                  <a:cubicBezTo>
                    <a:pt x="71" y="423"/>
                    <a:pt x="31" y="513"/>
                    <a:pt x="15" y="607"/>
                  </a:cubicBezTo>
                  <a:cubicBezTo>
                    <a:pt x="9" y="633"/>
                    <a:pt x="7" y="658"/>
                    <a:pt x="5" y="684"/>
                  </a:cubicBezTo>
                  <a:cubicBezTo>
                    <a:pt x="1" y="746"/>
                    <a:pt x="7" y="806"/>
                    <a:pt x="23" y="864"/>
                  </a:cubicBezTo>
                  <a:cubicBezTo>
                    <a:pt x="29" y="892"/>
                    <a:pt x="39" y="920"/>
                    <a:pt x="51" y="947"/>
                  </a:cubicBezTo>
                  <a:cubicBezTo>
                    <a:pt x="61" y="971"/>
                    <a:pt x="73" y="997"/>
                    <a:pt x="85" y="1017"/>
                  </a:cubicBezTo>
                  <a:cubicBezTo>
                    <a:pt x="86" y="1025"/>
                    <a:pt x="90" y="1031"/>
                    <a:pt x="94" y="1039"/>
                  </a:cubicBezTo>
                  <a:cubicBezTo>
                    <a:pt x="110" y="1069"/>
                    <a:pt x="124" y="1101"/>
                    <a:pt x="136" y="1135"/>
                  </a:cubicBezTo>
                  <a:cubicBezTo>
                    <a:pt x="146" y="1169"/>
                    <a:pt x="150" y="1205"/>
                    <a:pt x="148" y="1242"/>
                  </a:cubicBezTo>
                  <a:cubicBezTo>
                    <a:pt x="140" y="1310"/>
                    <a:pt x="122" y="1376"/>
                    <a:pt x="94" y="1438"/>
                  </a:cubicBezTo>
                  <a:cubicBezTo>
                    <a:pt x="69" y="1493"/>
                    <a:pt x="45" y="1537"/>
                    <a:pt x="27" y="1569"/>
                  </a:cubicBezTo>
                  <a:lnTo>
                    <a:pt x="1" y="1617"/>
                  </a:lnTo>
                  <a:cubicBezTo>
                    <a:pt x="59" y="1567"/>
                    <a:pt x="112" y="1511"/>
                    <a:pt x="162" y="1452"/>
                  </a:cubicBezTo>
                  <a:cubicBezTo>
                    <a:pt x="210" y="1392"/>
                    <a:pt x="246" y="1320"/>
                    <a:pt x="266" y="1246"/>
                  </a:cubicBezTo>
                  <a:cubicBezTo>
                    <a:pt x="284" y="1169"/>
                    <a:pt x="280" y="1089"/>
                    <a:pt x="254" y="1015"/>
                  </a:cubicBezTo>
                  <a:cubicBezTo>
                    <a:pt x="238" y="967"/>
                    <a:pt x="224" y="926"/>
                    <a:pt x="212" y="890"/>
                  </a:cubicBezTo>
                  <a:cubicBezTo>
                    <a:pt x="208" y="878"/>
                    <a:pt x="204" y="864"/>
                    <a:pt x="202" y="850"/>
                  </a:cubicBezTo>
                  <a:cubicBezTo>
                    <a:pt x="186" y="760"/>
                    <a:pt x="190" y="668"/>
                    <a:pt x="216" y="581"/>
                  </a:cubicBezTo>
                  <a:cubicBezTo>
                    <a:pt x="238" y="509"/>
                    <a:pt x="274" y="441"/>
                    <a:pt x="322" y="381"/>
                  </a:cubicBezTo>
                  <a:cubicBezTo>
                    <a:pt x="364" y="334"/>
                    <a:pt x="411" y="288"/>
                    <a:pt x="461" y="248"/>
                  </a:cubicBezTo>
                  <a:cubicBezTo>
                    <a:pt x="503" y="212"/>
                    <a:pt x="541" y="172"/>
                    <a:pt x="571" y="126"/>
                  </a:cubicBezTo>
                  <a:cubicBezTo>
                    <a:pt x="589" y="98"/>
                    <a:pt x="603" y="67"/>
                    <a:pt x="607" y="33"/>
                  </a:cubicBezTo>
                  <a:cubicBezTo>
                    <a:pt x="609" y="23"/>
                    <a:pt x="609" y="11"/>
                    <a:pt x="6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33" name="Google Shape;633;p16"/>
          <p:cNvSpPr/>
          <p:nvPr/>
        </p:nvSpPr>
        <p:spPr>
          <a:xfrm flipH="1">
            <a:off x="8112342" y="3880682"/>
            <a:ext cx="1817725" cy="1646725"/>
          </a:xfrm>
          <a:custGeom>
            <a:rect b="b" l="l" r="r" t="t"/>
            <a:pathLst>
              <a:path extrusionOk="0" h="65869" w="72709">
                <a:moveTo>
                  <a:pt x="6258" y="2352"/>
                </a:moveTo>
                <a:cubicBezTo>
                  <a:pt x="10244" y="-4843"/>
                  <a:pt x="23174" y="6435"/>
                  <a:pt x="29591" y="15185"/>
                </a:cubicBezTo>
                <a:cubicBezTo>
                  <a:pt x="36008" y="23935"/>
                  <a:pt x="37759" y="46589"/>
                  <a:pt x="44759" y="54853"/>
                </a:cubicBezTo>
                <a:cubicBezTo>
                  <a:pt x="51759" y="63117"/>
                  <a:pt x="78107" y="64187"/>
                  <a:pt x="71593" y="64770"/>
                </a:cubicBezTo>
                <a:cubicBezTo>
                  <a:pt x="65079" y="65353"/>
                  <a:pt x="16563" y="68756"/>
                  <a:pt x="5674" y="58353"/>
                </a:cubicBezTo>
                <a:cubicBezTo>
                  <a:pt x="-5215" y="47950"/>
                  <a:pt x="2272" y="9547"/>
                  <a:pt x="6258" y="235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634" name="Shape 634"/>
        <p:cNvGrpSpPr/>
        <p:nvPr/>
      </p:nvGrpSpPr>
      <p:grpSpPr>
        <a:xfrm>
          <a:off x="0" y="0"/>
          <a:ext cx="0" cy="0"/>
          <a:chOff x="0" y="0"/>
          <a:chExt cx="0" cy="0"/>
        </a:xfrm>
      </p:grpSpPr>
      <p:sp>
        <p:nvSpPr>
          <p:cNvPr id="635" name="Google Shape;635;p17"/>
          <p:cNvSpPr txBox="1"/>
          <p:nvPr>
            <p:ph type="title"/>
          </p:nvPr>
        </p:nvSpPr>
        <p:spPr>
          <a:xfrm>
            <a:off x="3521022" y="659325"/>
            <a:ext cx="4093200" cy="768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6000"/>
              <a:buNone/>
              <a:defRPr sz="4900"/>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
        <p:nvSpPr>
          <p:cNvPr id="636" name="Google Shape;636;p17"/>
          <p:cNvSpPr txBox="1"/>
          <p:nvPr>
            <p:ph idx="1" type="subTitle"/>
          </p:nvPr>
        </p:nvSpPr>
        <p:spPr>
          <a:xfrm>
            <a:off x="3653613" y="1428225"/>
            <a:ext cx="3828000" cy="452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2400"/>
              <a:buFont typeface="PT Sans"/>
              <a:buNone/>
              <a:defRPr>
                <a:solidFill>
                  <a:schemeClr val="dk1"/>
                </a:solidFill>
                <a:highlight>
                  <a:schemeClr val="accent1"/>
                </a:highlight>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637" name="Google Shape;637;p17"/>
          <p:cNvSpPr txBox="1"/>
          <p:nvPr>
            <p:ph idx="2" type="title"/>
          </p:nvPr>
        </p:nvSpPr>
        <p:spPr>
          <a:xfrm>
            <a:off x="2525399" y="1880625"/>
            <a:ext cx="4093200" cy="768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6000"/>
              <a:buNone/>
              <a:defRPr sz="4900"/>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
        <p:nvSpPr>
          <p:cNvPr id="638" name="Google Shape;638;p17"/>
          <p:cNvSpPr txBox="1"/>
          <p:nvPr>
            <p:ph idx="3" type="subTitle"/>
          </p:nvPr>
        </p:nvSpPr>
        <p:spPr>
          <a:xfrm>
            <a:off x="2652813" y="2653788"/>
            <a:ext cx="3828000" cy="452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2400"/>
              <a:buFont typeface="PT Sans"/>
              <a:buNone/>
              <a:defRPr>
                <a:solidFill>
                  <a:schemeClr val="dk1"/>
                </a:solidFill>
                <a:highlight>
                  <a:schemeClr val="accent1"/>
                </a:highlight>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639" name="Google Shape;639;p17"/>
          <p:cNvSpPr txBox="1"/>
          <p:nvPr>
            <p:ph idx="4" type="title"/>
          </p:nvPr>
        </p:nvSpPr>
        <p:spPr>
          <a:xfrm>
            <a:off x="1519426" y="3101925"/>
            <a:ext cx="4093200" cy="768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6000"/>
              <a:buNone/>
              <a:defRPr sz="4900"/>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
        <p:nvSpPr>
          <p:cNvPr id="640" name="Google Shape;640;p17"/>
          <p:cNvSpPr txBox="1"/>
          <p:nvPr>
            <p:ph idx="5" type="subTitle"/>
          </p:nvPr>
        </p:nvSpPr>
        <p:spPr>
          <a:xfrm>
            <a:off x="1652013" y="3879350"/>
            <a:ext cx="3828000" cy="452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2400"/>
              <a:buFont typeface="PT Sans"/>
              <a:buNone/>
              <a:defRPr>
                <a:solidFill>
                  <a:schemeClr val="dk1"/>
                </a:solidFill>
                <a:highlight>
                  <a:schemeClr val="accent1"/>
                </a:highlight>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grpSp>
        <p:nvGrpSpPr>
          <p:cNvPr id="641" name="Google Shape;641;p17"/>
          <p:cNvGrpSpPr/>
          <p:nvPr/>
        </p:nvGrpSpPr>
        <p:grpSpPr>
          <a:xfrm flipH="1" rot="-5555554">
            <a:off x="359715" y="3958215"/>
            <a:ext cx="971429" cy="1021351"/>
            <a:chOff x="11391327" y="1296786"/>
            <a:chExt cx="449754" cy="472867"/>
          </a:xfrm>
        </p:grpSpPr>
        <p:sp>
          <p:nvSpPr>
            <p:cNvPr id="642" name="Google Shape;642;p17"/>
            <p:cNvSpPr/>
            <p:nvPr/>
          </p:nvSpPr>
          <p:spPr>
            <a:xfrm>
              <a:off x="11544970" y="1418413"/>
              <a:ext cx="231887" cy="162169"/>
            </a:xfrm>
            <a:custGeom>
              <a:rect b="b" l="l" r="r" t="t"/>
              <a:pathLst>
                <a:path extrusionOk="0" h="856" w="1224">
                  <a:moveTo>
                    <a:pt x="1224" y="0"/>
                  </a:moveTo>
                  <a:cubicBezTo>
                    <a:pt x="1128" y="66"/>
                    <a:pt x="1029" y="136"/>
                    <a:pt x="925" y="203"/>
                  </a:cubicBezTo>
                  <a:cubicBezTo>
                    <a:pt x="895" y="221"/>
                    <a:pt x="865" y="241"/>
                    <a:pt x="835" y="259"/>
                  </a:cubicBezTo>
                  <a:cubicBezTo>
                    <a:pt x="765" y="301"/>
                    <a:pt x="696" y="337"/>
                    <a:pt x="622" y="371"/>
                  </a:cubicBezTo>
                  <a:cubicBezTo>
                    <a:pt x="550" y="403"/>
                    <a:pt x="477" y="433"/>
                    <a:pt x="403" y="456"/>
                  </a:cubicBezTo>
                  <a:cubicBezTo>
                    <a:pt x="353" y="472"/>
                    <a:pt x="303" y="492"/>
                    <a:pt x="255" y="514"/>
                  </a:cubicBezTo>
                  <a:cubicBezTo>
                    <a:pt x="231" y="524"/>
                    <a:pt x="207" y="538"/>
                    <a:pt x="186" y="552"/>
                  </a:cubicBezTo>
                  <a:cubicBezTo>
                    <a:pt x="128" y="586"/>
                    <a:pt x="80" y="634"/>
                    <a:pt x="44" y="690"/>
                  </a:cubicBezTo>
                  <a:cubicBezTo>
                    <a:pt x="20" y="725"/>
                    <a:pt x="6" y="767"/>
                    <a:pt x="0" y="811"/>
                  </a:cubicBezTo>
                  <a:cubicBezTo>
                    <a:pt x="0" y="819"/>
                    <a:pt x="0" y="827"/>
                    <a:pt x="0" y="835"/>
                  </a:cubicBezTo>
                  <a:lnTo>
                    <a:pt x="0" y="845"/>
                  </a:lnTo>
                  <a:lnTo>
                    <a:pt x="0" y="855"/>
                  </a:lnTo>
                  <a:cubicBezTo>
                    <a:pt x="6" y="839"/>
                    <a:pt x="12" y="823"/>
                    <a:pt x="22" y="809"/>
                  </a:cubicBezTo>
                  <a:cubicBezTo>
                    <a:pt x="34" y="785"/>
                    <a:pt x="52" y="763"/>
                    <a:pt x="72" y="745"/>
                  </a:cubicBezTo>
                  <a:cubicBezTo>
                    <a:pt x="82" y="735"/>
                    <a:pt x="92" y="725"/>
                    <a:pt x="104" y="718"/>
                  </a:cubicBezTo>
                  <a:cubicBezTo>
                    <a:pt x="146" y="688"/>
                    <a:pt x="194" y="666"/>
                    <a:pt x="245" y="652"/>
                  </a:cubicBezTo>
                  <a:cubicBezTo>
                    <a:pt x="343" y="626"/>
                    <a:pt x="445" y="618"/>
                    <a:pt x="544" y="594"/>
                  </a:cubicBezTo>
                  <a:cubicBezTo>
                    <a:pt x="574" y="586"/>
                    <a:pt x="604" y="576"/>
                    <a:pt x="634" y="566"/>
                  </a:cubicBezTo>
                  <a:cubicBezTo>
                    <a:pt x="769" y="520"/>
                    <a:pt x="893" y="447"/>
                    <a:pt x="997" y="349"/>
                  </a:cubicBezTo>
                  <a:cubicBezTo>
                    <a:pt x="1074" y="277"/>
                    <a:pt x="1140" y="193"/>
                    <a:pt x="1186" y="98"/>
                  </a:cubicBezTo>
                  <a:cubicBezTo>
                    <a:pt x="1198" y="74"/>
                    <a:pt x="1208" y="50"/>
                    <a:pt x="1216" y="26"/>
                  </a:cubicBezTo>
                  <a:cubicBezTo>
                    <a:pt x="1220" y="10"/>
                    <a:pt x="1224" y="0"/>
                    <a:pt x="1224"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 name="Google Shape;643;p17"/>
            <p:cNvSpPr/>
            <p:nvPr/>
          </p:nvSpPr>
          <p:spPr>
            <a:xfrm>
              <a:off x="11391327" y="1296786"/>
              <a:ext cx="304825" cy="472867"/>
            </a:xfrm>
            <a:custGeom>
              <a:rect b="b" l="l" r="r" t="t"/>
              <a:pathLst>
                <a:path extrusionOk="0" h="2496" w="1609">
                  <a:moveTo>
                    <a:pt x="1323" y="0"/>
                  </a:moveTo>
                  <a:lnTo>
                    <a:pt x="1323" y="0"/>
                  </a:lnTo>
                  <a:cubicBezTo>
                    <a:pt x="1228" y="12"/>
                    <a:pt x="1136" y="50"/>
                    <a:pt x="1058" y="108"/>
                  </a:cubicBezTo>
                  <a:cubicBezTo>
                    <a:pt x="1015" y="138"/>
                    <a:pt x="977" y="174"/>
                    <a:pt x="941" y="214"/>
                  </a:cubicBezTo>
                  <a:cubicBezTo>
                    <a:pt x="895" y="267"/>
                    <a:pt x="859" y="329"/>
                    <a:pt x="831" y="393"/>
                  </a:cubicBezTo>
                  <a:cubicBezTo>
                    <a:pt x="825" y="407"/>
                    <a:pt x="819" y="421"/>
                    <a:pt x="815" y="435"/>
                  </a:cubicBezTo>
                  <a:cubicBezTo>
                    <a:pt x="799" y="477"/>
                    <a:pt x="789" y="521"/>
                    <a:pt x="781" y="564"/>
                  </a:cubicBezTo>
                  <a:cubicBezTo>
                    <a:pt x="777" y="602"/>
                    <a:pt x="775" y="640"/>
                    <a:pt x="775" y="676"/>
                  </a:cubicBezTo>
                  <a:cubicBezTo>
                    <a:pt x="736" y="680"/>
                    <a:pt x="694" y="682"/>
                    <a:pt x="652" y="688"/>
                  </a:cubicBezTo>
                  <a:cubicBezTo>
                    <a:pt x="632" y="690"/>
                    <a:pt x="610" y="692"/>
                    <a:pt x="590" y="696"/>
                  </a:cubicBezTo>
                  <a:cubicBezTo>
                    <a:pt x="478" y="708"/>
                    <a:pt x="373" y="746"/>
                    <a:pt x="277" y="804"/>
                  </a:cubicBezTo>
                  <a:cubicBezTo>
                    <a:pt x="176" y="869"/>
                    <a:pt x="98" y="965"/>
                    <a:pt x="52" y="1079"/>
                  </a:cubicBezTo>
                  <a:cubicBezTo>
                    <a:pt x="16" y="1164"/>
                    <a:pt x="0" y="1256"/>
                    <a:pt x="6" y="1350"/>
                  </a:cubicBezTo>
                  <a:cubicBezTo>
                    <a:pt x="8" y="1373"/>
                    <a:pt x="10" y="1395"/>
                    <a:pt x="16" y="1419"/>
                  </a:cubicBezTo>
                  <a:cubicBezTo>
                    <a:pt x="22" y="1455"/>
                    <a:pt x="32" y="1491"/>
                    <a:pt x="46" y="1525"/>
                  </a:cubicBezTo>
                  <a:cubicBezTo>
                    <a:pt x="54" y="1543"/>
                    <a:pt x="64" y="1557"/>
                    <a:pt x="68" y="1567"/>
                  </a:cubicBezTo>
                  <a:lnTo>
                    <a:pt x="76" y="1581"/>
                  </a:lnTo>
                  <a:cubicBezTo>
                    <a:pt x="56" y="1507"/>
                    <a:pt x="54" y="1429"/>
                    <a:pt x="68" y="1352"/>
                  </a:cubicBezTo>
                  <a:cubicBezTo>
                    <a:pt x="82" y="1268"/>
                    <a:pt x="116" y="1188"/>
                    <a:pt x="164" y="1116"/>
                  </a:cubicBezTo>
                  <a:cubicBezTo>
                    <a:pt x="201" y="1061"/>
                    <a:pt x="251" y="1013"/>
                    <a:pt x="307" y="975"/>
                  </a:cubicBezTo>
                  <a:cubicBezTo>
                    <a:pt x="339" y="953"/>
                    <a:pt x="373" y="937"/>
                    <a:pt x="407" y="925"/>
                  </a:cubicBezTo>
                  <a:cubicBezTo>
                    <a:pt x="429" y="915"/>
                    <a:pt x="453" y="909"/>
                    <a:pt x="474" y="903"/>
                  </a:cubicBezTo>
                  <a:cubicBezTo>
                    <a:pt x="576" y="881"/>
                    <a:pt x="680" y="869"/>
                    <a:pt x="783" y="865"/>
                  </a:cubicBezTo>
                  <a:cubicBezTo>
                    <a:pt x="785" y="889"/>
                    <a:pt x="787" y="915"/>
                    <a:pt x="787" y="939"/>
                  </a:cubicBezTo>
                  <a:lnTo>
                    <a:pt x="787" y="975"/>
                  </a:lnTo>
                  <a:cubicBezTo>
                    <a:pt x="787" y="999"/>
                    <a:pt x="787" y="1021"/>
                    <a:pt x="783" y="1045"/>
                  </a:cubicBezTo>
                  <a:cubicBezTo>
                    <a:pt x="779" y="1073"/>
                    <a:pt x="771" y="1100"/>
                    <a:pt x="757" y="1126"/>
                  </a:cubicBezTo>
                  <a:cubicBezTo>
                    <a:pt x="743" y="1152"/>
                    <a:pt x="726" y="1174"/>
                    <a:pt x="704" y="1190"/>
                  </a:cubicBezTo>
                  <a:cubicBezTo>
                    <a:pt x="680" y="1212"/>
                    <a:pt x="646" y="1232"/>
                    <a:pt x="612" y="1258"/>
                  </a:cubicBezTo>
                  <a:cubicBezTo>
                    <a:pt x="544" y="1310"/>
                    <a:pt x="484" y="1371"/>
                    <a:pt x="433" y="1441"/>
                  </a:cubicBezTo>
                  <a:cubicBezTo>
                    <a:pt x="285" y="1646"/>
                    <a:pt x="227" y="1904"/>
                    <a:pt x="273" y="2153"/>
                  </a:cubicBezTo>
                  <a:cubicBezTo>
                    <a:pt x="277" y="2175"/>
                    <a:pt x="281" y="2195"/>
                    <a:pt x="287" y="2212"/>
                  </a:cubicBezTo>
                  <a:cubicBezTo>
                    <a:pt x="305" y="2288"/>
                    <a:pt x="337" y="2360"/>
                    <a:pt x="375" y="2428"/>
                  </a:cubicBezTo>
                  <a:lnTo>
                    <a:pt x="423" y="2495"/>
                  </a:lnTo>
                  <a:cubicBezTo>
                    <a:pt x="359" y="2360"/>
                    <a:pt x="335" y="2208"/>
                    <a:pt x="349" y="2059"/>
                  </a:cubicBezTo>
                  <a:cubicBezTo>
                    <a:pt x="353" y="1991"/>
                    <a:pt x="367" y="1923"/>
                    <a:pt x="387" y="1860"/>
                  </a:cubicBezTo>
                  <a:cubicBezTo>
                    <a:pt x="437" y="1686"/>
                    <a:pt x="542" y="1533"/>
                    <a:pt x="686" y="1425"/>
                  </a:cubicBezTo>
                  <a:cubicBezTo>
                    <a:pt x="716" y="1399"/>
                    <a:pt x="751" y="1381"/>
                    <a:pt x="793" y="1352"/>
                  </a:cubicBezTo>
                  <a:cubicBezTo>
                    <a:pt x="815" y="1338"/>
                    <a:pt x="835" y="1322"/>
                    <a:pt x="855" y="1302"/>
                  </a:cubicBezTo>
                  <a:cubicBezTo>
                    <a:pt x="875" y="1284"/>
                    <a:pt x="895" y="1262"/>
                    <a:pt x="911" y="1238"/>
                  </a:cubicBezTo>
                  <a:cubicBezTo>
                    <a:pt x="941" y="1194"/>
                    <a:pt x="961" y="1144"/>
                    <a:pt x="969" y="1092"/>
                  </a:cubicBezTo>
                  <a:cubicBezTo>
                    <a:pt x="977" y="1047"/>
                    <a:pt x="981" y="1001"/>
                    <a:pt x="979" y="957"/>
                  </a:cubicBezTo>
                  <a:cubicBezTo>
                    <a:pt x="977" y="917"/>
                    <a:pt x="975" y="879"/>
                    <a:pt x="971" y="845"/>
                  </a:cubicBezTo>
                  <a:cubicBezTo>
                    <a:pt x="1036" y="835"/>
                    <a:pt x="1102" y="817"/>
                    <a:pt x="1164" y="794"/>
                  </a:cubicBezTo>
                  <a:cubicBezTo>
                    <a:pt x="1305" y="740"/>
                    <a:pt x="1431" y="650"/>
                    <a:pt x="1527" y="534"/>
                  </a:cubicBezTo>
                  <a:cubicBezTo>
                    <a:pt x="1551" y="507"/>
                    <a:pt x="1573" y="475"/>
                    <a:pt x="1590" y="443"/>
                  </a:cubicBezTo>
                  <a:lnTo>
                    <a:pt x="1608" y="411"/>
                  </a:lnTo>
                  <a:lnTo>
                    <a:pt x="1608" y="411"/>
                  </a:lnTo>
                  <a:cubicBezTo>
                    <a:pt x="1441" y="529"/>
                    <a:pt x="1250" y="612"/>
                    <a:pt x="1048" y="652"/>
                  </a:cubicBezTo>
                  <a:lnTo>
                    <a:pt x="1013" y="656"/>
                  </a:lnTo>
                  <a:cubicBezTo>
                    <a:pt x="993" y="660"/>
                    <a:pt x="971" y="662"/>
                    <a:pt x="951" y="664"/>
                  </a:cubicBezTo>
                  <a:cubicBezTo>
                    <a:pt x="947" y="628"/>
                    <a:pt x="947" y="592"/>
                    <a:pt x="951" y="556"/>
                  </a:cubicBezTo>
                  <a:cubicBezTo>
                    <a:pt x="959" y="459"/>
                    <a:pt x="989" y="365"/>
                    <a:pt x="1038" y="281"/>
                  </a:cubicBezTo>
                  <a:cubicBezTo>
                    <a:pt x="1074" y="218"/>
                    <a:pt x="1120" y="160"/>
                    <a:pt x="1174" y="110"/>
                  </a:cubicBezTo>
                  <a:cubicBezTo>
                    <a:pt x="1208" y="78"/>
                    <a:pt x="1244" y="50"/>
                    <a:pt x="1284" y="26"/>
                  </a:cubicBezTo>
                  <a:lnTo>
                    <a:pt x="1323"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 name="Google Shape;644;p17"/>
            <p:cNvSpPr/>
            <p:nvPr/>
          </p:nvSpPr>
          <p:spPr>
            <a:xfrm>
              <a:off x="11725706" y="1431864"/>
              <a:ext cx="115375" cy="306530"/>
            </a:xfrm>
            <a:custGeom>
              <a:rect b="b" l="l" r="r" t="t"/>
              <a:pathLst>
                <a:path extrusionOk="0" h="1618" w="609">
                  <a:moveTo>
                    <a:pt x="609" y="1"/>
                  </a:moveTo>
                  <a:lnTo>
                    <a:pt x="609" y="1"/>
                  </a:lnTo>
                  <a:cubicBezTo>
                    <a:pt x="561" y="79"/>
                    <a:pt x="483" y="110"/>
                    <a:pt x="395" y="150"/>
                  </a:cubicBezTo>
                  <a:lnTo>
                    <a:pt x="371" y="162"/>
                  </a:lnTo>
                  <a:cubicBezTo>
                    <a:pt x="332" y="180"/>
                    <a:pt x="292" y="200"/>
                    <a:pt x="256" y="226"/>
                  </a:cubicBezTo>
                  <a:cubicBezTo>
                    <a:pt x="206" y="258"/>
                    <a:pt x="162" y="300"/>
                    <a:pt x="126" y="348"/>
                  </a:cubicBezTo>
                  <a:cubicBezTo>
                    <a:pt x="71" y="423"/>
                    <a:pt x="31" y="513"/>
                    <a:pt x="15" y="607"/>
                  </a:cubicBezTo>
                  <a:cubicBezTo>
                    <a:pt x="9" y="633"/>
                    <a:pt x="7" y="658"/>
                    <a:pt x="5" y="684"/>
                  </a:cubicBezTo>
                  <a:cubicBezTo>
                    <a:pt x="1" y="746"/>
                    <a:pt x="7" y="806"/>
                    <a:pt x="23" y="864"/>
                  </a:cubicBezTo>
                  <a:cubicBezTo>
                    <a:pt x="29" y="892"/>
                    <a:pt x="39" y="920"/>
                    <a:pt x="51" y="947"/>
                  </a:cubicBezTo>
                  <a:cubicBezTo>
                    <a:pt x="61" y="971"/>
                    <a:pt x="73" y="997"/>
                    <a:pt x="85" y="1017"/>
                  </a:cubicBezTo>
                  <a:cubicBezTo>
                    <a:pt x="86" y="1025"/>
                    <a:pt x="90" y="1031"/>
                    <a:pt x="94" y="1039"/>
                  </a:cubicBezTo>
                  <a:cubicBezTo>
                    <a:pt x="110" y="1069"/>
                    <a:pt x="124" y="1101"/>
                    <a:pt x="136" y="1135"/>
                  </a:cubicBezTo>
                  <a:cubicBezTo>
                    <a:pt x="146" y="1169"/>
                    <a:pt x="150" y="1205"/>
                    <a:pt x="148" y="1242"/>
                  </a:cubicBezTo>
                  <a:cubicBezTo>
                    <a:pt x="140" y="1310"/>
                    <a:pt x="122" y="1376"/>
                    <a:pt x="94" y="1438"/>
                  </a:cubicBezTo>
                  <a:cubicBezTo>
                    <a:pt x="69" y="1493"/>
                    <a:pt x="45" y="1537"/>
                    <a:pt x="27" y="1569"/>
                  </a:cubicBezTo>
                  <a:lnTo>
                    <a:pt x="1" y="1617"/>
                  </a:lnTo>
                  <a:cubicBezTo>
                    <a:pt x="59" y="1567"/>
                    <a:pt x="112" y="1511"/>
                    <a:pt x="162" y="1452"/>
                  </a:cubicBezTo>
                  <a:cubicBezTo>
                    <a:pt x="210" y="1392"/>
                    <a:pt x="246" y="1320"/>
                    <a:pt x="266" y="1246"/>
                  </a:cubicBezTo>
                  <a:cubicBezTo>
                    <a:pt x="284" y="1169"/>
                    <a:pt x="280" y="1089"/>
                    <a:pt x="254" y="1015"/>
                  </a:cubicBezTo>
                  <a:cubicBezTo>
                    <a:pt x="238" y="967"/>
                    <a:pt x="224" y="926"/>
                    <a:pt x="212" y="890"/>
                  </a:cubicBezTo>
                  <a:cubicBezTo>
                    <a:pt x="208" y="878"/>
                    <a:pt x="204" y="864"/>
                    <a:pt x="202" y="850"/>
                  </a:cubicBezTo>
                  <a:cubicBezTo>
                    <a:pt x="186" y="760"/>
                    <a:pt x="190" y="668"/>
                    <a:pt x="216" y="581"/>
                  </a:cubicBezTo>
                  <a:cubicBezTo>
                    <a:pt x="238" y="509"/>
                    <a:pt x="274" y="441"/>
                    <a:pt x="322" y="381"/>
                  </a:cubicBezTo>
                  <a:cubicBezTo>
                    <a:pt x="364" y="334"/>
                    <a:pt x="411" y="288"/>
                    <a:pt x="461" y="248"/>
                  </a:cubicBezTo>
                  <a:cubicBezTo>
                    <a:pt x="503" y="212"/>
                    <a:pt x="541" y="172"/>
                    <a:pt x="571" y="126"/>
                  </a:cubicBezTo>
                  <a:cubicBezTo>
                    <a:pt x="589" y="98"/>
                    <a:pt x="603" y="67"/>
                    <a:pt x="607" y="33"/>
                  </a:cubicBezTo>
                  <a:cubicBezTo>
                    <a:pt x="609" y="23"/>
                    <a:pt x="609" y="11"/>
                    <a:pt x="60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45" name="Google Shape;645;p17"/>
          <p:cNvGrpSpPr/>
          <p:nvPr/>
        </p:nvGrpSpPr>
        <p:grpSpPr>
          <a:xfrm rot="8315781">
            <a:off x="7609166" y="4027554"/>
            <a:ext cx="1090044" cy="1146062"/>
            <a:chOff x="11391327" y="1296786"/>
            <a:chExt cx="449754" cy="472867"/>
          </a:xfrm>
        </p:grpSpPr>
        <p:sp>
          <p:nvSpPr>
            <p:cNvPr id="646" name="Google Shape;646;p17"/>
            <p:cNvSpPr/>
            <p:nvPr/>
          </p:nvSpPr>
          <p:spPr>
            <a:xfrm>
              <a:off x="11544970" y="1418413"/>
              <a:ext cx="231887" cy="162169"/>
            </a:xfrm>
            <a:custGeom>
              <a:rect b="b" l="l" r="r" t="t"/>
              <a:pathLst>
                <a:path extrusionOk="0" h="856" w="1224">
                  <a:moveTo>
                    <a:pt x="1224" y="0"/>
                  </a:moveTo>
                  <a:cubicBezTo>
                    <a:pt x="1128" y="66"/>
                    <a:pt x="1029" y="136"/>
                    <a:pt x="925" y="203"/>
                  </a:cubicBezTo>
                  <a:cubicBezTo>
                    <a:pt x="895" y="221"/>
                    <a:pt x="865" y="241"/>
                    <a:pt x="835" y="259"/>
                  </a:cubicBezTo>
                  <a:cubicBezTo>
                    <a:pt x="765" y="301"/>
                    <a:pt x="696" y="337"/>
                    <a:pt x="622" y="371"/>
                  </a:cubicBezTo>
                  <a:cubicBezTo>
                    <a:pt x="550" y="403"/>
                    <a:pt x="477" y="433"/>
                    <a:pt x="403" y="456"/>
                  </a:cubicBezTo>
                  <a:cubicBezTo>
                    <a:pt x="353" y="472"/>
                    <a:pt x="303" y="492"/>
                    <a:pt x="255" y="514"/>
                  </a:cubicBezTo>
                  <a:cubicBezTo>
                    <a:pt x="231" y="524"/>
                    <a:pt x="207" y="538"/>
                    <a:pt x="186" y="552"/>
                  </a:cubicBezTo>
                  <a:cubicBezTo>
                    <a:pt x="128" y="586"/>
                    <a:pt x="80" y="634"/>
                    <a:pt x="44" y="690"/>
                  </a:cubicBezTo>
                  <a:cubicBezTo>
                    <a:pt x="20" y="725"/>
                    <a:pt x="6" y="767"/>
                    <a:pt x="0" y="811"/>
                  </a:cubicBezTo>
                  <a:cubicBezTo>
                    <a:pt x="0" y="819"/>
                    <a:pt x="0" y="827"/>
                    <a:pt x="0" y="835"/>
                  </a:cubicBezTo>
                  <a:lnTo>
                    <a:pt x="0" y="845"/>
                  </a:lnTo>
                  <a:lnTo>
                    <a:pt x="0" y="855"/>
                  </a:lnTo>
                  <a:cubicBezTo>
                    <a:pt x="6" y="839"/>
                    <a:pt x="12" y="823"/>
                    <a:pt x="22" y="809"/>
                  </a:cubicBezTo>
                  <a:cubicBezTo>
                    <a:pt x="34" y="785"/>
                    <a:pt x="52" y="763"/>
                    <a:pt x="72" y="745"/>
                  </a:cubicBezTo>
                  <a:cubicBezTo>
                    <a:pt x="82" y="735"/>
                    <a:pt x="92" y="725"/>
                    <a:pt x="104" y="718"/>
                  </a:cubicBezTo>
                  <a:cubicBezTo>
                    <a:pt x="146" y="688"/>
                    <a:pt x="194" y="666"/>
                    <a:pt x="245" y="652"/>
                  </a:cubicBezTo>
                  <a:cubicBezTo>
                    <a:pt x="343" y="626"/>
                    <a:pt x="445" y="618"/>
                    <a:pt x="544" y="594"/>
                  </a:cubicBezTo>
                  <a:cubicBezTo>
                    <a:pt x="574" y="586"/>
                    <a:pt x="604" y="576"/>
                    <a:pt x="634" y="566"/>
                  </a:cubicBezTo>
                  <a:cubicBezTo>
                    <a:pt x="769" y="520"/>
                    <a:pt x="893" y="447"/>
                    <a:pt x="997" y="349"/>
                  </a:cubicBezTo>
                  <a:cubicBezTo>
                    <a:pt x="1074" y="277"/>
                    <a:pt x="1140" y="193"/>
                    <a:pt x="1186" y="98"/>
                  </a:cubicBezTo>
                  <a:cubicBezTo>
                    <a:pt x="1198" y="74"/>
                    <a:pt x="1208" y="50"/>
                    <a:pt x="1216" y="26"/>
                  </a:cubicBezTo>
                  <a:cubicBezTo>
                    <a:pt x="1220" y="10"/>
                    <a:pt x="1224" y="0"/>
                    <a:pt x="1224"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 name="Google Shape;647;p17"/>
            <p:cNvSpPr/>
            <p:nvPr/>
          </p:nvSpPr>
          <p:spPr>
            <a:xfrm>
              <a:off x="11391327" y="1296786"/>
              <a:ext cx="304825" cy="472867"/>
            </a:xfrm>
            <a:custGeom>
              <a:rect b="b" l="l" r="r" t="t"/>
              <a:pathLst>
                <a:path extrusionOk="0" h="2496" w="1609">
                  <a:moveTo>
                    <a:pt x="1323" y="0"/>
                  </a:moveTo>
                  <a:lnTo>
                    <a:pt x="1323" y="0"/>
                  </a:lnTo>
                  <a:cubicBezTo>
                    <a:pt x="1228" y="12"/>
                    <a:pt x="1136" y="50"/>
                    <a:pt x="1058" y="108"/>
                  </a:cubicBezTo>
                  <a:cubicBezTo>
                    <a:pt x="1015" y="138"/>
                    <a:pt x="977" y="174"/>
                    <a:pt x="941" y="214"/>
                  </a:cubicBezTo>
                  <a:cubicBezTo>
                    <a:pt x="895" y="267"/>
                    <a:pt x="859" y="329"/>
                    <a:pt x="831" y="393"/>
                  </a:cubicBezTo>
                  <a:cubicBezTo>
                    <a:pt x="825" y="407"/>
                    <a:pt x="819" y="421"/>
                    <a:pt x="815" y="435"/>
                  </a:cubicBezTo>
                  <a:cubicBezTo>
                    <a:pt x="799" y="477"/>
                    <a:pt x="789" y="521"/>
                    <a:pt x="781" y="564"/>
                  </a:cubicBezTo>
                  <a:cubicBezTo>
                    <a:pt x="777" y="602"/>
                    <a:pt x="775" y="640"/>
                    <a:pt x="775" y="676"/>
                  </a:cubicBezTo>
                  <a:cubicBezTo>
                    <a:pt x="736" y="680"/>
                    <a:pt x="694" y="682"/>
                    <a:pt x="652" y="688"/>
                  </a:cubicBezTo>
                  <a:cubicBezTo>
                    <a:pt x="632" y="690"/>
                    <a:pt x="610" y="692"/>
                    <a:pt x="590" y="696"/>
                  </a:cubicBezTo>
                  <a:cubicBezTo>
                    <a:pt x="478" y="708"/>
                    <a:pt x="373" y="746"/>
                    <a:pt x="277" y="804"/>
                  </a:cubicBezTo>
                  <a:cubicBezTo>
                    <a:pt x="176" y="869"/>
                    <a:pt x="98" y="965"/>
                    <a:pt x="52" y="1079"/>
                  </a:cubicBezTo>
                  <a:cubicBezTo>
                    <a:pt x="16" y="1164"/>
                    <a:pt x="0" y="1256"/>
                    <a:pt x="6" y="1350"/>
                  </a:cubicBezTo>
                  <a:cubicBezTo>
                    <a:pt x="8" y="1373"/>
                    <a:pt x="10" y="1395"/>
                    <a:pt x="16" y="1419"/>
                  </a:cubicBezTo>
                  <a:cubicBezTo>
                    <a:pt x="22" y="1455"/>
                    <a:pt x="32" y="1491"/>
                    <a:pt x="46" y="1525"/>
                  </a:cubicBezTo>
                  <a:cubicBezTo>
                    <a:pt x="54" y="1543"/>
                    <a:pt x="64" y="1557"/>
                    <a:pt x="68" y="1567"/>
                  </a:cubicBezTo>
                  <a:lnTo>
                    <a:pt x="76" y="1581"/>
                  </a:lnTo>
                  <a:cubicBezTo>
                    <a:pt x="56" y="1507"/>
                    <a:pt x="54" y="1429"/>
                    <a:pt x="68" y="1352"/>
                  </a:cubicBezTo>
                  <a:cubicBezTo>
                    <a:pt x="82" y="1268"/>
                    <a:pt x="116" y="1188"/>
                    <a:pt x="164" y="1116"/>
                  </a:cubicBezTo>
                  <a:cubicBezTo>
                    <a:pt x="201" y="1061"/>
                    <a:pt x="251" y="1013"/>
                    <a:pt x="307" y="975"/>
                  </a:cubicBezTo>
                  <a:cubicBezTo>
                    <a:pt x="339" y="953"/>
                    <a:pt x="373" y="937"/>
                    <a:pt x="407" y="925"/>
                  </a:cubicBezTo>
                  <a:cubicBezTo>
                    <a:pt x="429" y="915"/>
                    <a:pt x="453" y="909"/>
                    <a:pt x="474" y="903"/>
                  </a:cubicBezTo>
                  <a:cubicBezTo>
                    <a:pt x="576" y="881"/>
                    <a:pt x="680" y="869"/>
                    <a:pt x="783" y="865"/>
                  </a:cubicBezTo>
                  <a:cubicBezTo>
                    <a:pt x="785" y="889"/>
                    <a:pt x="787" y="915"/>
                    <a:pt x="787" y="939"/>
                  </a:cubicBezTo>
                  <a:lnTo>
                    <a:pt x="787" y="975"/>
                  </a:lnTo>
                  <a:cubicBezTo>
                    <a:pt x="787" y="999"/>
                    <a:pt x="787" y="1021"/>
                    <a:pt x="783" y="1045"/>
                  </a:cubicBezTo>
                  <a:cubicBezTo>
                    <a:pt x="779" y="1073"/>
                    <a:pt x="771" y="1100"/>
                    <a:pt x="757" y="1126"/>
                  </a:cubicBezTo>
                  <a:cubicBezTo>
                    <a:pt x="743" y="1152"/>
                    <a:pt x="726" y="1174"/>
                    <a:pt x="704" y="1190"/>
                  </a:cubicBezTo>
                  <a:cubicBezTo>
                    <a:pt x="680" y="1212"/>
                    <a:pt x="646" y="1232"/>
                    <a:pt x="612" y="1258"/>
                  </a:cubicBezTo>
                  <a:cubicBezTo>
                    <a:pt x="544" y="1310"/>
                    <a:pt x="484" y="1371"/>
                    <a:pt x="433" y="1441"/>
                  </a:cubicBezTo>
                  <a:cubicBezTo>
                    <a:pt x="285" y="1646"/>
                    <a:pt x="227" y="1904"/>
                    <a:pt x="273" y="2153"/>
                  </a:cubicBezTo>
                  <a:cubicBezTo>
                    <a:pt x="277" y="2175"/>
                    <a:pt x="281" y="2195"/>
                    <a:pt x="287" y="2212"/>
                  </a:cubicBezTo>
                  <a:cubicBezTo>
                    <a:pt x="305" y="2288"/>
                    <a:pt x="337" y="2360"/>
                    <a:pt x="375" y="2428"/>
                  </a:cubicBezTo>
                  <a:lnTo>
                    <a:pt x="423" y="2495"/>
                  </a:lnTo>
                  <a:cubicBezTo>
                    <a:pt x="359" y="2360"/>
                    <a:pt x="335" y="2208"/>
                    <a:pt x="349" y="2059"/>
                  </a:cubicBezTo>
                  <a:cubicBezTo>
                    <a:pt x="353" y="1991"/>
                    <a:pt x="367" y="1923"/>
                    <a:pt x="387" y="1860"/>
                  </a:cubicBezTo>
                  <a:cubicBezTo>
                    <a:pt x="437" y="1686"/>
                    <a:pt x="542" y="1533"/>
                    <a:pt x="686" y="1425"/>
                  </a:cubicBezTo>
                  <a:cubicBezTo>
                    <a:pt x="716" y="1399"/>
                    <a:pt x="751" y="1381"/>
                    <a:pt x="793" y="1352"/>
                  </a:cubicBezTo>
                  <a:cubicBezTo>
                    <a:pt x="815" y="1338"/>
                    <a:pt x="835" y="1322"/>
                    <a:pt x="855" y="1302"/>
                  </a:cubicBezTo>
                  <a:cubicBezTo>
                    <a:pt x="875" y="1284"/>
                    <a:pt x="895" y="1262"/>
                    <a:pt x="911" y="1238"/>
                  </a:cubicBezTo>
                  <a:cubicBezTo>
                    <a:pt x="941" y="1194"/>
                    <a:pt x="961" y="1144"/>
                    <a:pt x="969" y="1092"/>
                  </a:cubicBezTo>
                  <a:cubicBezTo>
                    <a:pt x="977" y="1047"/>
                    <a:pt x="981" y="1001"/>
                    <a:pt x="979" y="957"/>
                  </a:cubicBezTo>
                  <a:cubicBezTo>
                    <a:pt x="977" y="917"/>
                    <a:pt x="975" y="879"/>
                    <a:pt x="971" y="845"/>
                  </a:cubicBezTo>
                  <a:cubicBezTo>
                    <a:pt x="1036" y="835"/>
                    <a:pt x="1102" y="817"/>
                    <a:pt x="1164" y="794"/>
                  </a:cubicBezTo>
                  <a:cubicBezTo>
                    <a:pt x="1305" y="740"/>
                    <a:pt x="1431" y="650"/>
                    <a:pt x="1527" y="534"/>
                  </a:cubicBezTo>
                  <a:cubicBezTo>
                    <a:pt x="1551" y="507"/>
                    <a:pt x="1573" y="475"/>
                    <a:pt x="1590" y="443"/>
                  </a:cubicBezTo>
                  <a:lnTo>
                    <a:pt x="1608" y="411"/>
                  </a:lnTo>
                  <a:lnTo>
                    <a:pt x="1608" y="411"/>
                  </a:lnTo>
                  <a:cubicBezTo>
                    <a:pt x="1441" y="529"/>
                    <a:pt x="1250" y="612"/>
                    <a:pt x="1048" y="652"/>
                  </a:cubicBezTo>
                  <a:lnTo>
                    <a:pt x="1013" y="656"/>
                  </a:lnTo>
                  <a:cubicBezTo>
                    <a:pt x="993" y="660"/>
                    <a:pt x="971" y="662"/>
                    <a:pt x="951" y="664"/>
                  </a:cubicBezTo>
                  <a:cubicBezTo>
                    <a:pt x="947" y="628"/>
                    <a:pt x="947" y="592"/>
                    <a:pt x="951" y="556"/>
                  </a:cubicBezTo>
                  <a:cubicBezTo>
                    <a:pt x="959" y="459"/>
                    <a:pt x="989" y="365"/>
                    <a:pt x="1038" y="281"/>
                  </a:cubicBezTo>
                  <a:cubicBezTo>
                    <a:pt x="1074" y="218"/>
                    <a:pt x="1120" y="160"/>
                    <a:pt x="1174" y="110"/>
                  </a:cubicBezTo>
                  <a:cubicBezTo>
                    <a:pt x="1208" y="78"/>
                    <a:pt x="1244" y="50"/>
                    <a:pt x="1284" y="26"/>
                  </a:cubicBezTo>
                  <a:lnTo>
                    <a:pt x="1323"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 name="Google Shape;648;p17"/>
            <p:cNvSpPr/>
            <p:nvPr/>
          </p:nvSpPr>
          <p:spPr>
            <a:xfrm>
              <a:off x="11725706" y="1431864"/>
              <a:ext cx="115375" cy="306530"/>
            </a:xfrm>
            <a:custGeom>
              <a:rect b="b" l="l" r="r" t="t"/>
              <a:pathLst>
                <a:path extrusionOk="0" h="1618" w="609">
                  <a:moveTo>
                    <a:pt x="609" y="1"/>
                  </a:moveTo>
                  <a:lnTo>
                    <a:pt x="609" y="1"/>
                  </a:lnTo>
                  <a:cubicBezTo>
                    <a:pt x="561" y="79"/>
                    <a:pt x="483" y="110"/>
                    <a:pt x="395" y="150"/>
                  </a:cubicBezTo>
                  <a:lnTo>
                    <a:pt x="371" y="162"/>
                  </a:lnTo>
                  <a:cubicBezTo>
                    <a:pt x="332" y="180"/>
                    <a:pt x="292" y="200"/>
                    <a:pt x="256" y="226"/>
                  </a:cubicBezTo>
                  <a:cubicBezTo>
                    <a:pt x="206" y="258"/>
                    <a:pt x="162" y="300"/>
                    <a:pt x="126" y="348"/>
                  </a:cubicBezTo>
                  <a:cubicBezTo>
                    <a:pt x="71" y="423"/>
                    <a:pt x="31" y="513"/>
                    <a:pt x="15" y="607"/>
                  </a:cubicBezTo>
                  <a:cubicBezTo>
                    <a:pt x="9" y="633"/>
                    <a:pt x="7" y="658"/>
                    <a:pt x="5" y="684"/>
                  </a:cubicBezTo>
                  <a:cubicBezTo>
                    <a:pt x="1" y="746"/>
                    <a:pt x="7" y="806"/>
                    <a:pt x="23" y="864"/>
                  </a:cubicBezTo>
                  <a:cubicBezTo>
                    <a:pt x="29" y="892"/>
                    <a:pt x="39" y="920"/>
                    <a:pt x="51" y="947"/>
                  </a:cubicBezTo>
                  <a:cubicBezTo>
                    <a:pt x="61" y="971"/>
                    <a:pt x="73" y="997"/>
                    <a:pt x="85" y="1017"/>
                  </a:cubicBezTo>
                  <a:cubicBezTo>
                    <a:pt x="86" y="1025"/>
                    <a:pt x="90" y="1031"/>
                    <a:pt x="94" y="1039"/>
                  </a:cubicBezTo>
                  <a:cubicBezTo>
                    <a:pt x="110" y="1069"/>
                    <a:pt x="124" y="1101"/>
                    <a:pt x="136" y="1135"/>
                  </a:cubicBezTo>
                  <a:cubicBezTo>
                    <a:pt x="146" y="1169"/>
                    <a:pt x="150" y="1205"/>
                    <a:pt x="148" y="1242"/>
                  </a:cubicBezTo>
                  <a:cubicBezTo>
                    <a:pt x="140" y="1310"/>
                    <a:pt x="122" y="1376"/>
                    <a:pt x="94" y="1438"/>
                  </a:cubicBezTo>
                  <a:cubicBezTo>
                    <a:pt x="69" y="1493"/>
                    <a:pt x="45" y="1537"/>
                    <a:pt x="27" y="1569"/>
                  </a:cubicBezTo>
                  <a:lnTo>
                    <a:pt x="1" y="1617"/>
                  </a:lnTo>
                  <a:cubicBezTo>
                    <a:pt x="59" y="1567"/>
                    <a:pt x="112" y="1511"/>
                    <a:pt x="162" y="1452"/>
                  </a:cubicBezTo>
                  <a:cubicBezTo>
                    <a:pt x="210" y="1392"/>
                    <a:pt x="246" y="1320"/>
                    <a:pt x="266" y="1246"/>
                  </a:cubicBezTo>
                  <a:cubicBezTo>
                    <a:pt x="284" y="1169"/>
                    <a:pt x="280" y="1089"/>
                    <a:pt x="254" y="1015"/>
                  </a:cubicBezTo>
                  <a:cubicBezTo>
                    <a:pt x="238" y="967"/>
                    <a:pt x="224" y="926"/>
                    <a:pt x="212" y="890"/>
                  </a:cubicBezTo>
                  <a:cubicBezTo>
                    <a:pt x="208" y="878"/>
                    <a:pt x="204" y="864"/>
                    <a:pt x="202" y="850"/>
                  </a:cubicBezTo>
                  <a:cubicBezTo>
                    <a:pt x="186" y="760"/>
                    <a:pt x="190" y="668"/>
                    <a:pt x="216" y="581"/>
                  </a:cubicBezTo>
                  <a:cubicBezTo>
                    <a:pt x="238" y="509"/>
                    <a:pt x="274" y="441"/>
                    <a:pt x="322" y="381"/>
                  </a:cubicBezTo>
                  <a:cubicBezTo>
                    <a:pt x="364" y="334"/>
                    <a:pt x="411" y="288"/>
                    <a:pt x="461" y="248"/>
                  </a:cubicBezTo>
                  <a:cubicBezTo>
                    <a:pt x="503" y="212"/>
                    <a:pt x="541" y="172"/>
                    <a:pt x="571" y="126"/>
                  </a:cubicBezTo>
                  <a:cubicBezTo>
                    <a:pt x="589" y="98"/>
                    <a:pt x="603" y="67"/>
                    <a:pt x="607" y="33"/>
                  </a:cubicBezTo>
                  <a:cubicBezTo>
                    <a:pt x="609" y="23"/>
                    <a:pt x="609" y="11"/>
                    <a:pt x="60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49" name="Google Shape;649;p17"/>
          <p:cNvSpPr/>
          <p:nvPr/>
        </p:nvSpPr>
        <p:spPr>
          <a:xfrm flipH="1" rot="-5400000">
            <a:off x="-2014605" y="2014605"/>
            <a:ext cx="5143491" cy="1114282"/>
          </a:xfrm>
          <a:custGeom>
            <a:rect b="b" l="l" r="r" t="t"/>
            <a:pathLst>
              <a:path extrusionOk="0" h="7133" w="47340">
                <a:moveTo>
                  <a:pt x="0" y="0"/>
                </a:moveTo>
                <a:lnTo>
                  <a:pt x="0" y="7133"/>
                </a:lnTo>
                <a:cubicBezTo>
                  <a:pt x="5845" y="6040"/>
                  <a:pt x="3896" y="3627"/>
                  <a:pt x="8402" y="3253"/>
                </a:cubicBezTo>
                <a:cubicBezTo>
                  <a:pt x="8765" y="3222"/>
                  <a:pt x="9109" y="3208"/>
                  <a:pt x="9438" y="3208"/>
                </a:cubicBezTo>
                <a:cubicBezTo>
                  <a:pt x="13141" y="3208"/>
                  <a:pt x="14923" y="4964"/>
                  <a:pt x="19694" y="4964"/>
                </a:cubicBezTo>
                <a:cubicBezTo>
                  <a:pt x="19983" y="4964"/>
                  <a:pt x="20282" y="4958"/>
                  <a:pt x="20594" y="4944"/>
                </a:cubicBezTo>
                <a:cubicBezTo>
                  <a:pt x="26513" y="4683"/>
                  <a:pt x="25945" y="2776"/>
                  <a:pt x="33091" y="2471"/>
                </a:cubicBezTo>
                <a:cubicBezTo>
                  <a:pt x="33964" y="2434"/>
                  <a:pt x="34724" y="2417"/>
                  <a:pt x="35394" y="2417"/>
                </a:cubicBezTo>
                <a:cubicBezTo>
                  <a:pt x="40209" y="2417"/>
                  <a:pt x="40387" y="3319"/>
                  <a:pt x="44568" y="4271"/>
                </a:cubicBezTo>
                <a:cubicBezTo>
                  <a:pt x="45481" y="4482"/>
                  <a:pt x="46407" y="4636"/>
                  <a:pt x="47340" y="4729"/>
                </a:cubicBezTo>
                <a:lnTo>
                  <a:pt x="47340" y="0"/>
                </a:lnTo>
                <a:close/>
              </a:path>
            </a:pathLst>
          </a:custGeom>
          <a:solidFill>
            <a:schemeClr val="lt2"/>
          </a:solidFill>
          <a:ln>
            <a:noFill/>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 name="Google Shape;650;p17"/>
          <p:cNvSpPr/>
          <p:nvPr/>
        </p:nvSpPr>
        <p:spPr>
          <a:xfrm flipH="1" rot="-5400000">
            <a:off x="-2033114" y="2033116"/>
            <a:ext cx="5143491" cy="1077259"/>
          </a:xfrm>
          <a:custGeom>
            <a:rect b="b" l="l" r="r" t="t"/>
            <a:pathLst>
              <a:path extrusionOk="0" h="6896" w="47340">
                <a:moveTo>
                  <a:pt x="0" y="0"/>
                </a:moveTo>
                <a:lnTo>
                  <a:pt x="0" y="6895"/>
                </a:lnTo>
                <a:cubicBezTo>
                  <a:pt x="5283" y="5516"/>
                  <a:pt x="3510" y="2358"/>
                  <a:pt x="7467" y="1871"/>
                </a:cubicBezTo>
                <a:cubicBezTo>
                  <a:pt x="7782" y="1833"/>
                  <a:pt x="8082" y="1815"/>
                  <a:pt x="8370" y="1815"/>
                </a:cubicBezTo>
                <a:cubicBezTo>
                  <a:pt x="11614" y="1815"/>
                  <a:pt x="13322" y="4068"/>
                  <a:pt x="17484" y="4068"/>
                </a:cubicBezTo>
                <a:cubicBezTo>
                  <a:pt x="17737" y="4068"/>
                  <a:pt x="18000" y="4059"/>
                  <a:pt x="18273" y="4041"/>
                </a:cubicBezTo>
                <a:cubicBezTo>
                  <a:pt x="23418" y="3709"/>
                  <a:pt x="22717" y="1260"/>
                  <a:pt x="28928" y="871"/>
                </a:cubicBezTo>
                <a:cubicBezTo>
                  <a:pt x="29608" y="828"/>
                  <a:pt x="30210" y="808"/>
                  <a:pt x="30746" y="808"/>
                </a:cubicBezTo>
                <a:cubicBezTo>
                  <a:pt x="35112" y="808"/>
                  <a:pt x="35217" y="2135"/>
                  <a:pt x="38904" y="3374"/>
                </a:cubicBezTo>
                <a:cubicBezTo>
                  <a:pt x="40562" y="3931"/>
                  <a:pt x="42244" y="4098"/>
                  <a:pt x="43665" y="4098"/>
                </a:cubicBezTo>
                <a:cubicBezTo>
                  <a:pt x="45795" y="4098"/>
                  <a:pt x="47340" y="3723"/>
                  <a:pt x="47340" y="3723"/>
                </a:cubicBezTo>
                <a:lnTo>
                  <a:pt x="47340" y="0"/>
                </a:lnTo>
                <a:close/>
              </a:path>
            </a:pathLst>
          </a:custGeom>
          <a:solidFill>
            <a:schemeClr val="accent1"/>
          </a:solidFill>
          <a:ln>
            <a:noFill/>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 name="Google Shape;651;p17"/>
          <p:cNvSpPr/>
          <p:nvPr/>
        </p:nvSpPr>
        <p:spPr>
          <a:xfrm flipH="1" rot="5400000">
            <a:off x="6015364" y="2014614"/>
            <a:ext cx="5143491" cy="1114282"/>
          </a:xfrm>
          <a:custGeom>
            <a:rect b="b" l="l" r="r" t="t"/>
            <a:pathLst>
              <a:path extrusionOk="0" h="7133" w="47340">
                <a:moveTo>
                  <a:pt x="0" y="0"/>
                </a:moveTo>
                <a:lnTo>
                  <a:pt x="0" y="7133"/>
                </a:lnTo>
                <a:cubicBezTo>
                  <a:pt x="5845" y="6040"/>
                  <a:pt x="3896" y="3627"/>
                  <a:pt x="8402" y="3253"/>
                </a:cubicBezTo>
                <a:cubicBezTo>
                  <a:pt x="8765" y="3222"/>
                  <a:pt x="9109" y="3208"/>
                  <a:pt x="9438" y="3208"/>
                </a:cubicBezTo>
                <a:cubicBezTo>
                  <a:pt x="13141" y="3208"/>
                  <a:pt x="14923" y="4964"/>
                  <a:pt x="19694" y="4964"/>
                </a:cubicBezTo>
                <a:cubicBezTo>
                  <a:pt x="19983" y="4964"/>
                  <a:pt x="20282" y="4958"/>
                  <a:pt x="20594" y="4944"/>
                </a:cubicBezTo>
                <a:cubicBezTo>
                  <a:pt x="26513" y="4683"/>
                  <a:pt x="25945" y="2776"/>
                  <a:pt x="33091" y="2471"/>
                </a:cubicBezTo>
                <a:cubicBezTo>
                  <a:pt x="33964" y="2434"/>
                  <a:pt x="34724" y="2417"/>
                  <a:pt x="35394" y="2417"/>
                </a:cubicBezTo>
                <a:cubicBezTo>
                  <a:pt x="40209" y="2417"/>
                  <a:pt x="40387" y="3319"/>
                  <a:pt x="44568" y="4271"/>
                </a:cubicBezTo>
                <a:cubicBezTo>
                  <a:pt x="45481" y="4482"/>
                  <a:pt x="46407" y="4636"/>
                  <a:pt x="47340" y="4729"/>
                </a:cubicBezTo>
                <a:lnTo>
                  <a:pt x="47340" y="0"/>
                </a:lnTo>
                <a:close/>
              </a:path>
            </a:pathLst>
          </a:custGeom>
          <a:solidFill>
            <a:schemeClr val="lt2"/>
          </a:solidFill>
          <a:ln>
            <a:noFill/>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 name="Google Shape;652;p17"/>
          <p:cNvSpPr/>
          <p:nvPr/>
        </p:nvSpPr>
        <p:spPr>
          <a:xfrm flipH="1" rot="5400000">
            <a:off x="6061045" y="2060295"/>
            <a:ext cx="5143491" cy="1022918"/>
          </a:xfrm>
          <a:custGeom>
            <a:rect b="b" l="l" r="r" t="t"/>
            <a:pathLst>
              <a:path extrusionOk="0" h="6896" w="47340">
                <a:moveTo>
                  <a:pt x="0" y="0"/>
                </a:moveTo>
                <a:lnTo>
                  <a:pt x="0" y="6895"/>
                </a:lnTo>
                <a:cubicBezTo>
                  <a:pt x="5283" y="5516"/>
                  <a:pt x="3510" y="2358"/>
                  <a:pt x="7467" y="1871"/>
                </a:cubicBezTo>
                <a:cubicBezTo>
                  <a:pt x="7782" y="1833"/>
                  <a:pt x="8082" y="1815"/>
                  <a:pt x="8370" y="1815"/>
                </a:cubicBezTo>
                <a:cubicBezTo>
                  <a:pt x="11614" y="1815"/>
                  <a:pt x="13322" y="4068"/>
                  <a:pt x="17484" y="4068"/>
                </a:cubicBezTo>
                <a:cubicBezTo>
                  <a:pt x="17737" y="4068"/>
                  <a:pt x="18000" y="4059"/>
                  <a:pt x="18273" y="4041"/>
                </a:cubicBezTo>
                <a:cubicBezTo>
                  <a:pt x="23418" y="3709"/>
                  <a:pt x="22717" y="1260"/>
                  <a:pt x="28928" y="871"/>
                </a:cubicBezTo>
                <a:cubicBezTo>
                  <a:pt x="29608" y="828"/>
                  <a:pt x="30210" y="808"/>
                  <a:pt x="30746" y="808"/>
                </a:cubicBezTo>
                <a:cubicBezTo>
                  <a:pt x="35112" y="808"/>
                  <a:pt x="35217" y="2135"/>
                  <a:pt x="38904" y="3374"/>
                </a:cubicBezTo>
                <a:cubicBezTo>
                  <a:pt x="40562" y="3931"/>
                  <a:pt x="42244" y="4098"/>
                  <a:pt x="43665" y="4098"/>
                </a:cubicBezTo>
                <a:cubicBezTo>
                  <a:pt x="45795" y="4098"/>
                  <a:pt x="47340" y="3723"/>
                  <a:pt x="47340" y="3723"/>
                </a:cubicBezTo>
                <a:lnTo>
                  <a:pt x="47340" y="0"/>
                </a:lnTo>
                <a:close/>
              </a:path>
            </a:pathLst>
          </a:custGeom>
          <a:solidFill>
            <a:schemeClr val="accent1"/>
          </a:solidFill>
          <a:ln>
            <a:noFill/>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53" name="Google Shape;653;p17"/>
          <p:cNvGrpSpPr/>
          <p:nvPr/>
        </p:nvGrpSpPr>
        <p:grpSpPr>
          <a:xfrm>
            <a:off x="631734" y="208020"/>
            <a:ext cx="8015300" cy="4449105"/>
            <a:chOff x="650245" y="-7656"/>
            <a:chExt cx="8463886" cy="4698105"/>
          </a:xfrm>
        </p:grpSpPr>
        <p:sp>
          <p:nvSpPr>
            <p:cNvPr id="654" name="Google Shape;654;p17"/>
            <p:cNvSpPr/>
            <p:nvPr/>
          </p:nvSpPr>
          <p:spPr>
            <a:xfrm>
              <a:off x="6862046" y="3786923"/>
              <a:ext cx="91538" cy="77455"/>
            </a:xfrm>
            <a:custGeom>
              <a:rect b="b" l="l" r="r" t="t"/>
              <a:pathLst>
                <a:path extrusionOk="0" h="407" w="481">
                  <a:moveTo>
                    <a:pt x="224" y="0"/>
                  </a:moveTo>
                  <a:cubicBezTo>
                    <a:pt x="134" y="0"/>
                    <a:pt x="46" y="58"/>
                    <a:pt x="25" y="162"/>
                  </a:cubicBezTo>
                  <a:cubicBezTo>
                    <a:pt x="1" y="270"/>
                    <a:pt x="71" y="377"/>
                    <a:pt x="180" y="401"/>
                  </a:cubicBezTo>
                  <a:cubicBezTo>
                    <a:pt x="195" y="405"/>
                    <a:pt x="210" y="406"/>
                    <a:pt x="224" y="406"/>
                  </a:cubicBezTo>
                  <a:cubicBezTo>
                    <a:pt x="377" y="406"/>
                    <a:pt x="481" y="231"/>
                    <a:pt x="392" y="92"/>
                  </a:cubicBezTo>
                  <a:cubicBezTo>
                    <a:pt x="351" y="30"/>
                    <a:pt x="287" y="0"/>
                    <a:pt x="224"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5" name="Google Shape;655;p17"/>
            <p:cNvSpPr/>
            <p:nvPr/>
          </p:nvSpPr>
          <p:spPr>
            <a:xfrm>
              <a:off x="7678810" y="4507400"/>
              <a:ext cx="55570" cy="46816"/>
            </a:xfrm>
            <a:custGeom>
              <a:rect b="b" l="l" r="r" t="t"/>
              <a:pathLst>
                <a:path extrusionOk="0" h="246" w="292">
                  <a:moveTo>
                    <a:pt x="135" y="0"/>
                  </a:moveTo>
                  <a:cubicBezTo>
                    <a:pt x="80" y="0"/>
                    <a:pt x="27" y="35"/>
                    <a:pt x="14" y="97"/>
                  </a:cubicBezTo>
                  <a:cubicBezTo>
                    <a:pt x="0" y="165"/>
                    <a:pt x="42" y="229"/>
                    <a:pt x="108" y="242"/>
                  </a:cubicBezTo>
                  <a:cubicBezTo>
                    <a:pt x="117" y="245"/>
                    <a:pt x="127" y="246"/>
                    <a:pt x="136" y="246"/>
                  </a:cubicBezTo>
                  <a:cubicBezTo>
                    <a:pt x="229" y="246"/>
                    <a:pt x="292" y="141"/>
                    <a:pt x="237" y="57"/>
                  </a:cubicBezTo>
                  <a:cubicBezTo>
                    <a:pt x="212" y="18"/>
                    <a:pt x="173" y="0"/>
                    <a:pt x="135"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 name="Google Shape;656;p17"/>
            <p:cNvSpPr/>
            <p:nvPr/>
          </p:nvSpPr>
          <p:spPr>
            <a:xfrm>
              <a:off x="8547568" y="3920669"/>
              <a:ext cx="45293" cy="38252"/>
            </a:xfrm>
            <a:custGeom>
              <a:rect b="b" l="l" r="r" t="t"/>
              <a:pathLst>
                <a:path extrusionOk="0" h="201" w="238">
                  <a:moveTo>
                    <a:pt x="110" y="1"/>
                  </a:moveTo>
                  <a:cubicBezTo>
                    <a:pt x="66" y="1"/>
                    <a:pt x="23" y="30"/>
                    <a:pt x="13" y="81"/>
                  </a:cubicBezTo>
                  <a:cubicBezTo>
                    <a:pt x="1" y="135"/>
                    <a:pt x="35" y="187"/>
                    <a:pt x="88" y="199"/>
                  </a:cubicBezTo>
                  <a:cubicBezTo>
                    <a:pt x="96" y="200"/>
                    <a:pt x="103" y="201"/>
                    <a:pt x="110" y="201"/>
                  </a:cubicBezTo>
                  <a:cubicBezTo>
                    <a:pt x="186" y="201"/>
                    <a:pt x="238" y="115"/>
                    <a:pt x="194" y="47"/>
                  </a:cubicBezTo>
                  <a:cubicBezTo>
                    <a:pt x="173" y="16"/>
                    <a:pt x="142" y="1"/>
                    <a:pt x="110"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 name="Google Shape;657;p17"/>
            <p:cNvSpPr/>
            <p:nvPr/>
          </p:nvSpPr>
          <p:spPr>
            <a:xfrm flipH="1" rot="-3511181">
              <a:off x="8465116" y="2069606"/>
              <a:ext cx="72839" cy="61311"/>
            </a:xfrm>
            <a:custGeom>
              <a:rect b="b" l="l" r="r" t="t"/>
              <a:pathLst>
                <a:path extrusionOk="0" h="250" w="297">
                  <a:moveTo>
                    <a:pt x="138" y="0"/>
                  </a:moveTo>
                  <a:cubicBezTo>
                    <a:pt x="84" y="0"/>
                    <a:pt x="31" y="35"/>
                    <a:pt x="17" y="98"/>
                  </a:cubicBezTo>
                  <a:cubicBezTo>
                    <a:pt x="1" y="166"/>
                    <a:pt x="45" y="233"/>
                    <a:pt x="112" y="247"/>
                  </a:cubicBezTo>
                  <a:cubicBezTo>
                    <a:pt x="121" y="249"/>
                    <a:pt x="130" y="250"/>
                    <a:pt x="138" y="250"/>
                  </a:cubicBezTo>
                  <a:cubicBezTo>
                    <a:pt x="232" y="250"/>
                    <a:pt x="297" y="142"/>
                    <a:pt x="242" y="58"/>
                  </a:cubicBezTo>
                  <a:cubicBezTo>
                    <a:pt x="217" y="19"/>
                    <a:pt x="177" y="0"/>
                    <a:pt x="138"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58" name="Google Shape;658;p17"/>
            <p:cNvGrpSpPr/>
            <p:nvPr/>
          </p:nvGrpSpPr>
          <p:grpSpPr>
            <a:xfrm>
              <a:off x="650245" y="-7656"/>
              <a:ext cx="8463886" cy="4698105"/>
              <a:chOff x="621670" y="-26706"/>
              <a:chExt cx="8463886" cy="4698105"/>
            </a:xfrm>
          </p:grpSpPr>
          <p:sp>
            <p:nvSpPr>
              <p:cNvPr id="659" name="Google Shape;659;p17"/>
              <p:cNvSpPr/>
              <p:nvPr/>
            </p:nvSpPr>
            <p:spPr>
              <a:xfrm>
                <a:off x="1479187" y="170954"/>
                <a:ext cx="101244" cy="85638"/>
              </a:xfrm>
              <a:custGeom>
                <a:rect b="b" l="l" r="r" t="t"/>
                <a:pathLst>
                  <a:path extrusionOk="0" h="450" w="532">
                    <a:moveTo>
                      <a:pt x="246" y="1"/>
                    </a:moveTo>
                    <a:cubicBezTo>
                      <a:pt x="147" y="1"/>
                      <a:pt x="49" y="65"/>
                      <a:pt x="24" y="179"/>
                    </a:cubicBezTo>
                    <a:cubicBezTo>
                      <a:pt x="1" y="300"/>
                      <a:pt x="76" y="418"/>
                      <a:pt x="198" y="444"/>
                    </a:cubicBezTo>
                    <a:cubicBezTo>
                      <a:pt x="215" y="447"/>
                      <a:pt x="231" y="449"/>
                      <a:pt x="247" y="449"/>
                    </a:cubicBezTo>
                    <a:cubicBezTo>
                      <a:pt x="417" y="449"/>
                      <a:pt x="531" y="256"/>
                      <a:pt x="433" y="103"/>
                    </a:cubicBezTo>
                    <a:cubicBezTo>
                      <a:pt x="387" y="33"/>
                      <a:pt x="316" y="1"/>
                      <a:pt x="246"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 name="Google Shape;660;p17"/>
              <p:cNvSpPr/>
              <p:nvPr/>
            </p:nvSpPr>
            <p:spPr>
              <a:xfrm>
                <a:off x="1003938" y="974036"/>
                <a:ext cx="46245" cy="39203"/>
              </a:xfrm>
              <a:custGeom>
                <a:rect b="b" l="l" r="r" t="t"/>
                <a:pathLst>
                  <a:path extrusionOk="0" h="206" w="243">
                    <a:moveTo>
                      <a:pt x="113" y="1"/>
                    </a:moveTo>
                    <a:cubicBezTo>
                      <a:pt x="68" y="1"/>
                      <a:pt x="23" y="31"/>
                      <a:pt x="12" y="83"/>
                    </a:cubicBezTo>
                    <a:cubicBezTo>
                      <a:pt x="0" y="137"/>
                      <a:pt x="36" y="191"/>
                      <a:pt x="90" y="203"/>
                    </a:cubicBezTo>
                    <a:cubicBezTo>
                      <a:pt x="98" y="205"/>
                      <a:pt x="105" y="205"/>
                      <a:pt x="113" y="205"/>
                    </a:cubicBezTo>
                    <a:cubicBezTo>
                      <a:pt x="191" y="205"/>
                      <a:pt x="243" y="117"/>
                      <a:pt x="198" y="47"/>
                    </a:cubicBezTo>
                    <a:cubicBezTo>
                      <a:pt x="177" y="15"/>
                      <a:pt x="145" y="1"/>
                      <a:pt x="113"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 name="Google Shape;661;p17"/>
              <p:cNvSpPr/>
              <p:nvPr/>
            </p:nvSpPr>
            <p:spPr>
              <a:xfrm>
                <a:off x="621670" y="3416083"/>
                <a:ext cx="46054" cy="39013"/>
              </a:xfrm>
              <a:custGeom>
                <a:rect b="b" l="l" r="r" t="t"/>
                <a:pathLst>
                  <a:path extrusionOk="0" h="205" w="242">
                    <a:moveTo>
                      <a:pt x="112" y="1"/>
                    </a:moveTo>
                    <a:cubicBezTo>
                      <a:pt x="68" y="1"/>
                      <a:pt x="23" y="30"/>
                      <a:pt x="12" y="82"/>
                    </a:cubicBezTo>
                    <a:cubicBezTo>
                      <a:pt x="0" y="136"/>
                      <a:pt x="34" y="190"/>
                      <a:pt x="90" y="202"/>
                    </a:cubicBezTo>
                    <a:cubicBezTo>
                      <a:pt x="98" y="204"/>
                      <a:pt x="105" y="205"/>
                      <a:pt x="113" y="205"/>
                    </a:cubicBezTo>
                    <a:cubicBezTo>
                      <a:pt x="189" y="205"/>
                      <a:pt x="241" y="116"/>
                      <a:pt x="196" y="47"/>
                    </a:cubicBezTo>
                    <a:cubicBezTo>
                      <a:pt x="176" y="15"/>
                      <a:pt x="144" y="1"/>
                      <a:pt x="112"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 name="Google Shape;662;p17"/>
              <p:cNvSpPr/>
              <p:nvPr/>
            </p:nvSpPr>
            <p:spPr>
              <a:xfrm>
                <a:off x="5980391" y="539510"/>
                <a:ext cx="41677" cy="35207"/>
              </a:xfrm>
              <a:custGeom>
                <a:rect b="b" l="l" r="r" t="t"/>
                <a:pathLst>
                  <a:path extrusionOk="0" h="185" w="219">
                    <a:moveTo>
                      <a:pt x="100" y="1"/>
                    </a:moveTo>
                    <a:cubicBezTo>
                      <a:pt x="57" y="1"/>
                      <a:pt x="14" y="31"/>
                      <a:pt x="6" y="82"/>
                    </a:cubicBezTo>
                    <a:cubicBezTo>
                      <a:pt x="0" y="132"/>
                      <a:pt x="36" y="177"/>
                      <a:pt x="86" y="183"/>
                    </a:cubicBezTo>
                    <a:cubicBezTo>
                      <a:pt x="91" y="184"/>
                      <a:pt x="95" y="184"/>
                      <a:pt x="100" y="184"/>
                    </a:cubicBezTo>
                    <a:cubicBezTo>
                      <a:pt x="174" y="184"/>
                      <a:pt x="218" y="98"/>
                      <a:pt x="172" y="36"/>
                    </a:cubicBezTo>
                    <a:cubicBezTo>
                      <a:pt x="153" y="12"/>
                      <a:pt x="126" y="1"/>
                      <a:pt x="100"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 name="Google Shape;663;p17"/>
              <p:cNvSpPr/>
              <p:nvPr/>
            </p:nvSpPr>
            <p:spPr>
              <a:xfrm flipH="1">
                <a:off x="7742410" y="-26706"/>
                <a:ext cx="101244" cy="85638"/>
              </a:xfrm>
              <a:custGeom>
                <a:rect b="b" l="l" r="r" t="t"/>
                <a:pathLst>
                  <a:path extrusionOk="0" h="450" w="532">
                    <a:moveTo>
                      <a:pt x="246" y="1"/>
                    </a:moveTo>
                    <a:cubicBezTo>
                      <a:pt x="147" y="1"/>
                      <a:pt x="49" y="65"/>
                      <a:pt x="24" y="179"/>
                    </a:cubicBezTo>
                    <a:cubicBezTo>
                      <a:pt x="1" y="300"/>
                      <a:pt x="76" y="418"/>
                      <a:pt x="198" y="444"/>
                    </a:cubicBezTo>
                    <a:cubicBezTo>
                      <a:pt x="215" y="447"/>
                      <a:pt x="231" y="449"/>
                      <a:pt x="247" y="449"/>
                    </a:cubicBezTo>
                    <a:cubicBezTo>
                      <a:pt x="417" y="449"/>
                      <a:pt x="531" y="256"/>
                      <a:pt x="433" y="103"/>
                    </a:cubicBezTo>
                    <a:cubicBezTo>
                      <a:pt x="387" y="33"/>
                      <a:pt x="316" y="1"/>
                      <a:pt x="246"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64" name="Google Shape;664;p17"/>
              <p:cNvGrpSpPr/>
              <p:nvPr/>
            </p:nvGrpSpPr>
            <p:grpSpPr>
              <a:xfrm flipH="1" rot="-3511162">
                <a:off x="8121677" y="1463301"/>
                <a:ext cx="1151082" cy="205868"/>
                <a:chOff x="-207450" y="2233412"/>
                <a:chExt cx="1151105" cy="205872"/>
              </a:xfrm>
            </p:grpSpPr>
            <p:sp>
              <p:nvSpPr>
                <p:cNvPr id="665" name="Google Shape;665;p17"/>
                <p:cNvSpPr/>
                <p:nvPr/>
              </p:nvSpPr>
              <p:spPr>
                <a:xfrm>
                  <a:off x="-207450" y="2233412"/>
                  <a:ext cx="59596" cy="50030"/>
                </a:xfrm>
                <a:custGeom>
                  <a:rect b="b" l="l" r="r" t="t"/>
                  <a:pathLst>
                    <a:path extrusionOk="0" h="204" w="243">
                      <a:moveTo>
                        <a:pt x="112" y="0"/>
                      </a:moveTo>
                      <a:cubicBezTo>
                        <a:pt x="67" y="0"/>
                        <a:pt x="23" y="29"/>
                        <a:pt x="12" y="82"/>
                      </a:cubicBezTo>
                      <a:cubicBezTo>
                        <a:pt x="0" y="135"/>
                        <a:pt x="36" y="191"/>
                        <a:pt x="90" y="201"/>
                      </a:cubicBezTo>
                      <a:cubicBezTo>
                        <a:pt x="98" y="203"/>
                        <a:pt x="106" y="204"/>
                        <a:pt x="113" y="204"/>
                      </a:cubicBezTo>
                      <a:cubicBezTo>
                        <a:pt x="191" y="204"/>
                        <a:pt x="243" y="117"/>
                        <a:pt x="198" y="48"/>
                      </a:cubicBezTo>
                      <a:cubicBezTo>
                        <a:pt x="177" y="15"/>
                        <a:pt x="144" y="0"/>
                        <a:pt x="112"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 name="Google Shape;666;p17"/>
                <p:cNvSpPr/>
                <p:nvPr/>
              </p:nvSpPr>
              <p:spPr>
                <a:xfrm>
                  <a:off x="888964" y="2382632"/>
                  <a:ext cx="54691" cy="56652"/>
                </a:xfrm>
                <a:custGeom>
                  <a:rect b="b" l="l" r="r" t="t"/>
                  <a:pathLst>
                    <a:path extrusionOk="0" h="231" w="223">
                      <a:moveTo>
                        <a:pt x="135" y="1"/>
                      </a:moveTo>
                      <a:cubicBezTo>
                        <a:pt x="77" y="1"/>
                        <a:pt x="25" y="42"/>
                        <a:pt x="11" y="101"/>
                      </a:cubicBezTo>
                      <a:cubicBezTo>
                        <a:pt x="1" y="151"/>
                        <a:pt x="23" y="202"/>
                        <a:pt x="67" y="230"/>
                      </a:cubicBezTo>
                      <a:cubicBezTo>
                        <a:pt x="35" y="200"/>
                        <a:pt x="21" y="157"/>
                        <a:pt x="31" y="115"/>
                      </a:cubicBezTo>
                      <a:cubicBezTo>
                        <a:pt x="43" y="53"/>
                        <a:pt x="96" y="15"/>
                        <a:pt x="152" y="15"/>
                      </a:cubicBezTo>
                      <a:cubicBezTo>
                        <a:pt x="176" y="15"/>
                        <a:pt x="200" y="22"/>
                        <a:pt x="222" y="37"/>
                      </a:cubicBezTo>
                      <a:cubicBezTo>
                        <a:pt x="204" y="19"/>
                        <a:pt x="184" y="9"/>
                        <a:pt x="160" y="3"/>
                      </a:cubicBezTo>
                      <a:cubicBezTo>
                        <a:pt x="152" y="1"/>
                        <a:pt x="143" y="1"/>
                        <a:pt x="135"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67" name="Google Shape;667;p17"/>
              <p:cNvSpPr/>
              <p:nvPr/>
            </p:nvSpPr>
            <p:spPr>
              <a:xfrm>
                <a:off x="2475113" y="4624393"/>
                <a:ext cx="55760" cy="47006"/>
              </a:xfrm>
              <a:custGeom>
                <a:rect b="b" l="l" r="r" t="t"/>
                <a:pathLst>
                  <a:path extrusionOk="0" h="247" w="293">
                    <a:moveTo>
                      <a:pt x="135" y="0"/>
                    </a:moveTo>
                    <a:cubicBezTo>
                      <a:pt x="81" y="0"/>
                      <a:pt x="28" y="35"/>
                      <a:pt x="15" y="98"/>
                    </a:cubicBezTo>
                    <a:cubicBezTo>
                      <a:pt x="1" y="164"/>
                      <a:pt x="43" y="227"/>
                      <a:pt x="110" y="243"/>
                    </a:cubicBezTo>
                    <a:cubicBezTo>
                      <a:pt x="119" y="245"/>
                      <a:pt x="128" y="246"/>
                      <a:pt x="136" y="246"/>
                    </a:cubicBezTo>
                    <a:cubicBezTo>
                      <a:pt x="229" y="246"/>
                      <a:pt x="293" y="140"/>
                      <a:pt x="238" y="56"/>
                    </a:cubicBezTo>
                    <a:cubicBezTo>
                      <a:pt x="213" y="18"/>
                      <a:pt x="174" y="0"/>
                      <a:pt x="135"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 name="Google Shape;668;p17"/>
              <p:cNvSpPr/>
              <p:nvPr/>
            </p:nvSpPr>
            <p:spPr>
              <a:xfrm>
                <a:off x="1162073" y="4510473"/>
                <a:ext cx="112852" cy="95154"/>
              </a:xfrm>
              <a:custGeom>
                <a:rect b="b" l="l" r="r" t="t"/>
                <a:pathLst>
                  <a:path extrusionOk="0" h="500" w="593">
                    <a:moveTo>
                      <a:pt x="274" y="0"/>
                    </a:moveTo>
                    <a:cubicBezTo>
                      <a:pt x="164" y="0"/>
                      <a:pt x="55" y="71"/>
                      <a:pt x="29" y="198"/>
                    </a:cubicBezTo>
                    <a:cubicBezTo>
                      <a:pt x="1" y="332"/>
                      <a:pt x="86" y="463"/>
                      <a:pt x="220" y="493"/>
                    </a:cubicBezTo>
                    <a:cubicBezTo>
                      <a:pt x="238" y="497"/>
                      <a:pt x="256" y="499"/>
                      <a:pt x="274" y="499"/>
                    </a:cubicBezTo>
                    <a:cubicBezTo>
                      <a:pt x="463" y="499"/>
                      <a:pt x="592" y="284"/>
                      <a:pt x="481" y="113"/>
                    </a:cubicBezTo>
                    <a:cubicBezTo>
                      <a:pt x="431" y="36"/>
                      <a:pt x="352" y="0"/>
                      <a:pt x="274"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669" name="Google Shape;669;p17"/>
          <p:cNvGrpSpPr/>
          <p:nvPr/>
        </p:nvGrpSpPr>
        <p:grpSpPr>
          <a:xfrm flipH="1" rot="-6398875">
            <a:off x="359705" y="4250509"/>
            <a:ext cx="971441" cy="1021364"/>
            <a:chOff x="11391327" y="1296786"/>
            <a:chExt cx="449754" cy="472867"/>
          </a:xfrm>
        </p:grpSpPr>
        <p:sp>
          <p:nvSpPr>
            <p:cNvPr id="670" name="Google Shape;670;p17"/>
            <p:cNvSpPr/>
            <p:nvPr/>
          </p:nvSpPr>
          <p:spPr>
            <a:xfrm>
              <a:off x="11544970" y="1418413"/>
              <a:ext cx="231887" cy="162169"/>
            </a:xfrm>
            <a:custGeom>
              <a:rect b="b" l="l" r="r" t="t"/>
              <a:pathLst>
                <a:path extrusionOk="0" h="856" w="1224">
                  <a:moveTo>
                    <a:pt x="1224" y="0"/>
                  </a:moveTo>
                  <a:cubicBezTo>
                    <a:pt x="1128" y="66"/>
                    <a:pt x="1029" y="136"/>
                    <a:pt x="925" y="203"/>
                  </a:cubicBezTo>
                  <a:cubicBezTo>
                    <a:pt x="895" y="221"/>
                    <a:pt x="865" y="241"/>
                    <a:pt x="835" y="259"/>
                  </a:cubicBezTo>
                  <a:cubicBezTo>
                    <a:pt x="765" y="301"/>
                    <a:pt x="696" y="337"/>
                    <a:pt x="622" y="371"/>
                  </a:cubicBezTo>
                  <a:cubicBezTo>
                    <a:pt x="550" y="403"/>
                    <a:pt x="477" y="433"/>
                    <a:pt x="403" y="456"/>
                  </a:cubicBezTo>
                  <a:cubicBezTo>
                    <a:pt x="353" y="472"/>
                    <a:pt x="303" y="492"/>
                    <a:pt x="255" y="514"/>
                  </a:cubicBezTo>
                  <a:cubicBezTo>
                    <a:pt x="231" y="524"/>
                    <a:pt x="207" y="538"/>
                    <a:pt x="186" y="552"/>
                  </a:cubicBezTo>
                  <a:cubicBezTo>
                    <a:pt x="128" y="586"/>
                    <a:pt x="80" y="634"/>
                    <a:pt x="44" y="690"/>
                  </a:cubicBezTo>
                  <a:cubicBezTo>
                    <a:pt x="20" y="725"/>
                    <a:pt x="6" y="767"/>
                    <a:pt x="0" y="811"/>
                  </a:cubicBezTo>
                  <a:cubicBezTo>
                    <a:pt x="0" y="819"/>
                    <a:pt x="0" y="827"/>
                    <a:pt x="0" y="835"/>
                  </a:cubicBezTo>
                  <a:lnTo>
                    <a:pt x="0" y="845"/>
                  </a:lnTo>
                  <a:lnTo>
                    <a:pt x="0" y="855"/>
                  </a:lnTo>
                  <a:cubicBezTo>
                    <a:pt x="6" y="839"/>
                    <a:pt x="12" y="823"/>
                    <a:pt x="22" y="809"/>
                  </a:cubicBezTo>
                  <a:cubicBezTo>
                    <a:pt x="34" y="785"/>
                    <a:pt x="52" y="763"/>
                    <a:pt x="72" y="745"/>
                  </a:cubicBezTo>
                  <a:cubicBezTo>
                    <a:pt x="82" y="735"/>
                    <a:pt x="92" y="725"/>
                    <a:pt x="104" y="718"/>
                  </a:cubicBezTo>
                  <a:cubicBezTo>
                    <a:pt x="146" y="688"/>
                    <a:pt x="194" y="666"/>
                    <a:pt x="245" y="652"/>
                  </a:cubicBezTo>
                  <a:cubicBezTo>
                    <a:pt x="343" y="626"/>
                    <a:pt x="445" y="618"/>
                    <a:pt x="544" y="594"/>
                  </a:cubicBezTo>
                  <a:cubicBezTo>
                    <a:pt x="574" y="586"/>
                    <a:pt x="604" y="576"/>
                    <a:pt x="634" y="566"/>
                  </a:cubicBezTo>
                  <a:cubicBezTo>
                    <a:pt x="769" y="520"/>
                    <a:pt x="893" y="447"/>
                    <a:pt x="997" y="349"/>
                  </a:cubicBezTo>
                  <a:cubicBezTo>
                    <a:pt x="1074" y="277"/>
                    <a:pt x="1140" y="193"/>
                    <a:pt x="1186" y="98"/>
                  </a:cubicBezTo>
                  <a:cubicBezTo>
                    <a:pt x="1198" y="74"/>
                    <a:pt x="1208" y="50"/>
                    <a:pt x="1216" y="26"/>
                  </a:cubicBezTo>
                  <a:cubicBezTo>
                    <a:pt x="1220" y="10"/>
                    <a:pt x="1224" y="0"/>
                    <a:pt x="12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 name="Google Shape;671;p17"/>
            <p:cNvSpPr/>
            <p:nvPr/>
          </p:nvSpPr>
          <p:spPr>
            <a:xfrm>
              <a:off x="11391327" y="1296786"/>
              <a:ext cx="304825" cy="472867"/>
            </a:xfrm>
            <a:custGeom>
              <a:rect b="b" l="l" r="r" t="t"/>
              <a:pathLst>
                <a:path extrusionOk="0" h="2496" w="1609">
                  <a:moveTo>
                    <a:pt x="1323" y="0"/>
                  </a:moveTo>
                  <a:lnTo>
                    <a:pt x="1323" y="0"/>
                  </a:lnTo>
                  <a:cubicBezTo>
                    <a:pt x="1228" y="12"/>
                    <a:pt x="1136" y="50"/>
                    <a:pt x="1058" y="108"/>
                  </a:cubicBezTo>
                  <a:cubicBezTo>
                    <a:pt x="1015" y="138"/>
                    <a:pt x="977" y="174"/>
                    <a:pt x="941" y="214"/>
                  </a:cubicBezTo>
                  <a:cubicBezTo>
                    <a:pt x="895" y="267"/>
                    <a:pt x="859" y="329"/>
                    <a:pt x="831" y="393"/>
                  </a:cubicBezTo>
                  <a:cubicBezTo>
                    <a:pt x="825" y="407"/>
                    <a:pt x="819" y="421"/>
                    <a:pt x="815" y="435"/>
                  </a:cubicBezTo>
                  <a:cubicBezTo>
                    <a:pt x="799" y="477"/>
                    <a:pt x="789" y="521"/>
                    <a:pt x="781" y="564"/>
                  </a:cubicBezTo>
                  <a:cubicBezTo>
                    <a:pt x="777" y="602"/>
                    <a:pt x="775" y="640"/>
                    <a:pt x="775" y="676"/>
                  </a:cubicBezTo>
                  <a:cubicBezTo>
                    <a:pt x="736" y="680"/>
                    <a:pt x="694" y="682"/>
                    <a:pt x="652" y="688"/>
                  </a:cubicBezTo>
                  <a:cubicBezTo>
                    <a:pt x="632" y="690"/>
                    <a:pt x="610" y="692"/>
                    <a:pt x="590" y="696"/>
                  </a:cubicBezTo>
                  <a:cubicBezTo>
                    <a:pt x="478" y="708"/>
                    <a:pt x="373" y="746"/>
                    <a:pt x="277" y="804"/>
                  </a:cubicBezTo>
                  <a:cubicBezTo>
                    <a:pt x="176" y="869"/>
                    <a:pt x="98" y="965"/>
                    <a:pt x="52" y="1079"/>
                  </a:cubicBezTo>
                  <a:cubicBezTo>
                    <a:pt x="16" y="1164"/>
                    <a:pt x="0" y="1256"/>
                    <a:pt x="6" y="1350"/>
                  </a:cubicBezTo>
                  <a:cubicBezTo>
                    <a:pt x="8" y="1373"/>
                    <a:pt x="10" y="1395"/>
                    <a:pt x="16" y="1419"/>
                  </a:cubicBezTo>
                  <a:cubicBezTo>
                    <a:pt x="22" y="1455"/>
                    <a:pt x="32" y="1491"/>
                    <a:pt x="46" y="1525"/>
                  </a:cubicBezTo>
                  <a:cubicBezTo>
                    <a:pt x="54" y="1543"/>
                    <a:pt x="64" y="1557"/>
                    <a:pt x="68" y="1567"/>
                  </a:cubicBezTo>
                  <a:lnTo>
                    <a:pt x="76" y="1581"/>
                  </a:lnTo>
                  <a:cubicBezTo>
                    <a:pt x="56" y="1507"/>
                    <a:pt x="54" y="1429"/>
                    <a:pt x="68" y="1352"/>
                  </a:cubicBezTo>
                  <a:cubicBezTo>
                    <a:pt x="82" y="1268"/>
                    <a:pt x="116" y="1188"/>
                    <a:pt x="164" y="1116"/>
                  </a:cubicBezTo>
                  <a:cubicBezTo>
                    <a:pt x="201" y="1061"/>
                    <a:pt x="251" y="1013"/>
                    <a:pt x="307" y="975"/>
                  </a:cubicBezTo>
                  <a:cubicBezTo>
                    <a:pt x="339" y="953"/>
                    <a:pt x="373" y="937"/>
                    <a:pt x="407" y="925"/>
                  </a:cubicBezTo>
                  <a:cubicBezTo>
                    <a:pt x="429" y="915"/>
                    <a:pt x="453" y="909"/>
                    <a:pt x="474" y="903"/>
                  </a:cubicBezTo>
                  <a:cubicBezTo>
                    <a:pt x="576" y="881"/>
                    <a:pt x="680" y="869"/>
                    <a:pt x="783" y="865"/>
                  </a:cubicBezTo>
                  <a:cubicBezTo>
                    <a:pt x="785" y="889"/>
                    <a:pt x="787" y="915"/>
                    <a:pt x="787" y="939"/>
                  </a:cubicBezTo>
                  <a:lnTo>
                    <a:pt x="787" y="975"/>
                  </a:lnTo>
                  <a:cubicBezTo>
                    <a:pt x="787" y="999"/>
                    <a:pt x="787" y="1021"/>
                    <a:pt x="783" y="1045"/>
                  </a:cubicBezTo>
                  <a:cubicBezTo>
                    <a:pt x="779" y="1073"/>
                    <a:pt x="771" y="1100"/>
                    <a:pt x="757" y="1126"/>
                  </a:cubicBezTo>
                  <a:cubicBezTo>
                    <a:pt x="743" y="1152"/>
                    <a:pt x="726" y="1174"/>
                    <a:pt x="704" y="1190"/>
                  </a:cubicBezTo>
                  <a:cubicBezTo>
                    <a:pt x="680" y="1212"/>
                    <a:pt x="646" y="1232"/>
                    <a:pt x="612" y="1258"/>
                  </a:cubicBezTo>
                  <a:cubicBezTo>
                    <a:pt x="544" y="1310"/>
                    <a:pt x="484" y="1371"/>
                    <a:pt x="433" y="1441"/>
                  </a:cubicBezTo>
                  <a:cubicBezTo>
                    <a:pt x="285" y="1646"/>
                    <a:pt x="227" y="1904"/>
                    <a:pt x="273" y="2153"/>
                  </a:cubicBezTo>
                  <a:cubicBezTo>
                    <a:pt x="277" y="2175"/>
                    <a:pt x="281" y="2195"/>
                    <a:pt x="287" y="2212"/>
                  </a:cubicBezTo>
                  <a:cubicBezTo>
                    <a:pt x="305" y="2288"/>
                    <a:pt x="337" y="2360"/>
                    <a:pt x="375" y="2428"/>
                  </a:cubicBezTo>
                  <a:lnTo>
                    <a:pt x="423" y="2495"/>
                  </a:lnTo>
                  <a:cubicBezTo>
                    <a:pt x="359" y="2360"/>
                    <a:pt x="335" y="2208"/>
                    <a:pt x="349" y="2059"/>
                  </a:cubicBezTo>
                  <a:cubicBezTo>
                    <a:pt x="353" y="1991"/>
                    <a:pt x="367" y="1923"/>
                    <a:pt x="387" y="1860"/>
                  </a:cubicBezTo>
                  <a:cubicBezTo>
                    <a:pt x="437" y="1686"/>
                    <a:pt x="542" y="1533"/>
                    <a:pt x="686" y="1425"/>
                  </a:cubicBezTo>
                  <a:cubicBezTo>
                    <a:pt x="716" y="1399"/>
                    <a:pt x="751" y="1381"/>
                    <a:pt x="793" y="1352"/>
                  </a:cubicBezTo>
                  <a:cubicBezTo>
                    <a:pt x="815" y="1338"/>
                    <a:pt x="835" y="1322"/>
                    <a:pt x="855" y="1302"/>
                  </a:cubicBezTo>
                  <a:cubicBezTo>
                    <a:pt x="875" y="1284"/>
                    <a:pt x="895" y="1262"/>
                    <a:pt x="911" y="1238"/>
                  </a:cubicBezTo>
                  <a:cubicBezTo>
                    <a:pt x="941" y="1194"/>
                    <a:pt x="961" y="1144"/>
                    <a:pt x="969" y="1092"/>
                  </a:cubicBezTo>
                  <a:cubicBezTo>
                    <a:pt x="977" y="1047"/>
                    <a:pt x="981" y="1001"/>
                    <a:pt x="979" y="957"/>
                  </a:cubicBezTo>
                  <a:cubicBezTo>
                    <a:pt x="977" y="917"/>
                    <a:pt x="975" y="879"/>
                    <a:pt x="971" y="845"/>
                  </a:cubicBezTo>
                  <a:cubicBezTo>
                    <a:pt x="1036" y="835"/>
                    <a:pt x="1102" y="817"/>
                    <a:pt x="1164" y="794"/>
                  </a:cubicBezTo>
                  <a:cubicBezTo>
                    <a:pt x="1305" y="740"/>
                    <a:pt x="1431" y="650"/>
                    <a:pt x="1527" y="534"/>
                  </a:cubicBezTo>
                  <a:cubicBezTo>
                    <a:pt x="1551" y="507"/>
                    <a:pt x="1573" y="475"/>
                    <a:pt x="1590" y="443"/>
                  </a:cubicBezTo>
                  <a:lnTo>
                    <a:pt x="1608" y="411"/>
                  </a:lnTo>
                  <a:lnTo>
                    <a:pt x="1608" y="411"/>
                  </a:lnTo>
                  <a:cubicBezTo>
                    <a:pt x="1441" y="529"/>
                    <a:pt x="1250" y="612"/>
                    <a:pt x="1048" y="652"/>
                  </a:cubicBezTo>
                  <a:lnTo>
                    <a:pt x="1013" y="656"/>
                  </a:lnTo>
                  <a:cubicBezTo>
                    <a:pt x="993" y="660"/>
                    <a:pt x="971" y="662"/>
                    <a:pt x="951" y="664"/>
                  </a:cubicBezTo>
                  <a:cubicBezTo>
                    <a:pt x="947" y="628"/>
                    <a:pt x="947" y="592"/>
                    <a:pt x="951" y="556"/>
                  </a:cubicBezTo>
                  <a:cubicBezTo>
                    <a:pt x="959" y="459"/>
                    <a:pt x="989" y="365"/>
                    <a:pt x="1038" y="281"/>
                  </a:cubicBezTo>
                  <a:cubicBezTo>
                    <a:pt x="1074" y="218"/>
                    <a:pt x="1120" y="160"/>
                    <a:pt x="1174" y="110"/>
                  </a:cubicBezTo>
                  <a:cubicBezTo>
                    <a:pt x="1208" y="78"/>
                    <a:pt x="1244" y="50"/>
                    <a:pt x="1284" y="26"/>
                  </a:cubicBezTo>
                  <a:lnTo>
                    <a:pt x="1323"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 name="Google Shape;672;p17"/>
            <p:cNvSpPr/>
            <p:nvPr/>
          </p:nvSpPr>
          <p:spPr>
            <a:xfrm>
              <a:off x="11725706" y="1431864"/>
              <a:ext cx="115375" cy="306530"/>
            </a:xfrm>
            <a:custGeom>
              <a:rect b="b" l="l" r="r" t="t"/>
              <a:pathLst>
                <a:path extrusionOk="0" h="1618" w="609">
                  <a:moveTo>
                    <a:pt x="609" y="1"/>
                  </a:moveTo>
                  <a:lnTo>
                    <a:pt x="609" y="1"/>
                  </a:lnTo>
                  <a:cubicBezTo>
                    <a:pt x="561" y="79"/>
                    <a:pt x="483" y="110"/>
                    <a:pt x="395" y="150"/>
                  </a:cubicBezTo>
                  <a:lnTo>
                    <a:pt x="371" y="162"/>
                  </a:lnTo>
                  <a:cubicBezTo>
                    <a:pt x="332" y="180"/>
                    <a:pt x="292" y="200"/>
                    <a:pt x="256" y="226"/>
                  </a:cubicBezTo>
                  <a:cubicBezTo>
                    <a:pt x="206" y="258"/>
                    <a:pt x="162" y="300"/>
                    <a:pt x="126" y="348"/>
                  </a:cubicBezTo>
                  <a:cubicBezTo>
                    <a:pt x="71" y="423"/>
                    <a:pt x="31" y="513"/>
                    <a:pt x="15" y="607"/>
                  </a:cubicBezTo>
                  <a:cubicBezTo>
                    <a:pt x="9" y="633"/>
                    <a:pt x="7" y="658"/>
                    <a:pt x="5" y="684"/>
                  </a:cubicBezTo>
                  <a:cubicBezTo>
                    <a:pt x="1" y="746"/>
                    <a:pt x="7" y="806"/>
                    <a:pt x="23" y="864"/>
                  </a:cubicBezTo>
                  <a:cubicBezTo>
                    <a:pt x="29" y="892"/>
                    <a:pt x="39" y="920"/>
                    <a:pt x="51" y="947"/>
                  </a:cubicBezTo>
                  <a:cubicBezTo>
                    <a:pt x="61" y="971"/>
                    <a:pt x="73" y="997"/>
                    <a:pt x="85" y="1017"/>
                  </a:cubicBezTo>
                  <a:cubicBezTo>
                    <a:pt x="86" y="1025"/>
                    <a:pt x="90" y="1031"/>
                    <a:pt x="94" y="1039"/>
                  </a:cubicBezTo>
                  <a:cubicBezTo>
                    <a:pt x="110" y="1069"/>
                    <a:pt x="124" y="1101"/>
                    <a:pt x="136" y="1135"/>
                  </a:cubicBezTo>
                  <a:cubicBezTo>
                    <a:pt x="146" y="1169"/>
                    <a:pt x="150" y="1205"/>
                    <a:pt x="148" y="1242"/>
                  </a:cubicBezTo>
                  <a:cubicBezTo>
                    <a:pt x="140" y="1310"/>
                    <a:pt x="122" y="1376"/>
                    <a:pt x="94" y="1438"/>
                  </a:cubicBezTo>
                  <a:cubicBezTo>
                    <a:pt x="69" y="1493"/>
                    <a:pt x="45" y="1537"/>
                    <a:pt x="27" y="1569"/>
                  </a:cubicBezTo>
                  <a:lnTo>
                    <a:pt x="1" y="1617"/>
                  </a:lnTo>
                  <a:cubicBezTo>
                    <a:pt x="59" y="1567"/>
                    <a:pt x="112" y="1511"/>
                    <a:pt x="162" y="1452"/>
                  </a:cubicBezTo>
                  <a:cubicBezTo>
                    <a:pt x="210" y="1392"/>
                    <a:pt x="246" y="1320"/>
                    <a:pt x="266" y="1246"/>
                  </a:cubicBezTo>
                  <a:cubicBezTo>
                    <a:pt x="284" y="1169"/>
                    <a:pt x="280" y="1089"/>
                    <a:pt x="254" y="1015"/>
                  </a:cubicBezTo>
                  <a:cubicBezTo>
                    <a:pt x="238" y="967"/>
                    <a:pt x="224" y="926"/>
                    <a:pt x="212" y="890"/>
                  </a:cubicBezTo>
                  <a:cubicBezTo>
                    <a:pt x="208" y="878"/>
                    <a:pt x="204" y="864"/>
                    <a:pt x="202" y="850"/>
                  </a:cubicBezTo>
                  <a:cubicBezTo>
                    <a:pt x="186" y="760"/>
                    <a:pt x="190" y="668"/>
                    <a:pt x="216" y="581"/>
                  </a:cubicBezTo>
                  <a:cubicBezTo>
                    <a:pt x="238" y="509"/>
                    <a:pt x="274" y="441"/>
                    <a:pt x="322" y="381"/>
                  </a:cubicBezTo>
                  <a:cubicBezTo>
                    <a:pt x="364" y="334"/>
                    <a:pt x="411" y="288"/>
                    <a:pt x="461" y="248"/>
                  </a:cubicBezTo>
                  <a:cubicBezTo>
                    <a:pt x="503" y="212"/>
                    <a:pt x="541" y="172"/>
                    <a:pt x="571" y="126"/>
                  </a:cubicBezTo>
                  <a:cubicBezTo>
                    <a:pt x="589" y="98"/>
                    <a:pt x="603" y="67"/>
                    <a:pt x="607" y="33"/>
                  </a:cubicBezTo>
                  <a:cubicBezTo>
                    <a:pt x="609" y="23"/>
                    <a:pt x="609" y="11"/>
                    <a:pt x="6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73" name="Google Shape;673;p17"/>
          <p:cNvGrpSpPr/>
          <p:nvPr/>
        </p:nvGrpSpPr>
        <p:grpSpPr>
          <a:xfrm rot="6398875">
            <a:off x="7716301" y="4344584"/>
            <a:ext cx="971441" cy="1021364"/>
            <a:chOff x="11391327" y="1296786"/>
            <a:chExt cx="449754" cy="472867"/>
          </a:xfrm>
        </p:grpSpPr>
        <p:sp>
          <p:nvSpPr>
            <p:cNvPr id="674" name="Google Shape;674;p17"/>
            <p:cNvSpPr/>
            <p:nvPr/>
          </p:nvSpPr>
          <p:spPr>
            <a:xfrm>
              <a:off x="11544970" y="1418413"/>
              <a:ext cx="231887" cy="162169"/>
            </a:xfrm>
            <a:custGeom>
              <a:rect b="b" l="l" r="r" t="t"/>
              <a:pathLst>
                <a:path extrusionOk="0" h="856" w="1224">
                  <a:moveTo>
                    <a:pt x="1224" y="0"/>
                  </a:moveTo>
                  <a:cubicBezTo>
                    <a:pt x="1128" y="66"/>
                    <a:pt x="1029" y="136"/>
                    <a:pt x="925" y="203"/>
                  </a:cubicBezTo>
                  <a:cubicBezTo>
                    <a:pt x="895" y="221"/>
                    <a:pt x="865" y="241"/>
                    <a:pt x="835" y="259"/>
                  </a:cubicBezTo>
                  <a:cubicBezTo>
                    <a:pt x="765" y="301"/>
                    <a:pt x="696" y="337"/>
                    <a:pt x="622" y="371"/>
                  </a:cubicBezTo>
                  <a:cubicBezTo>
                    <a:pt x="550" y="403"/>
                    <a:pt x="477" y="433"/>
                    <a:pt x="403" y="456"/>
                  </a:cubicBezTo>
                  <a:cubicBezTo>
                    <a:pt x="353" y="472"/>
                    <a:pt x="303" y="492"/>
                    <a:pt x="255" y="514"/>
                  </a:cubicBezTo>
                  <a:cubicBezTo>
                    <a:pt x="231" y="524"/>
                    <a:pt x="207" y="538"/>
                    <a:pt x="186" y="552"/>
                  </a:cubicBezTo>
                  <a:cubicBezTo>
                    <a:pt x="128" y="586"/>
                    <a:pt x="80" y="634"/>
                    <a:pt x="44" y="690"/>
                  </a:cubicBezTo>
                  <a:cubicBezTo>
                    <a:pt x="20" y="725"/>
                    <a:pt x="6" y="767"/>
                    <a:pt x="0" y="811"/>
                  </a:cubicBezTo>
                  <a:cubicBezTo>
                    <a:pt x="0" y="819"/>
                    <a:pt x="0" y="827"/>
                    <a:pt x="0" y="835"/>
                  </a:cubicBezTo>
                  <a:lnTo>
                    <a:pt x="0" y="845"/>
                  </a:lnTo>
                  <a:lnTo>
                    <a:pt x="0" y="855"/>
                  </a:lnTo>
                  <a:cubicBezTo>
                    <a:pt x="6" y="839"/>
                    <a:pt x="12" y="823"/>
                    <a:pt x="22" y="809"/>
                  </a:cubicBezTo>
                  <a:cubicBezTo>
                    <a:pt x="34" y="785"/>
                    <a:pt x="52" y="763"/>
                    <a:pt x="72" y="745"/>
                  </a:cubicBezTo>
                  <a:cubicBezTo>
                    <a:pt x="82" y="735"/>
                    <a:pt x="92" y="725"/>
                    <a:pt x="104" y="718"/>
                  </a:cubicBezTo>
                  <a:cubicBezTo>
                    <a:pt x="146" y="688"/>
                    <a:pt x="194" y="666"/>
                    <a:pt x="245" y="652"/>
                  </a:cubicBezTo>
                  <a:cubicBezTo>
                    <a:pt x="343" y="626"/>
                    <a:pt x="445" y="618"/>
                    <a:pt x="544" y="594"/>
                  </a:cubicBezTo>
                  <a:cubicBezTo>
                    <a:pt x="574" y="586"/>
                    <a:pt x="604" y="576"/>
                    <a:pt x="634" y="566"/>
                  </a:cubicBezTo>
                  <a:cubicBezTo>
                    <a:pt x="769" y="520"/>
                    <a:pt x="893" y="447"/>
                    <a:pt x="997" y="349"/>
                  </a:cubicBezTo>
                  <a:cubicBezTo>
                    <a:pt x="1074" y="277"/>
                    <a:pt x="1140" y="193"/>
                    <a:pt x="1186" y="98"/>
                  </a:cubicBezTo>
                  <a:cubicBezTo>
                    <a:pt x="1198" y="74"/>
                    <a:pt x="1208" y="50"/>
                    <a:pt x="1216" y="26"/>
                  </a:cubicBezTo>
                  <a:cubicBezTo>
                    <a:pt x="1220" y="10"/>
                    <a:pt x="1224" y="0"/>
                    <a:pt x="12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5" name="Google Shape;675;p17"/>
            <p:cNvSpPr/>
            <p:nvPr/>
          </p:nvSpPr>
          <p:spPr>
            <a:xfrm>
              <a:off x="11391327" y="1296786"/>
              <a:ext cx="304825" cy="472867"/>
            </a:xfrm>
            <a:custGeom>
              <a:rect b="b" l="l" r="r" t="t"/>
              <a:pathLst>
                <a:path extrusionOk="0" h="2496" w="1609">
                  <a:moveTo>
                    <a:pt x="1323" y="0"/>
                  </a:moveTo>
                  <a:lnTo>
                    <a:pt x="1323" y="0"/>
                  </a:lnTo>
                  <a:cubicBezTo>
                    <a:pt x="1228" y="12"/>
                    <a:pt x="1136" y="50"/>
                    <a:pt x="1058" y="108"/>
                  </a:cubicBezTo>
                  <a:cubicBezTo>
                    <a:pt x="1015" y="138"/>
                    <a:pt x="977" y="174"/>
                    <a:pt x="941" y="214"/>
                  </a:cubicBezTo>
                  <a:cubicBezTo>
                    <a:pt x="895" y="267"/>
                    <a:pt x="859" y="329"/>
                    <a:pt x="831" y="393"/>
                  </a:cubicBezTo>
                  <a:cubicBezTo>
                    <a:pt x="825" y="407"/>
                    <a:pt x="819" y="421"/>
                    <a:pt x="815" y="435"/>
                  </a:cubicBezTo>
                  <a:cubicBezTo>
                    <a:pt x="799" y="477"/>
                    <a:pt x="789" y="521"/>
                    <a:pt x="781" y="564"/>
                  </a:cubicBezTo>
                  <a:cubicBezTo>
                    <a:pt x="777" y="602"/>
                    <a:pt x="775" y="640"/>
                    <a:pt x="775" y="676"/>
                  </a:cubicBezTo>
                  <a:cubicBezTo>
                    <a:pt x="736" y="680"/>
                    <a:pt x="694" y="682"/>
                    <a:pt x="652" y="688"/>
                  </a:cubicBezTo>
                  <a:cubicBezTo>
                    <a:pt x="632" y="690"/>
                    <a:pt x="610" y="692"/>
                    <a:pt x="590" y="696"/>
                  </a:cubicBezTo>
                  <a:cubicBezTo>
                    <a:pt x="478" y="708"/>
                    <a:pt x="373" y="746"/>
                    <a:pt x="277" y="804"/>
                  </a:cubicBezTo>
                  <a:cubicBezTo>
                    <a:pt x="176" y="869"/>
                    <a:pt x="98" y="965"/>
                    <a:pt x="52" y="1079"/>
                  </a:cubicBezTo>
                  <a:cubicBezTo>
                    <a:pt x="16" y="1164"/>
                    <a:pt x="0" y="1256"/>
                    <a:pt x="6" y="1350"/>
                  </a:cubicBezTo>
                  <a:cubicBezTo>
                    <a:pt x="8" y="1373"/>
                    <a:pt x="10" y="1395"/>
                    <a:pt x="16" y="1419"/>
                  </a:cubicBezTo>
                  <a:cubicBezTo>
                    <a:pt x="22" y="1455"/>
                    <a:pt x="32" y="1491"/>
                    <a:pt x="46" y="1525"/>
                  </a:cubicBezTo>
                  <a:cubicBezTo>
                    <a:pt x="54" y="1543"/>
                    <a:pt x="64" y="1557"/>
                    <a:pt x="68" y="1567"/>
                  </a:cubicBezTo>
                  <a:lnTo>
                    <a:pt x="76" y="1581"/>
                  </a:lnTo>
                  <a:cubicBezTo>
                    <a:pt x="56" y="1507"/>
                    <a:pt x="54" y="1429"/>
                    <a:pt x="68" y="1352"/>
                  </a:cubicBezTo>
                  <a:cubicBezTo>
                    <a:pt x="82" y="1268"/>
                    <a:pt x="116" y="1188"/>
                    <a:pt x="164" y="1116"/>
                  </a:cubicBezTo>
                  <a:cubicBezTo>
                    <a:pt x="201" y="1061"/>
                    <a:pt x="251" y="1013"/>
                    <a:pt x="307" y="975"/>
                  </a:cubicBezTo>
                  <a:cubicBezTo>
                    <a:pt x="339" y="953"/>
                    <a:pt x="373" y="937"/>
                    <a:pt x="407" y="925"/>
                  </a:cubicBezTo>
                  <a:cubicBezTo>
                    <a:pt x="429" y="915"/>
                    <a:pt x="453" y="909"/>
                    <a:pt x="474" y="903"/>
                  </a:cubicBezTo>
                  <a:cubicBezTo>
                    <a:pt x="576" y="881"/>
                    <a:pt x="680" y="869"/>
                    <a:pt x="783" y="865"/>
                  </a:cubicBezTo>
                  <a:cubicBezTo>
                    <a:pt x="785" y="889"/>
                    <a:pt x="787" y="915"/>
                    <a:pt x="787" y="939"/>
                  </a:cubicBezTo>
                  <a:lnTo>
                    <a:pt x="787" y="975"/>
                  </a:lnTo>
                  <a:cubicBezTo>
                    <a:pt x="787" y="999"/>
                    <a:pt x="787" y="1021"/>
                    <a:pt x="783" y="1045"/>
                  </a:cubicBezTo>
                  <a:cubicBezTo>
                    <a:pt x="779" y="1073"/>
                    <a:pt x="771" y="1100"/>
                    <a:pt x="757" y="1126"/>
                  </a:cubicBezTo>
                  <a:cubicBezTo>
                    <a:pt x="743" y="1152"/>
                    <a:pt x="726" y="1174"/>
                    <a:pt x="704" y="1190"/>
                  </a:cubicBezTo>
                  <a:cubicBezTo>
                    <a:pt x="680" y="1212"/>
                    <a:pt x="646" y="1232"/>
                    <a:pt x="612" y="1258"/>
                  </a:cubicBezTo>
                  <a:cubicBezTo>
                    <a:pt x="544" y="1310"/>
                    <a:pt x="484" y="1371"/>
                    <a:pt x="433" y="1441"/>
                  </a:cubicBezTo>
                  <a:cubicBezTo>
                    <a:pt x="285" y="1646"/>
                    <a:pt x="227" y="1904"/>
                    <a:pt x="273" y="2153"/>
                  </a:cubicBezTo>
                  <a:cubicBezTo>
                    <a:pt x="277" y="2175"/>
                    <a:pt x="281" y="2195"/>
                    <a:pt x="287" y="2212"/>
                  </a:cubicBezTo>
                  <a:cubicBezTo>
                    <a:pt x="305" y="2288"/>
                    <a:pt x="337" y="2360"/>
                    <a:pt x="375" y="2428"/>
                  </a:cubicBezTo>
                  <a:lnTo>
                    <a:pt x="423" y="2495"/>
                  </a:lnTo>
                  <a:cubicBezTo>
                    <a:pt x="359" y="2360"/>
                    <a:pt x="335" y="2208"/>
                    <a:pt x="349" y="2059"/>
                  </a:cubicBezTo>
                  <a:cubicBezTo>
                    <a:pt x="353" y="1991"/>
                    <a:pt x="367" y="1923"/>
                    <a:pt x="387" y="1860"/>
                  </a:cubicBezTo>
                  <a:cubicBezTo>
                    <a:pt x="437" y="1686"/>
                    <a:pt x="542" y="1533"/>
                    <a:pt x="686" y="1425"/>
                  </a:cubicBezTo>
                  <a:cubicBezTo>
                    <a:pt x="716" y="1399"/>
                    <a:pt x="751" y="1381"/>
                    <a:pt x="793" y="1352"/>
                  </a:cubicBezTo>
                  <a:cubicBezTo>
                    <a:pt x="815" y="1338"/>
                    <a:pt x="835" y="1322"/>
                    <a:pt x="855" y="1302"/>
                  </a:cubicBezTo>
                  <a:cubicBezTo>
                    <a:pt x="875" y="1284"/>
                    <a:pt x="895" y="1262"/>
                    <a:pt x="911" y="1238"/>
                  </a:cubicBezTo>
                  <a:cubicBezTo>
                    <a:pt x="941" y="1194"/>
                    <a:pt x="961" y="1144"/>
                    <a:pt x="969" y="1092"/>
                  </a:cubicBezTo>
                  <a:cubicBezTo>
                    <a:pt x="977" y="1047"/>
                    <a:pt x="981" y="1001"/>
                    <a:pt x="979" y="957"/>
                  </a:cubicBezTo>
                  <a:cubicBezTo>
                    <a:pt x="977" y="917"/>
                    <a:pt x="975" y="879"/>
                    <a:pt x="971" y="845"/>
                  </a:cubicBezTo>
                  <a:cubicBezTo>
                    <a:pt x="1036" y="835"/>
                    <a:pt x="1102" y="817"/>
                    <a:pt x="1164" y="794"/>
                  </a:cubicBezTo>
                  <a:cubicBezTo>
                    <a:pt x="1305" y="740"/>
                    <a:pt x="1431" y="650"/>
                    <a:pt x="1527" y="534"/>
                  </a:cubicBezTo>
                  <a:cubicBezTo>
                    <a:pt x="1551" y="507"/>
                    <a:pt x="1573" y="475"/>
                    <a:pt x="1590" y="443"/>
                  </a:cubicBezTo>
                  <a:lnTo>
                    <a:pt x="1608" y="411"/>
                  </a:lnTo>
                  <a:lnTo>
                    <a:pt x="1608" y="411"/>
                  </a:lnTo>
                  <a:cubicBezTo>
                    <a:pt x="1441" y="529"/>
                    <a:pt x="1250" y="612"/>
                    <a:pt x="1048" y="652"/>
                  </a:cubicBezTo>
                  <a:lnTo>
                    <a:pt x="1013" y="656"/>
                  </a:lnTo>
                  <a:cubicBezTo>
                    <a:pt x="993" y="660"/>
                    <a:pt x="971" y="662"/>
                    <a:pt x="951" y="664"/>
                  </a:cubicBezTo>
                  <a:cubicBezTo>
                    <a:pt x="947" y="628"/>
                    <a:pt x="947" y="592"/>
                    <a:pt x="951" y="556"/>
                  </a:cubicBezTo>
                  <a:cubicBezTo>
                    <a:pt x="959" y="459"/>
                    <a:pt x="989" y="365"/>
                    <a:pt x="1038" y="281"/>
                  </a:cubicBezTo>
                  <a:cubicBezTo>
                    <a:pt x="1074" y="218"/>
                    <a:pt x="1120" y="160"/>
                    <a:pt x="1174" y="110"/>
                  </a:cubicBezTo>
                  <a:cubicBezTo>
                    <a:pt x="1208" y="78"/>
                    <a:pt x="1244" y="50"/>
                    <a:pt x="1284" y="26"/>
                  </a:cubicBezTo>
                  <a:lnTo>
                    <a:pt x="1323"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6" name="Google Shape;676;p17"/>
            <p:cNvSpPr/>
            <p:nvPr/>
          </p:nvSpPr>
          <p:spPr>
            <a:xfrm>
              <a:off x="11725706" y="1431864"/>
              <a:ext cx="115375" cy="306530"/>
            </a:xfrm>
            <a:custGeom>
              <a:rect b="b" l="l" r="r" t="t"/>
              <a:pathLst>
                <a:path extrusionOk="0" h="1618" w="609">
                  <a:moveTo>
                    <a:pt x="609" y="1"/>
                  </a:moveTo>
                  <a:lnTo>
                    <a:pt x="609" y="1"/>
                  </a:lnTo>
                  <a:cubicBezTo>
                    <a:pt x="561" y="79"/>
                    <a:pt x="483" y="110"/>
                    <a:pt x="395" y="150"/>
                  </a:cubicBezTo>
                  <a:lnTo>
                    <a:pt x="371" y="162"/>
                  </a:lnTo>
                  <a:cubicBezTo>
                    <a:pt x="332" y="180"/>
                    <a:pt x="292" y="200"/>
                    <a:pt x="256" y="226"/>
                  </a:cubicBezTo>
                  <a:cubicBezTo>
                    <a:pt x="206" y="258"/>
                    <a:pt x="162" y="300"/>
                    <a:pt x="126" y="348"/>
                  </a:cubicBezTo>
                  <a:cubicBezTo>
                    <a:pt x="71" y="423"/>
                    <a:pt x="31" y="513"/>
                    <a:pt x="15" y="607"/>
                  </a:cubicBezTo>
                  <a:cubicBezTo>
                    <a:pt x="9" y="633"/>
                    <a:pt x="7" y="658"/>
                    <a:pt x="5" y="684"/>
                  </a:cubicBezTo>
                  <a:cubicBezTo>
                    <a:pt x="1" y="746"/>
                    <a:pt x="7" y="806"/>
                    <a:pt x="23" y="864"/>
                  </a:cubicBezTo>
                  <a:cubicBezTo>
                    <a:pt x="29" y="892"/>
                    <a:pt x="39" y="920"/>
                    <a:pt x="51" y="947"/>
                  </a:cubicBezTo>
                  <a:cubicBezTo>
                    <a:pt x="61" y="971"/>
                    <a:pt x="73" y="997"/>
                    <a:pt x="85" y="1017"/>
                  </a:cubicBezTo>
                  <a:cubicBezTo>
                    <a:pt x="86" y="1025"/>
                    <a:pt x="90" y="1031"/>
                    <a:pt x="94" y="1039"/>
                  </a:cubicBezTo>
                  <a:cubicBezTo>
                    <a:pt x="110" y="1069"/>
                    <a:pt x="124" y="1101"/>
                    <a:pt x="136" y="1135"/>
                  </a:cubicBezTo>
                  <a:cubicBezTo>
                    <a:pt x="146" y="1169"/>
                    <a:pt x="150" y="1205"/>
                    <a:pt x="148" y="1242"/>
                  </a:cubicBezTo>
                  <a:cubicBezTo>
                    <a:pt x="140" y="1310"/>
                    <a:pt x="122" y="1376"/>
                    <a:pt x="94" y="1438"/>
                  </a:cubicBezTo>
                  <a:cubicBezTo>
                    <a:pt x="69" y="1493"/>
                    <a:pt x="45" y="1537"/>
                    <a:pt x="27" y="1569"/>
                  </a:cubicBezTo>
                  <a:lnTo>
                    <a:pt x="1" y="1617"/>
                  </a:lnTo>
                  <a:cubicBezTo>
                    <a:pt x="59" y="1567"/>
                    <a:pt x="112" y="1511"/>
                    <a:pt x="162" y="1452"/>
                  </a:cubicBezTo>
                  <a:cubicBezTo>
                    <a:pt x="210" y="1392"/>
                    <a:pt x="246" y="1320"/>
                    <a:pt x="266" y="1246"/>
                  </a:cubicBezTo>
                  <a:cubicBezTo>
                    <a:pt x="284" y="1169"/>
                    <a:pt x="280" y="1089"/>
                    <a:pt x="254" y="1015"/>
                  </a:cubicBezTo>
                  <a:cubicBezTo>
                    <a:pt x="238" y="967"/>
                    <a:pt x="224" y="926"/>
                    <a:pt x="212" y="890"/>
                  </a:cubicBezTo>
                  <a:cubicBezTo>
                    <a:pt x="208" y="878"/>
                    <a:pt x="204" y="864"/>
                    <a:pt x="202" y="850"/>
                  </a:cubicBezTo>
                  <a:cubicBezTo>
                    <a:pt x="186" y="760"/>
                    <a:pt x="190" y="668"/>
                    <a:pt x="216" y="581"/>
                  </a:cubicBezTo>
                  <a:cubicBezTo>
                    <a:pt x="238" y="509"/>
                    <a:pt x="274" y="441"/>
                    <a:pt x="322" y="381"/>
                  </a:cubicBezTo>
                  <a:cubicBezTo>
                    <a:pt x="364" y="334"/>
                    <a:pt x="411" y="288"/>
                    <a:pt x="461" y="248"/>
                  </a:cubicBezTo>
                  <a:cubicBezTo>
                    <a:pt x="503" y="212"/>
                    <a:pt x="541" y="172"/>
                    <a:pt x="571" y="126"/>
                  </a:cubicBezTo>
                  <a:cubicBezTo>
                    <a:pt x="589" y="98"/>
                    <a:pt x="603" y="67"/>
                    <a:pt x="607" y="33"/>
                  </a:cubicBezTo>
                  <a:cubicBezTo>
                    <a:pt x="609" y="23"/>
                    <a:pt x="609" y="11"/>
                    <a:pt x="6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677" name="Shape 677"/>
        <p:cNvGrpSpPr/>
        <p:nvPr/>
      </p:nvGrpSpPr>
      <p:grpSpPr>
        <a:xfrm>
          <a:off x="0" y="0"/>
          <a:ext cx="0" cy="0"/>
          <a:chOff x="0" y="0"/>
          <a:chExt cx="0" cy="0"/>
        </a:xfrm>
      </p:grpSpPr>
      <p:sp>
        <p:nvSpPr>
          <p:cNvPr id="678" name="Google Shape;678;p18"/>
          <p:cNvSpPr txBox="1"/>
          <p:nvPr>
            <p:ph type="title"/>
          </p:nvPr>
        </p:nvSpPr>
        <p:spPr>
          <a:xfrm>
            <a:off x="1647344" y="1947650"/>
            <a:ext cx="1397700" cy="406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6000"/>
              <a:buNone/>
              <a:defRPr sz="3600"/>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
        <p:nvSpPr>
          <p:cNvPr id="679" name="Google Shape;679;p18"/>
          <p:cNvSpPr txBox="1"/>
          <p:nvPr>
            <p:ph idx="1" type="subTitle"/>
          </p:nvPr>
        </p:nvSpPr>
        <p:spPr>
          <a:xfrm>
            <a:off x="3485388" y="3105550"/>
            <a:ext cx="2173200" cy="7596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2400"/>
              <a:buFont typeface="PT Sans"/>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Font typeface="PT Sans"/>
              <a:buNone/>
              <a:defRPr sz="2100">
                <a:latin typeface="PT Sans"/>
                <a:ea typeface="PT Sans"/>
                <a:cs typeface="PT Sans"/>
                <a:sym typeface="PT Sans"/>
              </a:defRPr>
            </a:lvl4pPr>
            <a:lvl5pPr lvl="4" algn="ctr">
              <a:lnSpc>
                <a:spcPct val="100000"/>
              </a:lnSpc>
              <a:spcBef>
                <a:spcPts val="0"/>
              </a:spcBef>
              <a:spcAft>
                <a:spcPts val="0"/>
              </a:spcAft>
              <a:buSzPts val="2100"/>
              <a:buFont typeface="PT Sans"/>
              <a:buNone/>
              <a:defRPr sz="2100">
                <a:latin typeface="PT Sans"/>
                <a:ea typeface="PT Sans"/>
                <a:cs typeface="PT Sans"/>
                <a:sym typeface="PT Sans"/>
              </a:defRPr>
            </a:lvl5pPr>
            <a:lvl6pPr lvl="5" algn="ctr">
              <a:lnSpc>
                <a:spcPct val="100000"/>
              </a:lnSpc>
              <a:spcBef>
                <a:spcPts val="0"/>
              </a:spcBef>
              <a:spcAft>
                <a:spcPts val="0"/>
              </a:spcAft>
              <a:buSzPts val="2100"/>
              <a:buFont typeface="PT Sans"/>
              <a:buNone/>
              <a:defRPr sz="2100">
                <a:latin typeface="PT Sans"/>
                <a:ea typeface="PT Sans"/>
                <a:cs typeface="PT Sans"/>
                <a:sym typeface="PT Sans"/>
              </a:defRPr>
            </a:lvl6pPr>
            <a:lvl7pPr lvl="6" algn="ctr">
              <a:lnSpc>
                <a:spcPct val="100000"/>
              </a:lnSpc>
              <a:spcBef>
                <a:spcPts val="0"/>
              </a:spcBef>
              <a:spcAft>
                <a:spcPts val="0"/>
              </a:spcAft>
              <a:buSzPts val="2100"/>
              <a:buFont typeface="PT Sans"/>
              <a:buNone/>
              <a:defRPr sz="2100">
                <a:latin typeface="PT Sans"/>
                <a:ea typeface="PT Sans"/>
                <a:cs typeface="PT Sans"/>
                <a:sym typeface="PT Sans"/>
              </a:defRPr>
            </a:lvl7pPr>
            <a:lvl8pPr lvl="7" algn="ctr">
              <a:lnSpc>
                <a:spcPct val="100000"/>
              </a:lnSpc>
              <a:spcBef>
                <a:spcPts val="0"/>
              </a:spcBef>
              <a:spcAft>
                <a:spcPts val="0"/>
              </a:spcAft>
              <a:buSzPts val="2100"/>
              <a:buFont typeface="PT Sans"/>
              <a:buNone/>
              <a:defRPr sz="2100">
                <a:latin typeface="PT Sans"/>
                <a:ea typeface="PT Sans"/>
                <a:cs typeface="PT Sans"/>
                <a:sym typeface="PT Sans"/>
              </a:defRPr>
            </a:lvl8pPr>
            <a:lvl9pPr lvl="8"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680" name="Google Shape;680;p18"/>
          <p:cNvSpPr txBox="1"/>
          <p:nvPr>
            <p:ph idx="2" type="subTitle"/>
          </p:nvPr>
        </p:nvSpPr>
        <p:spPr>
          <a:xfrm>
            <a:off x="1259719" y="3105550"/>
            <a:ext cx="2173200" cy="759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2400"/>
              <a:buFont typeface="Bebas Neue"/>
              <a:buNone/>
              <a:defRPr sz="2000">
                <a:solidFill>
                  <a:schemeClr val="dk1"/>
                </a:solidFill>
                <a:highlight>
                  <a:schemeClr val="accent2"/>
                </a:highlight>
                <a:latin typeface="Montserrat ExtraBold"/>
                <a:ea typeface="Montserrat ExtraBold"/>
                <a:cs typeface="Montserrat ExtraBold"/>
                <a:sym typeface="Montserrat ExtraBold"/>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681" name="Google Shape;681;p18"/>
          <p:cNvSpPr txBox="1"/>
          <p:nvPr>
            <p:ph idx="3" type="title"/>
          </p:nvPr>
        </p:nvSpPr>
        <p:spPr>
          <a:xfrm flipH="1">
            <a:off x="6098819" y="3281950"/>
            <a:ext cx="1397700" cy="406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6000"/>
              <a:buNone/>
              <a:defRPr sz="3600"/>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
        <p:nvSpPr>
          <p:cNvPr id="682" name="Google Shape;682;p18"/>
          <p:cNvSpPr txBox="1"/>
          <p:nvPr>
            <p:ph idx="4" type="subTitle"/>
          </p:nvPr>
        </p:nvSpPr>
        <p:spPr>
          <a:xfrm flipH="1">
            <a:off x="3485288" y="1771250"/>
            <a:ext cx="2173200" cy="759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400"/>
              <a:buFont typeface="PT Sans"/>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Font typeface="PT Sans"/>
              <a:buNone/>
              <a:defRPr sz="2100">
                <a:latin typeface="PT Sans"/>
                <a:ea typeface="PT Sans"/>
                <a:cs typeface="PT Sans"/>
                <a:sym typeface="PT Sans"/>
              </a:defRPr>
            </a:lvl4pPr>
            <a:lvl5pPr lvl="4" algn="ctr">
              <a:lnSpc>
                <a:spcPct val="100000"/>
              </a:lnSpc>
              <a:spcBef>
                <a:spcPts val="0"/>
              </a:spcBef>
              <a:spcAft>
                <a:spcPts val="0"/>
              </a:spcAft>
              <a:buSzPts val="2100"/>
              <a:buFont typeface="PT Sans"/>
              <a:buNone/>
              <a:defRPr sz="2100">
                <a:latin typeface="PT Sans"/>
                <a:ea typeface="PT Sans"/>
                <a:cs typeface="PT Sans"/>
                <a:sym typeface="PT Sans"/>
              </a:defRPr>
            </a:lvl5pPr>
            <a:lvl6pPr lvl="5" algn="ctr">
              <a:lnSpc>
                <a:spcPct val="100000"/>
              </a:lnSpc>
              <a:spcBef>
                <a:spcPts val="0"/>
              </a:spcBef>
              <a:spcAft>
                <a:spcPts val="0"/>
              </a:spcAft>
              <a:buSzPts val="2100"/>
              <a:buFont typeface="PT Sans"/>
              <a:buNone/>
              <a:defRPr sz="2100">
                <a:latin typeface="PT Sans"/>
                <a:ea typeface="PT Sans"/>
                <a:cs typeface="PT Sans"/>
                <a:sym typeface="PT Sans"/>
              </a:defRPr>
            </a:lvl6pPr>
            <a:lvl7pPr lvl="6" algn="ctr">
              <a:lnSpc>
                <a:spcPct val="100000"/>
              </a:lnSpc>
              <a:spcBef>
                <a:spcPts val="0"/>
              </a:spcBef>
              <a:spcAft>
                <a:spcPts val="0"/>
              </a:spcAft>
              <a:buSzPts val="2100"/>
              <a:buFont typeface="PT Sans"/>
              <a:buNone/>
              <a:defRPr sz="2100">
                <a:latin typeface="PT Sans"/>
                <a:ea typeface="PT Sans"/>
                <a:cs typeface="PT Sans"/>
                <a:sym typeface="PT Sans"/>
              </a:defRPr>
            </a:lvl7pPr>
            <a:lvl8pPr lvl="7" algn="ctr">
              <a:lnSpc>
                <a:spcPct val="100000"/>
              </a:lnSpc>
              <a:spcBef>
                <a:spcPts val="0"/>
              </a:spcBef>
              <a:spcAft>
                <a:spcPts val="0"/>
              </a:spcAft>
              <a:buSzPts val="2100"/>
              <a:buFont typeface="PT Sans"/>
              <a:buNone/>
              <a:defRPr sz="2100">
                <a:latin typeface="PT Sans"/>
                <a:ea typeface="PT Sans"/>
                <a:cs typeface="PT Sans"/>
                <a:sym typeface="PT Sans"/>
              </a:defRPr>
            </a:lvl8pPr>
            <a:lvl9pPr lvl="8"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683" name="Google Shape;683;p18"/>
          <p:cNvSpPr txBox="1"/>
          <p:nvPr>
            <p:ph idx="5" type="subTitle"/>
          </p:nvPr>
        </p:nvSpPr>
        <p:spPr>
          <a:xfrm flipH="1">
            <a:off x="5711081" y="1771250"/>
            <a:ext cx="2173200" cy="759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2400"/>
              <a:buFont typeface="Bebas Neue"/>
              <a:buNone/>
              <a:defRPr sz="2000">
                <a:solidFill>
                  <a:schemeClr val="dk1"/>
                </a:solidFill>
                <a:latin typeface="Montserrat ExtraBold"/>
                <a:ea typeface="Montserrat ExtraBold"/>
                <a:cs typeface="Montserrat ExtraBold"/>
                <a:sym typeface="Montserrat ExtraBold"/>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684" name="Google Shape;684;p18"/>
          <p:cNvSpPr txBox="1"/>
          <p:nvPr>
            <p:ph idx="6" type="title"/>
          </p:nvPr>
        </p:nvSpPr>
        <p:spPr>
          <a:xfrm>
            <a:off x="1293400" y="445025"/>
            <a:ext cx="6557100" cy="964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685" name="Google Shape;685;p18"/>
          <p:cNvSpPr/>
          <p:nvPr/>
        </p:nvSpPr>
        <p:spPr>
          <a:xfrm>
            <a:off x="-28575" y="4113476"/>
            <a:ext cx="9172523" cy="1019177"/>
          </a:xfrm>
          <a:custGeom>
            <a:rect b="b" l="l" r="r" t="t"/>
            <a:pathLst>
              <a:path extrusionOk="0" h="7284" w="47339">
                <a:moveTo>
                  <a:pt x="47338" y="0"/>
                </a:moveTo>
                <a:cubicBezTo>
                  <a:pt x="41495" y="1092"/>
                  <a:pt x="43542" y="3505"/>
                  <a:pt x="39036" y="3880"/>
                </a:cubicBezTo>
                <a:cubicBezTo>
                  <a:pt x="38673" y="3910"/>
                  <a:pt x="38339" y="3924"/>
                  <a:pt x="38027" y="3924"/>
                </a:cubicBezTo>
                <a:cubicBezTo>
                  <a:pt x="34521" y="3924"/>
                  <a:pt x="33945" y="2170"/>
                  <a:pt x="29318" y="2170"/>
                </a:cubicBezTo>
                <a:cubicBezTo>
                  <a:pt x="29036" y="2170"/>
                  <a:pt x="28738" y="2176"/>
                  <a:pt x="28424" y="2190"/>
                </a:cubicBezTo>
                <a:cubicBezTo>
                  <a:pt x="22506" y="2451"/>
                  <a:pt x="21495" y="4356"/>
                  <a:pt x="14347" y="4661"/>
                </a:cubicBezTo>
                <a:cubicBezTo>
                  <a:pt x="13564" y="4695"/>
                  <a:pt x="12872" y="4710"/>
                  <a:pt x="12254" y="4710"/>
                </a:cubicBezTo>
                <a:cubicBezTo>
                  <a:pt x="7234" y="4710"/>
                  <a:pt x="7113" y="3676"/>
                  <a:pt x="2870" y="2710"/>
                </a:cubicBezTo>
                <a:cubicBezTo>
                  <a:pt x="1924" y="2499"/>
                  <a:pt x="965" y="2346"/>
                  <a:pt x="1" y="2252"/>
                </a:cubicBezTo>
                <a:lnTo>
                  <a:pt x="1" y="7284"/>
                </a:lnTo>
                <a:lnTo>
                  <a:pt x="47338" y="7284"/>
                </a:lnTo>
                <a:lnTo>
                  <a:pt x="47338" y="0"/>
                </a:lnTo>
                <a:close/>
              </a:path>
            </a:pathLst>
          </a:custGeom>
          <a:solidFill>
            <a:schemeClr val="lt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86" name="Google Shape;686;p18"/>
          <p:cNvGrpSpPr/>
          <p:nvPr/>
        </p:nvGrpSpPr>
        <p:grpSpPr>
          <a:xfrm>
            <a:off x="128301" y="3815911"/>
            <a:ext cx="787031" cy="733910"/>
            <a:chOff x="1202700" y="3560500"/>
            <a:chExt cx="164875" cy="153750"/>
          </a:xfrm>
        </p:grpSpPr>
        <p:sp>
          <p:nvSpPr>
            <p:cNvPr id="687" name="Google Shape;687;p18"/>
            <p:cNvSpPr/>
            <p:nvPr/>
          </p:nvSpPr>
          <p:spPr>
            <a:xfrm>
              <a:off x="1255550" y="3560500"/>
              <a:ext cx="55375" cy="153600"/>
            </a:xfrm>
            <a:custGeom>
              <a:rect b="b" l="l" r="r" t="t"/>
              <a:pathLst>
                <a:path extrusionOk="0" h="6144" w="2215">
                  <a:moveTo>
                    <a:pt x="975" y="0"/>
                  </a:moveTo>
                  <a:cubicBezTo>
                    <a:pt x="918" y="0"/>
                    <a:pt x="863" y="24"/>
                    <a:pt x="824" y="67"/>
                  </a:cubicBezTo>
                  <a:lnTo>
                    <a:pt x="812" y="79"/>
                  </a:lnTo>
                  <a:cubicBezTo>
                    <a:pt x="746" y="149"/>
                    <a:pt x="801" y="240"/>
                    <a:pt x="879" y="284"/>
                  </a:cubicBezTo>
                  <a:lnTo>
                    <a:pt x="879" y="284"/>
                  </a:lnTo>
                  <a:cubicBezTo>
                    <a:pt x="863" y="275"/>
                    <a:pt x="854" y="271"/>
                    <a:pt x="851" y="271"/>
                  </a:cubicBezTo>
                  <a:cubicBezTo>
                    <a:pt x="842" y="271"/>
                    <a:pt x="869" y="298"/>
                    <a:pt x="879" y="324"/>
                  </a:cubicBezTo>
                  <a:cubicBezTo>
                    <a:pt x="893" y="360"/>
                    <a:pt x="907" y="398"/>
                    <a:pt x="923" y="438"/>
                  </a:cubicBezTo>
                  <a:cubicBezTo>
                    <a:pt x="975" y="569"/>
                    <a:pt x="1031" y="699"/>
                    <a:pt x="1079" y="832"/>
                  </a:cubicBezTo>
                  <a:cubicBezTo>
                    <a:pt x="1182" y="1111"/>
                    <a:pt x="1198" y="1444"/>
                    <a:pt x="1154" y="1733"/>
                  </a:cubicBezTo>
                  <a:cubicBezTo>
                    <a:pt x="1107" y="2044"/>
                    <a:pt x="1107" y="2363"/>
                    <a:pt x="1156" y="2676"/>
                  </a:cubicBezTo>
                  <a:cubicBezTo>
                    <a:pt x="1202" y="2955"/>
                    <a:pt x="1400" y="3164"/>
                    <a:pt x="1577" y="3399"/>
                  </a:cubicBezTo>
                  <a:cubicBezTo>
                    <a:pt x="1738" y="3612"/>
                    <a:pt x="1677" y="3917"/>
                    <a:pt x="1627" y="4150"/>
                  </a:cubicBezTo>
                  <a:cubicBezTo>
                    <a:pt x="1587" y="4326"/>
                    <a:pt x="1535" y="4497"/>
                    <a:pt x="1471" y="4666"/>
                  </a:cubicBezTo>
                  <a:cubicBezTo>
                    <a:pt x="1477" y="4537"/>
                    <a:pt x="1469" y="4409"/>
                    <a:pt x="1445" y="4282"/>
                  </a:cubicBezTo>
                  <a:cubicBezTo>
                    <a:pt x="1370" y="3847"/>
                    <a:pt x="1007" y="3499"/>
                    <a:pt x="710" y="3142"/>
                  </a:cubicBezTo>
                  <a:cubicBezTo>
                    <a:pt x="527" y="2925"/>
                    <a:pt x="535" y="2706"/>
                    <a:pt x="592" y="2456"/>
                  </a:cubicBezTo>
                  <a:cubicBezTo>
                    <a:pt x="642" y="2241"/>
                    <a:pt x="806" y="2054"/>
                    <a:pt x="848" y="1835"/>
                  </a:cubicBezTo>
                  <a:cubicBezTo>
                    <a:pt x="905" y="1538"/>
                    <a:pt x="949" y="1083"/>
                    <a:pt x="616" y="880"/>
                  </a:cubicBezTo>
                  <a:cubicBezTo>
                    <a:pt x="593" y="867"/>
                    <a:pt x="568" y="861"/>
                    <a:pt x="543" y="861"/>
                  </a:cubicBezTo>
                  <a:cubicBezTo>
                    <a:pt x="447" y="861"/>
                    <a:pt x="351" y="944"/>
                    <a:pt x="387" y="1020"/>
                  </a:cubicBezTo>
                  <a:cubicBezTo>
                    <a:pt x="543" y="1358"/>
                    <a:pt x="443" y="1787"/>
                    <a:pt x="254" y="2100"/>
                  </a:cubicBezTo>
                  <a:cubicBezTo>
                    <a:pt x="42" y="2448"/>
                    <a:pt x="1" y="2863"/>
                    <a:pt x="204" y="3218"/>
                  </a:cubicBezTo>
                  <a:cubicBezTo>
                    <a:pt x="298" y="3385"/>
                    <a:pt x="465" y="3519"/>
                    <a:pt x="582" y="3674"/>
                  </a:cubicBezTo>
                  <a:cubicBezTo>
                    <a:pt x="736" y="3877"/>
                    <a:pt x="899" y="4081"/>
                    <a:pt x="957" y="4314"/>
                  </a:cubicBezTo>
                  <a:cubicBezTo>
                    <a:pt x="1053" y="4720"/>
                    <a:pt x="893" y="5121"/>
                    <a:pt x="1067" y="5521"/>
                  </a:cubicBezTo>
                  <a:cubicBezTo>
                    <a:pt x="1081" y="5557"/>
                    <a:pt x="1118" y="5574"/>
                    <a:pt x="1155" y="5574"/>
                  </a:cubicBezTo>
                  <a:cubicBezTo>
                    <a:pt x="1193" y="5574"/>
                    <a:pt x="1231" y="5556"/>
                    <a:pt x="1246" y="5521"/>
                  </a:cubicBezTo>
                  <a:cubicBezTo>
                    <a:pt x="1258" y="5495"/>
                    <a:pt x="1268" y="5472"/>
                    <a:pt x="1280" y="5446"/>
                  </a:cubicBezTo>
                  <a:lnTo>
                    <a:pt x="1280" y="5446"/>
                  </a:lnTo>
                  <a:cubicBezTo>
                    <a:pt x="1268" y="5785"/>
                    <a:pt x="1372" y="6143"/>
                    <a:pt x="1821" y="6143"/>
                  </a:cubicBezTo>
                  <a:cubicBezTo>
                    <a:pt x="1823" y="6143"/>
                    <a:pt x="1826" y="6143"/>
                    <a:pt x="1828" y="6143"/>
                  </a:cubicBezTo>
                  <a:cubicBezTo>
                    <a:pt x="1900" y="6143"/>
                    <a:pt x="1948" y="6081"/>
                    <a:pt x="1910" y="6032"/>
                  </a:cubicBezTo>
                  <a:cubicBezTo>
                    <a:pt x="1587" y="5599"/>
                    <a:pt x="1944" y="4989"/>
                    <a:pt x="2075" y="4545"/>
                  </a:cubicBezTo>
                  <a:cubicBezTo>
                    <a:pt x="2155" y="4274"/>
                    <a:pt x="2213" y="4005"/>
                    <a:pt x="2215" y="3724"/>
                  </a:cubicBezTo>
                  <a:cubicBezTo>
                    <a:pt x="2215" y="3437"/>
                    <a:pt x="2097" y="3232"/>
                    <a:pt x="1906" y="2994"/>
                  </a:cubicBezTo>
                  <a:cubicBezTo>
                    <a:pt x="1485" y="2466"/>
                    <a:pt x="1776" y="1799"/>
                    <a:pt x="1683" y="1215"/>
                  </a:cubicBezTo>
                  <a:cubicBezTo>
                    <a:pt x="1639" y="922"/>
                    <a:pt x="1545" y="639"/>
                    <a:pt x="1402" y="380"/>
                  </a:cubicBezTo>
                  <a:cubicBezTo>
                    <a:pt x="1326" y="240"/>
                    <a:pt x="1240" y="21"/>
                    <a:pt x="1019" y="5"/>
                  </a:cubicBezTo>
                  <a:cubicBezTo>
                    <a:pt x="1004" y="2"/>
                    <a:pt x="989" y="0"/>
                    <a:pt x="975" y="0"/>
                  </a:cubicBezTo>
                  <a:close/>
                </a:path>
              </a:pathLst>
            </a:custGeom>
            <a:solidFill>
              <a:schemeClr val="lt2"/>
            </a:solidFill>
            <a:ln>
              <a:noFill/>
            </a:ln>
            <a:effectLst>
              <a:outerShdw blurRad="114300" rotWithShape="0" algn="bl" dir="444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 name="Google Shape;688;p18"/>
            <p:cNvSpPr/>
            <p:nvPr/>
          </p:nvSpPr>
          <p:spPr>
            <a:xfrm>
              <a:off x="1202700" y="3566950"/>
              <a:ext cx="81375" cy="147300"/>
            </a:xfrm>
            <a:custGeom>
              <a:rect b="b" l="l" r="r" t="t"/>
              <a:pathLst>
                <a:path extrusionOk="0" h="5892" w="3255">
                  <a:moveTo>
                    <a:pt x="1469" y="1"/>
                  </a:moveTo>
                  <a:cubicBezTo>
                    <a:pt x="1419" y="1"/>
                    <a:pt x="1369" y="19"/>
                    <a:pt x="1339" y="60"/>
                  </a:cubicBezTo>
                  <a:cubicBezTo>
                    <a:pt x="1208" y="247"/>
                    <a:pt x="1130" y="471"/>
                    <a:pt x="1080" y="684"/>
                  </a:cubicBezTo>
                  <a:cubicBezTo>
                    <a:pt x="1023" y="931"/>
                    <a:pt x="997" y="1186"/>
                    <a:pt x="1005" y="1441"/>
                  </a:cubicBezTo>
                  <a:cubicBezTo>
                    <a:pt x="1013" y="1688"/>
                    <a:pt x="1092" y="1919"/>
                    <a:pt x="1222" y="2143"/>
                  </a:cubicBezTo>
                  <a:cubicBezTo>
                    <a:pt x="1353" y="2366"/>
                    <a:pt x="1577" y="2561"/>
                    <a:pt x="1674" y="2794"/>
                  </a:cubicBezTo>
                  <a:cubicBezTo>
                    <a:pt x="1778" y="3039"/>
                    <a:pt x="1716" y="3314"/>
                    <a:pt x="1678" y="3563"/>
                  </a:cubicBezTo>
                  <a:cubicBezTo>
                    <a:pt x="1648" y="3773"/>
                    <a:pt x="1668" y="3984"/>
                    <a:pt x="1740" y="4183"/>
                  </a:cubicBezTo>
                  <a:cubicBezTo>
                    <a:pt x="1523" y="4058"/>
                    <a:pt x="1351" y="3932"/>
                    <a:pt x="1224" y="3741"/>
                  </a:cubicBezTo>
                  <a:cubicBezTo>
                    <a:pt x="1086" y="3530"/>
                    <a:pt x="1150" y="3304"/>
                    <a:pt x="1084" y="3085"/>
                  </a:cubicBezTo>
                  <a:cubicBezTo>
                    <a:pt x="1025" y="2882"/>
                    <a:pt x="1062" y="2665"/>
                    <a:pt x="1013" y="2459"/>
                  </a:cubicBezTo>
                  <a:cubicBezTo>
                    <a:pt x="961" y="2240"/>
                    <a:pt x="815" y="2035"/>
                    <a:pt x="652" y="1858"/>
                  </a:cubicBezTo>
                  <a:cubicBezTo>
                    <a:pt x="544" y="1742"/>
                    <a:pt x="409" y="1620"/>
                    <a:pt x="225" y="1618"/>
                  </a:cubicBezTo>
                  <a:cubicBezTo>
                    <a:pt x="213" y="1615"/>
                    <a:pt x="201" y="1614"/>
                    <a:pt x="190" y="1614"/>
                  </a:cubicBezTo>
                  <a:cubicBezTo>
                    <a:pt x="73" y="1614"/>
                    <a:pt x="0" y="1759"/>
                    <a:pt x="122" y="1830"/>
                  </a:cubicBezTo>
                  <a:cubicBezTo>
                    <a:pt x="327" y="1949"/>
                    <a:pt x="431" y="2204"/>
                    <a:pt x="498" y="2388"/>
                  </a:cubicBezTo>
                  <a:cubicBezTo>
                    <a:pt x="576" y="2605"/>
                    <a:pt x="550" y="2812"/>
                    <a:pt x="570" y="3033"/>
                  </a:cubicBezTo>
                  <a:cubicBezTo>
                    <a:pt x="592" y="3255"/>
                    <a:pt x="600" y="3480"/>
                    <a:pt x="658" y="3695"/>
                  </a:cubicBezTo>
                  <a:cubicBezTo>
                    <a:pt x="714" y="3906"/>
                    <a:pt x="877" y="4100"/>
                    <a:pt x="1052" y="4261"/>
                  </a:cubicBezTo>
                  <a:cubicBezTo>
                    <a:pt x="1236" y="4430"/>
                    <a:pt x="1493" y="4530"/>
                    <a:pt x="1704" y="4675"/>
                  </a:cubicBezTo>
                  <a:cubicBezTo>
                    <a:pt x="1923" y="4825"/>
                    <a:pt x="1883" y="5080"/>
                    <a:pt x="1961" y="5285"/>
                  </a:cubicBezTo>
                  <a:cubicBezTo>
                    <a:pt x="2045" y="5503"/>
                    <a:pt x="2210" y="5680"/>
                    <a:pt x="2419" y="5780"/>
                  </a:cubicBezTo>
                  <a:cubicBezTo>
                    <a:pt x="2555" y="5844"/>
                    <a:pt x="2740" y="5892"/>
                    <a:pt x="2916" y="5892"/>
                  </a:cubicBezTo>
                  <a:cubicBezTo>
                    <a:pt x="3012" y="5892"/>
                    <a:pt x="3105" y="5877"/>
                    <a:pt x="3185" y="5843"/>
                  </a:cubicBezTo>
                  <a:cubicBezTo>
                    <a:pt x="3254" y="5813"/>
                    <a:pt x="3247" y="5740"/>
                    <a:pt x="3187" y="5708"/>
                  </a:cubicBezTo>
                  <a:cubicBezTo>
                    <a:pt x="2930" y="5572"/>
                    <a:pt x="2643" y="5542"/>
                    <a:pt x="2515" y="5291"/>
                  </a:cubicBezTo>
                  <a:cubicBezTo>
                    <a:pt x="2471" y="5194"/>
                    <a:pt x="2439" y="5092"/>
                    <a:pt x="2419" y="4986"/>
                  </a:cubicBezTo>
                  <a:lnTo>
                    <a:pt x="2419" y="4986"/>
                  </a:lnTo>
                  <a:cubicBezTo>
                    <a:pt x="2541" y="5150"/>
                    <a:pt x="2619" y="5343"/>
                    <a:pt x="2840" y="5443"/>
                  </a:cubicBezTo>
                  <a:cubicBezTo>
                    <a:pt x="2859" y="5451"/>
                    <a:pt x="2879" y="5455"/>
                    <a:pt x="2899" y="5455"/>
                  </a:cubicBezTo>
                  <a:cubicBezTo>
                    <a:pt x="2949" y="5455"/>
                    <a:pt x="2997" y="5430"/>
                    <a:pt x="3011" y="5389"/>
                  </a:cubicBezTo>
                  <a:cubicBezTo>
                    <a:pt x="3079" y="5198"/>
                    <a:pt x="2960" y="4960"/>
                    <a:pt x="2870" y="4783"/>
                  </a:cubicBezTo>
                  <a:cubicBezTo>
                    <a:pt x="2770" y="4590"/>
                    <a:pt x="2537" y="4454"/>
                    <a:pt x="2384" y="4289"/>
                  </a:cubicBezTo>
                  <a:cubicBezTo>
                    <a:pt x="2198" y="4088"/>
                    <a:pt x="2180" y="3803"/>
                    <a:pt x="2198" y="3563"/>
                  </a:cubicBezTo>
                  <a:cubicBezTo>
                    <a:pt x="2220" y="3298"/>
                    <a:pt x="2248" y="3067"/>
                    <a:pt x="2194" y="2802"/>
                  </a:cubicBezTo>
                  <a:cubicBezTo>
                    <a:pt x="2152" y="2595"/>
                    <a:pt x="2011" y="2422"/>
                    <a:pt x="1865" y="2252"/>
                  </a:cubicBezTo>
                  <a:cubicBezTo>
                    <a:pt x="1686" y="2043"/>
                    <a:pt x="1551" y="1822"/>
                    <a:pt x="1495" y="1573"/>
                  </a:cubicBezTo>
                  <a:cubicBezTo>
                    <a:pt x="1435" y="1316"/>
                    <a:pt x="1441" y="1021"/>
                    <a:pt x="1505" y="795"/>
                  </a:cubicBezTo>
                  <a:cubicBezTo>
                    <a:pt x="1571" y="572"/>
                    <a:pt x="1630" y="212"/>
                    <a:pt x="1630" y="122"/>
                  </a:cubicBezTo>
                  <a:cubicBezTo>
                    <a:pt x="1630" y="48"/>
                    <a:pt x="1549" y="1"/>
                    <a:pt x="1469" y="1"/>
                  </a:cubicBezTo>
                  <a:close/>
                </a:path>
              </a:pathLst>
            </a:custGeom>
            <a:solidFill>
              <a:schemeClr val="lt2"/>
            </a:solidFill>
            <a:ln>
              <a:noFill/>
            </a:ln>
            <a:effectLst>
              <a:outerShdw blurRad="114300" rotWithShape="0" algn="bl" dir="444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 name="Google Shape;689;p18"/>
            <p:cNvSpPr/>
            <p:nvPr/>
          </p:nvSpPr>
          <p:spPr>
            <a:xfrm>
              <a:off x="1305475" y="3569000"/>
              <a:ext cx="33700" cy="143525"/>
            </a:xfrm>
            <a:custGeom>
              <a:rect b="b" l="l" r="r" t="t"/>
              <a:pathLst>
                <a:path extrusionOk="0" h="5741" w="1348">
                  <a:moveTo>
                    <a:pt x="549" y="1"/>
                  </a:moveTo>
                  <a:cubicBezTo>
                    <a:pt x="477" y="1"/>
                    <a:pt x="402" y="40"/>
                    <a:pt x="391" y="116"/>
                  </a:cubicBezTo>
                  <a:cubicBezTo>
                    <a:pt x="349" y="399"/>
                    <a:pt x="220" y="680"/>
                    <a:pt x="146" y="959"/>
                  </a:cubicBezTo>
                  <a:cubicBezTo>
                    <a:pt x="84" y="1190"/>
                    <a:pt x="0" y="1453"/>
                    <a:pt x="14" y="1690"/>
                  </a:cubicBezTo>
                  <a:cubicBezTo>
                    <a:pt x="26" y="1895"/>
                    <a:pt x="138" y="2140"/>
                    <a:pt x="281" y="2308"/>
                  </a:cubicBezTo>
                  <a:cubicBezTo>
                    <a:pt x="485" y="2549"/>
                    <a:pt x="730" y="2790"/>
                    <a:pt x="774" y="3085"/>
                  </a:cubicBezTo>
                  <a:cubicBezTo>
                    <a:pt x="855" y="3635"/>
                    <a:pt x="407" y="4107"/>
                    <a:pt x="172" y="4599"/>
                  </a:cubicBezTo>
                  <a:cubicBezTo>
                    <a:pt x="70" y="4813"/>
                    <a:pt x="116" y="5126"/>
                    <a:pt x="182" y="5345"/>
                  </a:cubicBezTo>
                  <a:cubicBezTo>
                    <a:pt x="244" y="5546"/>
                    <a:pt x="469" y="5638"/>
                    <a:pt x="678" y="5729"/>
                  </a:cubicBezTo>
                  <a:cubicBezTo>
                    <a:pt x="696" y="5737"/>
                    <a:pt x="714" y="5741"/>
                    <a:pt x="731" y="5741"/>
                  </a:cubicBezTo>
                  <a:cubicBezTo>
                    <a:pt x="807" y="5741"/>
                    <a:pt x="869" y="5674"/>
                    <a:pt x="825" y="5614"/>
                  </a:cubicBezTo>
                  <a:cubicBezTo>
                    <a:pt x="554" y="5221"/>
                    <a:pt x="650" y="4793"/>
                    <a:pt x="875" y="4406"/>
                  </a:cubicBezTo>
                  <a:cubicBezTo>
                    <a:pt x="1003" y="4185"/>
                    <a:pt x="1144" y="3972"/>
                    <a:pt x="1240" y="3741"/>
                  </a:cubicBezTo>
                  <a:cubicBezTo>
                    <a:pt x="1348" y="3472"/>
                    <a:pt x="1328" y="3171"/>
                    <a:pt x="1266" y="2896"/>
                  </a:cubicBezTo>
                  <a:cubicBezTo>
                    <a:pt x="1160" y="2429"/>
                    <a:pt x="556" y="2126"/>
                    <a:pt x="505" y="1650"/>
                  </a:cubicBezTo>
                  <a:cubicBezTo>
                    <a:pt x="493" y="1548"/>
                    <a:pt x="558" y="1138"/>
                    <a:pt x="598" y="939"/>
                  </a:cubicBezTo>
                  <a:cubicBezTo>
                    <a:pt x="638" y="739"/>
                    <a:pt x="714" y="391"/>
                    <a:pt x="694" y="116"/>
                  </a:cubicBezTo>
                  <a:cubicBezTo>
                    <a:pt x="688" y="38"/>
                    <a:pt x="619" y="1"/>
                    <a:pt x="549" y="1"/>
                  </a:cubicBezTo>
                  <a:close/>
                </a:path>
              </a:pathLst>
            </a:custGeom>
            <a:solidFill>
              <a:schemeClr val="lt2"/>
            </a:solidFill>
            <a:ln>
              <a:noFill/>
            </a:ln>
            <a:effectLst>
              <a:outerShdw blurRad="114300" rotWithShape="0" algn="bl" dir="444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 name="Google Shape;690;p18"/>
            <p:cNvSpPr/>
            <p:nvPr/>
          </p:nvSpPr>
          <p:spPr>
            <a:xfrm>
              <a:off x="1332075" y="3592550"/>
              <a:ext cx="35500" cy="120450"/>
            </a:xfrm>
            <a:custGeom>
              <a:rect b="b" l="l" r="r" t="t"/>
              <a:pathLst>
                <a:path extrusionOk="0" h="4818" w="1420">
                  <a:moveTo>
                    <a:pt x="987" y="0"/>
                  </a:moveTo>
                  <a:cubicBezTo>
                    <a:pt x="909" y="0"/>
                    <a:pt x="833" y="33"/>
                    <a:pt x="816" y="106"/>
                  </a:cubicBezTo>
                  <a:cubicBezTo>
                    <a:pt x="772" y="288"/>
                    <a:pt x="634" y="457"/>
                    <a:pt x="533" y="620"/>
                  </a:cubicBezTo>
                  <a:cubicBezTo>
                    <a:pt x="405" y="822"/>
                    <a:pt x="313" y="989"/>
                    <a:pt x="305" y="1220"/>
                  </a:cubicBezTo>
                  <a:cubicBezTo>
                    <a:pt x="300" y="1433"/>
                    <a:pt x="425" y="1601"/>
                    <a:pt x="521" y="1792"/>
                  </a:cubicBezTo>
                  <a:cubicBezTo>
                    <a:pt x="618" y="1989"/>
                    <a:pt x="808" y="2205"/>
                    <a:pt x="824" y="2416"/>
                  </a:cubicBezTo>
                  <a:cubicBezTo>
                    <a:pt x="846" y="2673"/>
                    <a:pt x="700" y="2878"/>
                    <a:pt x="533" y="3088"/>
                  </a:cubicBezTo>
                  <a:cubicBezTo>
                    <a:pt x="375" y="3287"/>
                    <a:pt x="252" y="3488"/>
                    <a:pt x="174" y="3717"/>
                  </a:cubicBezTo>
                  <a:cubicBezTo>
                    <a:pt x="48" y="4084"/>
                    <a:pt x="1" y="4616"/>
                    <a:pt x="501" y="4807"/>
                  </a:cubicBezTo>
                  <a:cubicBezTo>
                    <a:pt x="520" y="4814"/>
                    <a:pt x="541" y="4818"/>
                    <a:pt x="563" y="4818"/>
                  </a:cubicBezTo>
                  <a:cubicBezTo>
                    <a:pt x="650" y="4818"/>
                    <a:pt x="740" y="4764"/>
                    <a:pt x="700" y="4686"/>
                  </a:cubicBezTo>
                  <a:cubicBezTo>
                    <a:pt x="531" y="4347"/>
                    <a:pt x="692" y="3845"/>
                    <a:pt x="883" y="3532"/>
                  </a:cubicBezTo>
                  <a:cubicBezTo>
                    <a:pt x="1001" y="3343"/>
                    <a:pt x="1182" y="3177"/>
                    <a:pt x="1274" y="2978"/>
                  </a:cubicBezTo>
                  <a:cubicBezTo>
                    <a:pt x="1378" y="2757"/>
                    <a:pt x="1419" y="2522"/>
                    <a:pt x="1376" y="2288"/>
                  </a:cubicBezTo>
                  <a:cubicBezTo>
                    <a:pt x="1342" y="2097"/>
                    <a:pt x="1188" y="1906"/>
                    <a:pt x="1085" y="1730"/>
                  </a:cubicBezTo>
                  <a:cubicBezTo>
                    <a:pt x="989" y="1567"/>
                    <a:pt x="852" y="1404"/>
                    <a:pt x="834" y="1220"/>
                  </a:cubicBezTo>
                  <a:cubicBezTo>
                    <a:pt x="816" y="1021"/>
                    <a:pt x="947" y="836"/>
                    <a:pt x="1037" y="656"/>
                  </a:cubicBezTo>
                  <a:cubicBezTo>
                    <a:pt x="1115" y="497"/>
                    <a:pt x="1176" y="317"/>
                    <a:pt x="1184" y="146"/>
                  </a:cubicBezTo>
                  <a:cubicBezTo>
                    <a:pt x="1190" y="54"/>
                    <a:pt x="1086" y="0"/>
                    <a:pt x="987" y="0"/>
                  </a:cubicBezTo>
                  <a:close/>
                </a:path>
              </a:pathLst>
            </a:custGeom>
            <a:solidFill>
              <a:schemeClr val="lt2"/>
            </a:solidFill>
            <a:ln>
              <a:noFill/>
            </a:ln>
            <a:effectLst>
              <a:outerShdw blurRad="114300" rotWithShape="0" algn="bl" dir="444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91" name="Google Shape;691;p18"/>
          <p:cNvGrpSpPr/>
          <p:nvPr/>
        </p:nvGrpSpPr>
        <p:grpSpPr>
          <a:xfrm rot="-1263723">
            <a:off x="6805723" y="3938122"/>
            <a:ext cx="1449633" cy="1245731"/>
            <a:chOff x="935150" y="3506300"/>
            <a:chExt cx="174400" cy="149875"/>
          </a:xfrm>
        </p:grpSpPr>
        <p:sp>
          <p:nvSpPr>
            <p:cNvPr id="692" name="Google Shape;692;p18"/>
            <p:cNvSpPr/>
            <p:nvPr/>
          </p:nvSpPr>
          <p:spPr>
            <a:xfrm>
              <a:off x="935150" y="3518000"/>
              <a:ext cx="26825" cy="112200"/>
            </a:xfrm>
            <a:custGeom>
              <a:rect b="b" l="l" r="r" t="t"/>
              <a:pathLst>
                <a:path extrusionOk="0" h="4488" w="1073">
                  <a:moveTo>
                    <a:pt x="676" y="0"/>
                  </a:moveTo>
                  <a:cubicBezTo>
                    <a:pt x="599" y="0"/>
                    <a:pt x="519" y="67"/>
                    <a:pt x="539" y="139"/>
                  </a:cubicBezTo>
                  <a:cubicBezTo>
                    <a:pt x="630" y="470"/>
                    <a:pt x="499" y="864"/>
                    <a:pt x="302" y="1145"/>
                  </a:cubicBezTo>
                  <a:cubicBezTo>
                    <a:pt x="82" y="1454"/>
                    <a:pt x="1" y="1843"/>
                    <a:pt x="130" y="2193"/>
                  </a:cubicBezTo>
                  <a:cubicBezTo>
                    <a:pt x="190" y="2359"/>
                    <a:pt x="316" y="2496"/>
                    <a:pt x="397" y="2654"/>
                  </a:cubicBezTo>
                  <a:cubicBezTo>
                    <a:pt x="503" y="2855"/>
                    <a:pt x="618" y="3060"/>
                    <a:pt x="640" y="3286"/>
                  </a:cubicBezTo>
                  <a:cubicBezTo>
                    <a:pt x="674" y="3676"/>
                    <a:pt x="495" y="4039"/>
                    <a:pt x="593" y="4431"/>
                  </a:cubicBezTo>
                  <a:cubicBezTo>
                    <a:pt x="602" y="4469"/>
                    <a:pt x="635" y="4488"/>
                    <a:pt x="669" y="4488"/>
                  </a:cubicBezTo>
                  <a:cubicBezTo>
                    <a:pt x="699" y="4488"/>
                    <a:pt x="728" y="4474"/>
                    <a:pt x="744" y="4445"/>
                  </a:cubicBezTo>
                  <a:cubicBezTo>
                    <a:pt x="943" y="4089"/>
                    <a:pt x="1073" y="3696"/>
                    <a:pt x="1057" y="3294"/>
                  </a:cubicBezTo>
                  <a:cubicBezTo>
                    <a:pt x="1043" y="2879"/>
                    <a:pt x="778" y="2520"/>
                    <a:pt x="567" y="2162"/>
                  </a:cubicBezTo>
                  <a:cubicBezTo>
                    <a:pt x="439" y="1942"/>
                    <a:pt x="471" y="1737"/>
                    <a:pt x="547" y="1506"/>
                  </a:cubicBezTo>
                  <a:cubicBezTo>
                    <a:pt x="614" y="1307"/>
                    <a:pt x="774" y="1145"/>
                    <a:pt x="836" y="942"/>
                  </a:cubicBezTo>
                  <a:cubicBezTo>
                    <a:pt x="917" y="667"/>
                    <a:pt x="1007" y="244"/>
                    <a:pt x="748" y="25"/>
                  </a:cubicBezTo>
                  <a:cubicBezTo>
                    <a:pt x="727" y="8"/>
                    <a:pt x="702" y="0"/>
                    <a:pt x="676" y="0"/>
                  </a:cubicBezTo>
                  <a:close/>
                </a:path>
              </a:pathLst>
            </a:custGeom>
            <a:solidFill>
              <a:schemeClr val="accent1"/>
            </a:solidFill>
            <a:ln>
              <a:noFill/>
            </a:ln>
            <a:effectLst>
              <a:outerShdw blurRad="114300" rotWithShape="0" algn="bl" dir="444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 name="Google Shape;693;p18"/>
            <p:cNvSpPr/>
            <p:nvPr/>
          </p:nvSpPr>
          <p:spPr>
            <a:xfrm>
              <a:off x="996275" y="3524150"/>
              <a:ext cx="51350" cy="132025"/>
            </a:xfrm>
            <a:custGeom>
              <a:rect b="b" l="l" r="r" t="t"/>
              <a:pathLst>
                <a:path extrusionOk="0" h="5281" w="2054">
                  <a:moveTo>
                    <a:pt x="1784" y="0"/>
                  </a:moveTo>
                  <a:cubicBezTo>
                    <a:pt x="1779" y="0"/>
                    <a:pt x="1775" y="0"/>
                    <a:pt x="1771" y="0"/>
                  </a:cubicBezTo>
                  <a:cubicBezTo>
                    <a:pt x="1543" y="12"/>
                    <a:pt x="1661" y="369"/>
                    <a:pt x="1661" y="403"/>
                  </a:cubicBezTo>
                  <a:cubicBezTo>
                    <a:pt x="1657" y="523"/>
                    <a:pt x="1657" y="640"/>
                    <a:pt x="1649" y="760"/>
                  </a:cubicBezTo>
                  <a:cubicBezTo>
                    <a:pt x="1635" y="1013"/>
                    <a:pt x="1543" y="1288"/>
                    <a:pt x="1418" y="1515"/>
                  </a:cubicBezTo>
                  <a:cubicBezTo>
                    <a:pt x="1282" y="1756"/>
                    <a:pt x="1183" y="2017"/>
                    <a:pt x="1119" y="2286"/>
                  </a:cubicBezTo>
                  <a:cubicBezTo>
                    <a:pt x="1061" y="2525"/>
                    <a:pt x="1141" y="2741"/>
                    <a:pt x="1197" y="2972"/>
                  </a:cubicBezTo>
                  <a:cubicBezTo>
                    <a:pt x="1246" y="3181"/>
                    <a:pt x="1103" y="3418"/>
                    <a:pt x="993" y="3598"/>
                  </a:cubicBezTo>
                  <a:cubicBezTo>
                    <a:pt x="856" y="3821"/>
                    <a:pt x="678" y="4024"/>
                    <a:pt x="523" y="4237"/>
                  </a:cubicBezTo>
                  <a:cubicBezTo>
                    <a:pt x="338" y="4486"/>
                    <a:pt x="1" y="5132"/>
                    <a:pt x="507" y="5277"/>
                  </a:cubicBezTo>
                  <a:cubicBezTo>
                    <a:pt x="514" y="5279"/>
                    <a:pt x="521" y="5280"/>
                    <a:pt x="528" y="5280"/>
                  </a:cubicBezTo>
                  <a:cubicBezTo>
                    <a:pt x="572" y="5280"/>
                    <a:pt x="611" y="5245"/>
                    <a:pt x="603" y="5202"/>
                  </a:cubicBezTo>
                  <a:cubicBezTo>
                    <a:pt x="503" y="4777"/>
                    <a:pt x="959" y="4355"/>
                    <a:pt x="1197" y="4022"/>
                  </a:cubicBezTo>
                  <a:cubicBezTo>
                    <a:pt x="1344" y="3817"/>
                    <a:pt x="1474" y="3609"/>
                    <a:pt x="1563" y="3378"/>
                  </a:cubicBezTo>
                  <a:cubicBezTo>
                    <a:pt x="1657" y="3143"/>
                    <a:pt x="1633" y="2952"/>
                    <a:pt x="1569" y="2713"/>
                  </a:cubicBezTo>
                  <a:cubicBezTo>
                    <a:pt x="1428" y="2189"/>
                    <a:pt x="1854" y="1706"/>
                    <a:pt x="1972" y="1206"/>
                  </a:cubicBezTo>
                  <a:cubicBezTo>
                    <a:pt x="2034" y="963"/>
                    <a:pt x="2054" y="710"/>
                    <a:pt x="2032" y="459"/>
                  </a:cubicBezTo>
                  <a:cubicBezTo>
                    <a:pt x="2020" y="332"/>
                    <a:pt x="1999" y="0"/>
                    <a:pt x="1784" y="0"/>
                  </a:cubicBezTo>
                  <a:close/>
                </a:path>
              </a:pathLst>
            </a:custGeom>
            <a:solidFill>
              <a:schemeClr val="accent1"/>
            </a:solidFill>
            <a:ln>
              <a:noFill/>
            </a:ln>
            <a:effectLst>
              <a:outerShdw blurRad="114300" rotWithShape="0" algn="bl" dir="444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 name="Google Shape;694;p18"/>
            <p:cNvSpPr/>
            <p:nvPr/>
          </p:nvSpPr>
          <p:spPr>
            <a:xfrm>
              <a:off x="963800" y="3506300"/>
              <a:ext cx="52000" cy="142200"/>
            </a:xfrm>
            <a:custGeom>
              <a:rect b="b" l="l" r="r" t="t"/>
              <a:pathLst>
                <a:path extrusionOk="0" h="5688" w="2080">
                  <a:moveTo>
                    <a:pt x="585" y="1"/>
                  </a:moveTo>
                  <a:cubicBezTo>
                    <a:pt x="510" y="1"/>
                    <a:pt x="435" y="58"/>
                    <a:pt x="449" y="135"/>
                  </a:cubicBezTo>
                  <a:cubicBezTo>
                    <a:pt x="463" y="218"/>
                    <a:pt x="573" y="547"/>
                    <a:pt x="664" y="750"/>
                  </a:cubicBezTo>
                  <a:cubicBezTo>
                    <a:pt x="760" y="980"/>
                    <a:pt x="806" y="1229"/>
                    <a:pt x="800" y="1478"/>
                  </a:cubicBezTo>
                  <a:cubicBezTo>
                    <a:pt x="792" y="1715"/>
                    <a:pt x="714" y="1940"/>
                    <a:pt x="598" y="2155"/>
                  </a:cubicBezTo>
                  <a:cubicBezTo>
                    <a:pt x="503" y="2331"/>
                    <a:pt x="413" y="2508"/>
                    <a:pt x="411" y="2707"/>
                  </a:cubicBezTo>
                  <a:cubicBezTo>
                    <a:pt x="409" y="2960"/>
                    <a:pt x="471" y="3176"/>
                    <a:pt x="531" y="3419"/>
                  </a:cubicBezTo>
                  <a:cubicBezTo>
                    <a:pt x="584" y="3642"/>
                    <a:pt x="616" y="3909"/>
                    <a:pt x="493" y="4120"/>
                  </a:cubicBezTo>
                  <a:cubicBezTo>
                    <a:pt x="391" y="4292"/>
                    <a:pt x="216" y="4445"/>
                    <a:pt x="164" y="4638"/>
                  </a:cubicBezTo>
                  <a:cubicBezTo>
                    <a:pt x="118" y="4812"/>
                    <a:pt x="56" y="5049"/>
                    <a:pt x="144" y="5220"/>
                  </a:cubicBezTo>
                  <a:cubicBezTo>
                    <a:pt x="164" y="5253"/>
                    <a:pt x="200" y="5271"/>
                    <a:pt x="237" y="5271"/>
                  </a:cubicBezTo>
                  <a:cubicBezTo>
                    <a:pt x="258" y="5271"/>
                    <a:pt x="279" y="5265"/>
                    <a:pt x="298" y="5252"/>
                  </a:cubicBezTo>
                  <a:cubicBezTo>
                    <a:pt x="467" y="5133"/>
                    <a:pt x="501" y="4945"/>
                    <a:pt x="577" y="4778"/>
                  </a:cubicBezTo>
                  <a:lnTo>
                    <a:pt x="577" y="4778"/>
                  </a:lnTo>
                  <a:cubicBezTo>
                    <a:pt x="577" y="4877"/>
                    <a:pt x="567" y="4977"/>
                    <a:pt x="545" y="5073"/>
                  </a:cubicBezTo>
                  <a:cubicBezTo>
                    <a:pt x="479" y="5322"/>
                    <a:pt x="244" y="5384"/>
                    <a:pt x="50" y="5539"/>
                  </a:cubicBezTo>
                  <a:cubicBezTo>
                    <a:pt x="1" y="5575"/>
                    <a:pt x="15" y="5651"/>
                    <a:pt x="72" y="5667"/>
                  </a:cubicBezTo>
                  <a:cubicBezTo>
                    <a:pt x="118" y="5681"/>
                    <a:pt x="168" y="5688"/>
                    <a:pt x="218" y="5688"/>
                  </a:cubicBezTo>
                  <a:cubicBezTo>
                    <a:pt x="391" y="5688"/>
                    <a:pt x="579" y="5612"/>
                    <a:pt x="704" y="5521"/>
                  </a:cubicBezTo>
                  <a:cubicBezTo>
                    <a:pt x="867" y="5396"/>
                    <a:pt x="977" y="5210"/>
                    <a:pt x="1007" y="5005"/>
                  </a:cubicBezTo>
                  <a:cubicBezTo>
                    <a:pt x="1041" y="4804"/>
                    <a:pt x="967" y="4573"/>
                    <a:pt x="1127" y="4407"/>
                  </a:cubicBezTo>
                  <a:cubicBezTo>
                    <a:pt x="1280" y="4248"/>
                    <a:pt x="1479" y="4124"/>
                    <a:pt x="1607" y="3945"/>
                  </a:cubicBezTo>
                  <a:cubicBezTo>
                    <a:pt x="1726" y="3773"/>
                    <a:pt x="1832" y="3572"/>
                    <a:pt x="1846" y="3369"/>
                  </a:cubicBezTo>
                  <a:cubicBezTo>
                    <a:pt x="1858" y="3162"/>
                    <a:pt x="1828" y="2946"/>
                    <a:pt x="1810" y="2739"/>
                  </a:cubicBezTo>
                  <a:cubicBezTo>
                    <a:pt x="1792" y="2534"/>
                    <a:pt x="1736" y="2339"/>
                    <a:pt x="1768" y="2127"/>
                  </a:cubicBezTo>
                  <a:cubicBezTo>
                    <a:pt x="1794" y="1948"/>
                    <a:pt x="1838" y="1697"/>
                    <a:pt x="1993" y="1561"/>
                  </a:cubicBezTo>
                  <a:cubicBezTo>
                    <a:pt x="2080" y="1487"/>
                    <a:pt x="2006" y="1367"/>
                    <a:pt x="1914" y="1367"/>
                  </a:cubicBezTo>
                  <a:cubicBezTo>
                    <a:pt x="1900" y="1367"/>
                    <a:pt x="1886" y="1370"/>
                    <a:pt x="1872" y="1376"/>
                  </a:cubicBezTo>
                  <a:cubicBezTo>
                    <a:pt x="1718" y="1400"/>
                    <a:pt x="1623" y="1528"/>
                    <a:pt x="1553" y="1649"/>
                  </a:cubicBezTo>
                  <a:cubicBezTo>
                    <a:pt x="1443" y="1832"/>
                    <a:pt x="1356" y="2042"/>
                    <a:pt x="1346" y="2251"/>
                  </a:cubicBezTo>
                  <a:cubicBezTo>
                    <a:pt x="1338" y="2450"/>
                    <a:pt x="1406" y="2650"/>
                    <a:pt x="1388" y="2847"/>
                  </a:cubicBezTo>
                  <a:cubicBezTo>
                    <a:pt x="1370" y="3060"/>
                    <a:pt x="1459" y="3263"/>
                    <a:pt x="1378" y="3475"/>
                  </a:cubicBezTo>
                  <a:cubicBezTo>
                    <a:pt x="1302" y="3670"/>
                    <a:pt x="1178" y="3807"/>
                    <a:pt x="1017" y="3949"/>
                  </a:cubicBezTo>
                  <a:cubicBezTo>
                    <a:pt x="1043" y="3752"/>
                    <a:pt x="1025" y="3550"/>
                    <a:pt x="967" y="3361"/>
                  </a:cubicBezTo>
                  <a:cubicBezTo>
                    <a:pt x="893" y="3134"/>
                    <a:pt x="798" y="2881"/>
                    <a:pt x="844" y="2642"/>
                  </a:cubicBezTo>
                  <a:cubicBezTo>
                    <a:pt x="889" y="2410"/>
                    <a:pt x="1043" y="2203"/>
                    <a:pt x="1119" y="1980"/>
                  </a:cubicBezTo>
                  <a:cubicBezTo>
                    <a:pt x="1194" y="1761"/>
                    <a:pt x="1218" y="1528"/>
                    <a:pt x="1188" y="1298"/>
                  </a:cubicBezTo>
                  <a:cubicBezTo>
                    <a:pt x="1152" y="1059"/>
                    <a:pt x="1091" y="824"/>
                    <a:pt x="1001" y="597"/>
                  </a:cubicBezTo>
                  <a:cubicBezTo>
                    <a:pt x="923" y="404"/>
                    <a:pt x="824" y="204"/>
                    <a:pt x="682" y="43"/>
                  </a:cubicBezTo>
                  <a:cubicBezTo>
                    <a:pt x="656" y="13"/>
                    <a:pt x="620" y="1"/>
                    <a:pt x="585" y="1"/>
                  </a:cubicBezTo>
                  <a:close/>
                </a:path>
              </a:pathLst>
            </a:custGeom>
            <a:solidFill>
              <a:schemeClr val="accent1"/>
            </a:solidFill>
            <a:ln>
              <a:noFill/>
            </a:ln>
            <a:effectLst>
              <a:outerShdw blurRad="114300" rotWithShape="0" algn="bl" dir="444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 name="Google Shape;695;p18"/>
            <p:cNvSpPr/>
            <p:nvPr/>
          </p:nvSpPr>
          <p:spPr>
            <a:xfrm>
              <a:off x="1034275" y="3538575"/>
              <a:ext cx="75275" cy="112400"/>
            </a:xfrm>
            <a:custGeom>
              <a:rect b="b" l="l" r="r" t="t"/>
              <a:pathLst>
                <a:path extrusionOk="0" h="4496" w="3011">
                  <a:moveTo>
                    <a:pt x="2220" y="0"/>
                  </a:moveTo>
                  <a:cubicBezTo>
                    <a:pt x="1976" y="0"/>
                    <a:pt x="2038" y="335"/>
                    <a:pt x="1972" y="545"/>
                  </a:cubicBezTo>
                  <a:cubicBezTo>
                    <a:pt x="1915" y="725"/>
                    <a:pt x="1755" y="930"/>
                    <a:pt x="1614" y="1038"/>
                  </a:cubicBezTo>
                  <a:cubicBezTo>
                    <a:pt x="1440" y="1169"/>
                    <a:pt x="1257" y="1293"/>
                    <a:pt x="1101" y="1444"/>
                  </a:cubicBezTo>
                  <a:cubicBezTo>
                    <a:pt x="920" y="1620"/>
                    <a:pt x="815" y="1855"/>
                    <a:pt x="749" y="2082"/>
                  </a:cubicBezTo>
                  <a:cubicBezTo>
                    <a:pt x="635" y="2465"/>
                    <a:pt x="928" y="2863"/>
                    <a:pt x="775" y="3240"/>
                  </a:cubicBezTo>
                  <a:cubicBezTo>
                    <a:pt x="735" y="3317"/>
                    <a:pt x="689" y="3391"/>
                    <a:pt x="639" y="3463"/>
                  </a:cubicBezTo>
                  <a:cubicBezTo>
                    <a:pt x="494" y="3586"/>
                    <a:pt x="348" y="3754"/>
                    <a:pt x="302" y="3927"/>
                  </a:cubicBezTo>
                  <a:cubicBezTo>
                    <a:pt x="207" y="4057"/>
                    <a:pt x="101" y="4214"/>
                    <a:pt x="35" y="4358"/>
                  </a:cubicBezTo>
                  <a:cubicBezTo>
                    <a:pt x="0" y="4438"/>
                    <a:pt x="68" y="4496"/>
                    <a:pt x="139" y="4496"/>
                  </a:cubicBezTo>
                  <a:cubicBezTo>
                    <a:pt x="178" y="4496"/>
                    <a:pt x="217" y="4480"/>
                    <a:pt x="243" y="4441"/>
                  </a:cubicBezTo>
                  <a:cubicBezTo>
                    <a:pt x="284" y="4382"/>
                    <a:pt x="330" y="4324"/>
                    <a:pt x="380" y="4268"/>
                  </a:cubicBezTo>
                  <a:cubicBezTo>
                    <a:pt x="401" y="4283"/>
                    <a:pt x="427" y="4291"/>
                    <a:pt x="453" y="4291"/>
                  </a:cubicBezTo>
                  <a:cubicBezTo>
                    <a:pt x="490" y="4291"/>
                    <a:pt x="523" y="4274"/>
                    <a:pt x="532" y="4234"/>
                  </a:cubicBezTo>
                  <a:cubicBezTo>
                    <a:pt x="591" y="3957"/>
                    <a:pt x="922" y="3680"/>
                    <a:pt x="1181" y="3541"/>
                  </a:cubicBezTo>
                  <a:cubicBezTo>
                    <a:pt x="1339" y="3455"/>
                    <a:pt x="1524" y="3405"/>
                    <a:pt x="1671" y="3306"/>
                  </a:cubicBezTo>
                  <a:cubicBezTo>
                    <a:pt x="1831" y="3202"/>
                    <a:pt x="1962" y="3058"/>
                    <a:pt x="2054" y="2889"/>
                  </a:cubicBezTo>
                  <a:cubicBezTo>
                    <a:pt x="2124" y="2753"/>
                    <a:pt x="2124" y="2576"/>
                    <a:pt x="2144" y="2429"/>
                  </a:cubicBezTo>
                  <a:cubicBezTo>
                    <a:pt x="2166" y="2291"/>
                    <a:pt x="2162" y="2140"/>
                    <a:pt x="2237" y="2014"/>
                  </a:cubicBezTo>
                  <a:cubicBezTo>
                    <a:pt x="2321" y="1877"/>
                    <a:pt x="2484" y="1799"/>
                    <a:pt x="2622" y="1711"/>
                  </a:cubicBezTo>
                  <a:cubicBezTo>
                    <a:pt x="2744" y="1636"/>
                    <a:pt x="2855" y="1540"/>
                    <a:pt x="2947" y="1428"/>
                  </a:cubicBezTo>
                  <a:cubicBezTo>
                    <a:pt x="3011" y="1348"/>
                    <a:pt x="2920" y="1249"/>
                    <a:pt x="2830" y="1249"/>
                  </a:cubicBezTo>
                  <a:cubicBezTo>
                    <a:pt x="2801" y="1249"/>
                    <a:pt x="2773" y="1258"/>
                    <a:pt x="2750" y="1281"/>
                  </a:cubicBezTo>
                  <a:cubicBezTo>
                    <a:pt x="2640" y="1384"/>
                    <a:pt x="2479" y="1452"/>
                    <a:pt x="2343" y="1524"/>
                  </a:cubicBezTo>
                  <a:cubicBezTo>
                    <a:pt x="2174" y="1614"/>
                    <a:pt x="2040" y="1693"/>
                    <a:pt x="1928" y="1841"/>
                  </a:cubicBezTo>
                  <a:cubicBezTo>
                    <a:pt x="1823" y="1978"/>
                    <a:pt x="1821" y="2130"/>
                    <a:pt x="1785" y="2285"/>
                  </a:cubicBezTo>
                  <a:cubicBezTo>
                    <a:pt x="1751" y="2445"/>
                    <a:pt x="1761" y="2648"/>
                    <a:pt x="1671" y="2791"/>
                  </a:cubicBezTo>
                  <a:cubicBezTo>
                    <a:pt x="1562" y="2967"/>
                    <a:pt x="1382" y="3052"/>
                    <a:pt x="1189" y="3134"/>
                  </a:cubicBezTo>
                  <a:cubicBezTo>
                    <a:pt x="1207" y="3023"/>
                    <a:pt x="1207" y="2911"/>
                    <a:pt x="1189" y="2799"/>
                  </a:cubicBezTo>
                  <a:cubicBezTo>
                    <a:pt x="1143" y="2560"/>
                    <a:pt x="1074" y="2309"/>
                    <a:pt x="1159" y="2072"/>
                  </a:cubicBezTo>
                  <a:cubicBezTo>
                    <a:pt x="1321" y="1630"/>
                    <a:pt x="1815" y="1394"/>
                    <a:pt x="2172" y="1084"/>
                  </a:cubicBezTo>
                  <a:cubicBezTo>
                    <a:pt x="2325" y="948"/>
                    <a:pt x="2421" y="697"/>
                    <a:pt x="2461" y="514"/>
                  </a:cubicBezTo>
                  <a:cubicBezTo>
                    <a:pt x="2498" y="342"/>
                    <a:pt x="2516" y="23"/>
                    <a:pt x="2243" y="1"/>
                  </a:cubicBezTo>
                  <a:cubicBezTo>
                    <a:pt x="2235" y="1"/>
                    <a:pt x="2227" y="0"/>
                    <a:pt x="2220" y="0"/>
                  </a:cubicBezTo>
                  <a:close/>
                </a:path>
              </a:pathLst>
            </a:custGeom>
            <a:solidFill>
              <a:schemeClr val="accent1"/>
            </a:solidFill>
            <a:ln>
              <a:noFill/>
            </a:ln>
            <a:effectLst>
              <a:outerShdw blurRad="114300" rotWithShape="0" algn="bl" dir="444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96" name="Google Shape;696;p18"/>
          <p:cNvGrpSpPr/>
          <p:nvPr/>
        </p:nvGrpSpPr>
        <p:grpSpPr>
          <a:xfrm>
            <a:off x="2645199" y="4381757"/>
            <a:ext cx="863216" cy="750904"/>
            <a:chOff x="608900" y="3614050"/>
            <a:chExt cx="136425" cy="118675"/>
          </a:xfrm>
        </p:grpSpPr>
        <p:sp>
          <p:nvSpPr>
            <p:cNvPr id="697" name="Google Shape;697;p18"/>
            <p:cNvSpPr/>
            <p:nvPr/>
          </p:nvSpPr>
          <p:spPr>
            <a:xfrm>
              <a:off x="672650" y="3622225"/>
              <a:ext cx="72675" cy="110500"/>
            </a:xfrm>
            <a:custGeom>
              <a:rect b="b" l="l" r="r" t="t"/>
              <a:pathLst>
                <a:path extrusionOk="0" h="4420" w="2907">
                  <a:moveTo>
                    <a:pt x="2269" y="0"/>
                  </a:moveTo>
                  <a:cubicBezTo>
                    <a:pt x="2248" y="0"/>
                    <a:pt x="2226" y="6"/>
                    <a:pt x="2205" y="19"/>
                  </a:cubicBezTo>
                  <a:cubicBezTo>
                    <a:pt x="2025" y="131"/>
                    <a:pt x="1870" y="290"/>
                    <a:pt x="1736" y="452"/>
                  </a:cubicBezTo>
                  <a:cubicBezTo>
                    <a:pt x="1583" y="641"/>
                    <a:pt x="1447" y="846"/>
                    <a:pt x="1336" y="1064"/>
                  </a:cubicBezTo>
                  <a:cubicBezTo>
                    <a:pt x="1232" y="1269"/>
                    <a:pt x="1174" y="1496"/>
                    <a:pt x="1164" y="1727"/>
                  </a:cubicBezTo>
                  <a:cubicBezTo>
                    <a:pt x="1154" y="1960"/>
                    <a:pt x="1218" y="2201"/>
                    <a:pt x="1180" y="2431"/>
                  </a:cubicBezTo>
                  <a:cubicBezTo>
                    <a:pt x="1138" y="2672"/>
                    <a:pt x="969" y="2883"/>
                    <a:pt x="827" y="3078"/>
                  </a:cubicBezTo>
                  <a:cubicBezTo>
                    <a:pt x="712" y="3240"/>
                    <a:pt x="630" y="3425"/>
                    <a:pt x="586" y="3620"/>
                  </a:cubicBezTo>
                  <a:cubicBezTo>
                    <a:pt x="493" y="3441"/>
                    <a:pt x="431" y="3274"/>
                    <a:pt x="431" y="3070"/>
                  </a:cubicBezTo>
                  <a:cubicBezTo>
                    <a:pt x="431" y="2845"/>
                    <a:pt x="580" y="2678"/>
                    <a:pt x="636" y="2472"/>
                  </a:cubicBezTo>
                  <a:cubicBezTo>
                    <a:pt x="688" y="2281"/>
                    <a:pt x="814" y="2112"/>
                    <a:pt x="873" y="1922"/>
                  </a:cubicBezTo>
                  <a:cubicBezTo>
                    <a:pt x="937" y="1721"/>
                    <a:pt x="931" y="1498"/>
                    <a:pt x="899" y="1293"/>
                  </a:cubicBezTo>
                  <a:cubicBezTo>
                    <a:pt x="877" y="1159"/>
                    <a:pt x="837" y="1010"/>
                    <a:pt x="712" y="944"/>
                  </a:cubicBezTo>
                  <a:cubicBezTo>
                    <a:pt x="694" y="926"/>
                    <a:pt x="671" y="918"/>
                    <a:pt x="649" y="918"/>
                  </a:cubicBezTo>
                  <a:cubicBezTo>
                    <a:pt x="575" y="918"/>
                    <a:pt x="498" y="1000"/>
                    <a:pt x="543" y="1085"/>
                  </a:cubicBezTo>
                  <a:cubicBezTo>
                    <a:pt x="632" y="1257"/>
                    <a:pt x="584" y="1508"/>
                    <a:pt x="548" y="1683"/>
                  </a:cubicBezTo>
                  <a:cubicBezTo>
                    <a:pt x="503" y="1893"/>
                    <a:pt x="389" y="2058"/>
                    <a:pt x="301" y="2251"/>
                  </a:cubicBezTo>
                  <a:cubicBezTo>
                    <a:pt x="216" y="2445"/>
                    <a:pt x="118" y="2636"/>
                    <a:pt x="58" y="2835"/>
                  </a:cubicBezTo>
                  <a:cubicBezTo>
                    <a:pt x="0" y="3032"/>
                    <a:pt x="24" y="3252"/>
                    <a:pt x="72" y="3447"/>
                  </a:cubicBezTo>
                  <a:cubicBezTo>
                    <a:pt x="122" y="3652"/>
                    <a:pt x="254" y="3826"/>
                    <a:pt x="335" y="4021"/>
                  </a:cubicBezTo>
                  <a:cubicBezTo>
                    <a:pt x="389" y="4156"/>
                    <a:pt x="343" y="4288"/>
                    <a:pt x="295" y="4419"/>
                  </a:cubicBezTo>
                  <a:lnTo>
                    <a:pt x="1095" y="4419"/>
                  </a:lnTo>
                  <a:cubicBezTo>
                    <a:pt x="1085" y="4258"/>
                    <a:pt x="1011" y="4097"/>
                    <a:pt x="985" y="3937"/>
                  </a:cubicBezTo>
                  <a:cubicBezTo>
                    <a:pt x="1011" y="3891"/>
                    <a:pt x="1041" y="3848"/>
                    <a:pt x="1071" y="3806"/>
                  </a:cubicBezTo>
                  <a:cubicBezTo>
                    <a:pt x="1206" y="3622"/>
                    <a:pt x="1409" y="3499"/>
                    <a:pt x="1601" y="3373"/>
                  </a:cubicBezTo>
                  <a:cubicBezTo>
                    <a:pt x="1750" y="3276"/>
                    <a:pt x="1926" y="3212"/>
                    <a:pt x="2061" y="3098"/>
                  </a:cubicBezTo>
                  <a:cubicBezTo>
                    <a:pt x="2350" y="2855"/>
                    <a:pt x="2494" y="2484"/>
                    <a:pt x="2488" y="2120"/>
                  </a:cubicBezTo>
                  <a:cubicBezTo>
                    <a:pt x="2482" y="1791"/>
                    <a:pt x="2587" y="1392"/>
                    <a:pt x="2838" y="1149"/>
                  </a:cubicBezTo>
                  <a:cubicBezTo>
                    <a:pt x="2907" y="1084"/>
                    <a:pt x="2848" y="954"/>
                    <a:pt x="2756" y="954"/>
                  </a:cubicBezTo>
                  <a:cubicBezTo>
                    <a:pt x="2749" y="954"/>
                    <a:pt x="2742" y="954"/>
                    <a:pt x="2735" y="956"/>
                  </a:cubicBezTo>
                  <a:cubicBezTo>
                    <a:pt x="2412" y="1028"/>
                    <a:pt x="2256" y="1432"/>
                    <a:pt x="2175" y="1703"/>
                  </a:cubicBezTo>
                  <a:cubicBezTo>
                    <a:pt x="2113" y="1906"/>
                    <a:pt x="2153" y="2118"/>
                    <a:pt x="2099" y="2319"/>
                  </a:cubicBezTo>
                  <a:cubicBezTo>
                    <a:pt x="2037" y="2550"/>
                    <a:pt x="1951" y="2741"/>
                    <a:pt x="1732" y="2873"/>
                  </a:cubicBezTo>
                  <a:cubicBezTo>
                    <a:pt x="1575" y="2967"/>
                    <a:pt x="1411" y="3054"/>
                    <a:pt x="1256" y="3154"/>
                  </a:cubicBezTo>
                  <a:cubicBezTo>
                    <a:pt x="1366" y="2979"/>
                    <a:pt x="1465" y="2817"/>
                    <a:pt x="1537" y="2614"/>
                  </a:cubicBezTo>
                  <a:cubicBezTo>
                    <a:pt x="1603" y="2427"/>
                    <a:pt x="1585" y="2233"/>
                    <a:pt x="1561" y="2040"/>
                  </a:cubicBezTo>
                  <a:cubicBezTo>
                    <a:pt x="1533" y="1803"/>
                    <a:pt x="1541" y="1570"/>
                    <a:pt x="1617" y="1343"/>
                  </a:cubicBezTo>
                  <a:cubicBezTo>
                    <a:pt x="1694" y="1105"/>
                    <a:pt x="1818" y="884"/>
                    <a:pt x="1981" y="695"/>
                  </a:cubicBezTo>
                  <a:cubicBezTo>
                    <a:pt x="2129" y="527"/>
                    <a:pt x="2338" y="246"/>
                    <a:pt x="2378" y="171"/>
                  </a:cubicBezTo>
                  <a:cubicBezTo>
                    <a:pt x="2422" y="90"/>
                    <a:pt x="2352" y="0"/>
                    <a:pt x="2269" y="0"/>
                  </a:cubicBezTo>
                  <a:close/>
                </a:path>
              </a:pathLst>
            </a:custGeom>
            <a:solidFill>
              <a:schemeClr val="accent1"/>
            </a:solidFill>
            <a:ln>
              <a:noFill/>
            </a:ln>
            <a:effectLst>
              <a:outerShdw blurRad="114300" rotWithShape="0" algn="bl" dir="444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 name="Google Shape;698;p18"/>
            <p:cNvSpPr/>
            <p:nvPr/>
          </p:nvSpPr>
          <p:spPr>
            <a:xfrm>
              <a:off x="635825" y="3614050"/>
              <a:ext cx="47100" cy="118675"/>
            </a:xfrm>
            <a:custGeom>
              <a:rect b="b" l="l" r="r" t="t"/>
              <a:pathLst>
                <a:path extrusionOk="0" h="4747" w="1884">
                  <a:moveTo>
                    <a:pt x="124" y="1"/>
                  </a:moveTo>
                  <a:cubicBezTo>
                    <a:pt x="61" y="1"/>
                    <a:pt x="1" y="46"/>
                    <a:pt x="11" y="129"/>
                  </a:cubicBezTo>
                  <a:cubicBezTo>
                    <a:pt x="45" y="390"/>
                    <a:pt x="164" y="703"/>
                    <a:pt x="230" y="884"/>
                  </a:cubicBezTo>
                  <a:cubicBezTo>
                    <a:pt x="296" y="1066"/>
                    <a:pt x="417" y="1438"/>
                    <a:pt x="427" y="1534"/>
                  </a:cubicBezTo>
                  <a:cubicBezTo>
                    <a:pt x="471" y="1986"/>
                    <a:pt x="59" y="2347"/>
                    <a:pt x="59" y="2795"/>
                  </a:cubicBezTo>
                  <a:cubicBezTo>
                    <a:pt x="59" y="3061"/>
                    <a:pt x="96" y="3344"/>
                    <a:pt x="228" y="3579"/>
                  </a:cubicBezTo>
                  <a:cubicBezTo>
                    <a:pt x="342" y="3782"/>
                    <a:pt x="489" y="3963"/>
                    <a:pt x="627" y="4153"/>
                  </a:cubicBezTo>
                  <a:cubicBezTo>
                    <a:pt x="760" y="4336"/>
                    <a:pt x="866" y="4535"/>
                    <a:pt x="909" y="4746"/>
                  </a:cubicBezTo>
                  <a:lnTo>
                    <a:pt x="1378" y="4746"/>
                  </a:lnTo>
                  <a:cubicBezTo>
                    <a:pt x="1312" y="4515"/>
                    <a:pt x="1236" y="4286"/>
                    <a:pt x="1196" y="4051"/>
                  </a:cubicBezTo>
                  <a:cubicBezTo>
                    <a:pt x="1157" y="3830"/>
                    <a:pt x="1109" y="3541"/>
                    <a:pt x="1234" y="3340"/>
                  </a:cubicBezTo>
                  <a:cubicBezTo>
                    <a:pt x="1372" y="3116"/>
                    <a:pt x="1527" y="2919"/>
                    <a:pt x="1563" y="2654"/>
                  </a:cubicBezTo>
                  <a:cubicBezTo>
                    <a:pt x="1603" y="2359"/>
                    <a:pt x="1603" y="2058"/>
                    <a:pt x="1565" y="1761"/>
                  </a:cubicBezTo>
                  <a:cubicBezTo>
                    <a:pt x="1529" y="1488"/>
                    <a:pt x="1543" y="1173"/>
                    <a:pt x="1623" y="908"/>
                  </a:cubicBezTo>
                  <a:cubicBezTo>
                    <a:pt x="1661" y="785"/>
                    <a:pt x="1705" y="659"/>
                    <a:pt x="1746" y="536"/>
                  </a:cubicBezTo>
                  <a:cubicBezTo>
                    <a:pt x="1758" y="500"/>
                    <a:pt x="1770" y="464"/>
                    <a:pt x="1780" y="428"/>
                  </a:cubicBezTo>
                  <a:cubicBezTo>
                    <a:pt x="1788" y="402"/>
                    <a:pt x="1809" y="377"/>
                    <a:pt x="1802" y="377"/>
                  </a:cubicBezTo>
                  <a:cubicBezTo>
                    <a:pt x="1799" y="377"/>
                    <a:pt x="1793" y="380"/>
                    <a:pt x="1780" y="388"/>
                  </a:cubicBezTo>
                  <a:cubicBezTo>
                    <a:pt x="1840" y="348"/>
                    <a:pt x="1884" y="261"/>
                    <a:pt x="1834" y="195"/>
                  </a:cubicBezTo>
                  <a:lnTo>
                    <a:pt x="1824" y="183"/>
                  </a:lnTo>
                  <a:cubicBezTo>
                    <a:pt x="1797" y="144"/>
                    <a:pt x="1751" y="121"/>
                    <a:pt x="1704" y="121"/>
                  </a:cubicBezTo>
                  <a:cubicBezTo>
                    <a:pt x="1693" y="121"/>
                    <a:pt x="1682" y="122"/>
                    <a:pt x="1671" y="125"/>
                  </a:cubicBezTo>
                  <a:cubicBezTo>
                    <a:pt x="1497" y="139"/>
                    <a:pt x="1432" y="348"/>
                    <a:pt x="1372" y="478"/>
                  </a:cubicBezTo>
                  <a:cubicBezTo>
                    <a:pt x="1258" y="729"/>
                    <a:pt x="1183" y="996"/>
                    <a:pt x="1151" y="1271"/>
                  </a:cubicBezTo>
                  <a:cubicBezTo>
                    <a:pt x="1077" y="1823"/>
                    <a:pt x="1304" y="2455"/>
                    <a:pt x="975" y="2953"/>
                  </a:cubicBezTo>
                  <a:cubicBezTo>
                    <a:pt x="836" y="3164"/>
                    <a:pt x="746" y="3345"/>
                    <a:pt x="736" y="3589"/>
                  </a:cubicBezTo>
                  <a:cubicBezTo>
                    <a:pt x="597" y="3381"/>
                    <a:pt x="487" y="3160"/>
                    <a:pt x="471" y="2907"/>
                  </a:cubicBezTo>
                  <a:cubicBezTo>
                    <a:pt x="455" y="2626"/>
                    <a:pt x="601" y="2369"/>
                    <a:pt x="714" y="2118"/>
                  </a:cubicBezTo>
                  <a:cubicBezTo>
                    <a:pt x="796" y="1943"/>
                    <a:pt x="840" y="1699"/>
                    <a:pt x="812" y="1508"/>
                  </a:cubicBezTo>
                  <a:cubicBezTo>
                    <a:pt x="780" y="1285"/>
                    <a:pt x="670" y="1050"/>
                    <a:pt x="583" y="843"/>
                  </a:cubicBezTo>
                  <a:cubicBezTo>
                    <a:pt x="477" y="593"/>
                    <a:pt x="326" y="348"/>
                    <a:pt x="244" y="89"/>
                  </a:cubicBezTo>
                  <a:cubicBezTo>
                    <a:pt x="225" y="29"/>
                    <a:pt x="174" y="1"/>
                    <a:pt x="124" y="1"/>
                  </a:cubicBezTo>
                  <a:close/>
                </a:path>
              </a:pathLst>
            </a:custGeom>
            <a:solidFill>
              <a:schemeClr val="accent1"/>
            </a:solidFill>
            <a:ln>
              <a:noFill/>
            </a:ln>
            <a:effectLst>
              <a:outerShdw blurRad="114300" rotWithShape="0" algn="bl" dir="444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 name="Google Shape;699;p18"/>
            <p:cNvSpPr/>
            <p:nvPr/>
          </p:nvSpPr>
          <p:spPr>
            <a:xfrm>
              <a:off x="608900" y="3642125"/>
              <a:ext cx="44350" cy="90550"/>
            </a:xfrm>
            <a:custGeom>
              <a:rect b="b" l="l" r="r" t="t"/>
              <a:pathLst>
                <a:path extrusionOk="0" h="3622" w="1774">
                  <a:moveTo>
                    <a:pt x="187" y="0"/>
                  </a:moveTo>
                  <a:cubicBezTo>
                    <a:pt x="97" y="0"/>
                    <a:pt x="1" y="75"/>
                    <a:pt x="30" y="172"/>
                  </a:cubicBezTo>
                  <a:cubicBezTo>
                    <a:pt x="81" y="331"/>
                    <a:pt x="159" y="483"/>
                    <a:pt x="261" y="616"/>
                  </a:cubicBezTo>
                  <a:cubicBezTo>
                    <a:pt x="370" y="766"/>
                    <a:pt x="514" y="913"/>
                    <a:pt x="546" y="1101"/>
                  </a:cubicBezTo>
                  <a:cubicBezTo>
                    <a:pt x="576" y="1272"/>
                    <a:pt x="508" y="1447"/>
                    <a:pt x="470" y="1615"/>
                  </a:cubicBezTo>
                  <a:cubicBezTo>
                    <a:pt x="432" y="1792"/>
                    <a:pt x="358" y="1997"/>
                    <a:pt x="376" y="2179"/>
                  </a:cubicBezTo>
                  <a:cubicBezTo>
                    <a:pt x="402" y="2402"/>
                    <a:pt x="484" y="2613"/>
                    <a:pt x="613" y="2796"/>
                  </a:cubicBezTo>
                  <a:cubicBezTo>
                    <a:pt x="729" y="2964"/>
                    <a:pt x="906" y="3083"/>
                    <a:pt x="1038" y="3237"/>
                  </a:cubicBezTo>
                  <a:cubicBezTo>
                    <a:pt x="1138" y="3356"/>
                    <a:pt x="1225" y="3484"/>
                    <a:pt x="1295" y="3621"/>
                  </a:cubicBezTo>
                  <a:lnTo>
                    <a:pt x="1773" y="3621"/>
                  </a:lnTo>
                  <a:cubicBezTo>
                    <a:pt x="1735" y="3504"/>
                    <a:pt x="1684" y="3392"/>
                    <a:pt x="1624" y="3285"/>
                  </a:cubicBezTo>
                  <a:cubicBezTo>
                    <a:pt x="1512" y="3091"/>
                    <a:pt x="1371" y="2918"/>
                    <a:pt x="1207" y="2769"/>
                  </a:cubicBezTo>
                  <a:cubicBezTo>
                    <a:pt x="1030" y="2605"/>
                    <a:pt x="873" y="2442"/>
                    <a:pt x="829" y="2201"/>
                  </a:cubicBezTo>
                  <a:cubicBezTo>
                    <a:pt x="793" y="2003"/>
                    <a:pt x="888" y="1770"/>
                    <a:pt x="916" y="1573"/>
                  </a:cubicBezTo>
                  <a:cubicBezTo>
                    <a:pt x="946" y="1382"/>
                    <a:pt x="1004" y="1206"/>
                    <a:pt x="948" y="1009"/>
                  </a:cubicBezTo>
                  <a:cubicBezTo>
                    <a:pt x="890" y="800"/>
                    <a:pt x="783" y="660"/>
                    <a:pt x="639" y="497"/>
                  </a:cubicBezTo>
                  <a:cubicBezTo>
                    <a:pt x="524" y="365"/>
                    <a:pt x="378" y="232"/>
                    <a:pt x="305" y="72"/>
                  </a:cubicBezTo>
                  <a:cubicBezTo>
                    <a:pt x="281" y="21"/>
                    <a:pt x="235" y="0"/>
                    <a:pt x="187" y="0"/>
                  </a:cubicBezTo>
                  <a:close/>
                </a:path>
              </a:pathLst>
            </a:custGeom>
            <a:solidFill>
              <a:schemeClr val="accent1"/>
            </a:solidFill>
            <a:ln>
              <a:noFill/>
            </a:ln>
            <a:effectLst>
              <a:outerShdw blurRad="114300" rotWithShape="0" algn="bl" dir="444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00" name="Google Shape;700;p18"/>
          <p:cNvSpPr/>
          <p:nvPr/>
        </p:nvSpPr>
        <p:spPr>
          <a:xfrm>
            <a:off x="-28550" y="4180375"/>
            <a:ext cx="9172555" cy="952279"/>
          </a:xfrm>
          <a:custGeom>
            <a:rect b="b" l="l" r="r" t="t"/>
            <a:pathLst>
              <a:path extrusionOk="0" h="7047" w="47341">
                <a:moveTo>
                  <a:pt x="47340" y="0"/>
                </a:moveTo>
                <a:cubicBezTo>
                  <a:pt x="42057" y="1379"/>
                  <a:pt x="43929" y="4538"/>
                  <a:pt x="39971" y="5022"/>
                </a:cubicBezTo>
                <a:cubicBezTo>
                  <a:pt x="39656" y="5061"/>
                  <a:pt x="39366" y="5078"/>
                  <a:pt x="39095" y="5078"/>
                </a:cubicBezTo>
                <a:cubicBezTo>
                  <a:pt x="36048" y="5078"/>
                  <a:pt x="35548" y="2826"/>
                  <a:pt x="31520" y="2826"/>
                </a:cubicBezTo>
                <a:cubicBezTo>
                  <a:pt x="31276" y="2826"/>
                  <a:pt x="31019" y="2834"/>
                  <a:pt x="30748" y="2852"/>
                </a:cubicBezTo>
                <a:cubicBezTo>
                  <a:pt x="25603" y="3187"/>
                  <a:pt x="24724" y="5634"/>
                  <a:pt x="18512" y="6024"/>
                </a:cubicBezTo>
                <a:cubicBezTo>
                  <a:pt x="17835" y="6067"/>
                  <a:pt x="17236" y="6087"/>
                  <a:pt x="16701" y="6087"/>
                </a:cubicBezTo>
                <a:cubicBezTo>
                  <a:pt x="12329" y="6087"/>
                  <a:pt x="12225" y="4759"/>
                  <a:pt x="8534" y="3519"/>
                </a:cubicBezTo>
                <a:cubicBezTo>
                  <a:pt x="6718" y="2909"/>
                  <a:pt x="4854" y="2738"/>
                  <a:pt x="3334" y="2738"/>
                </a:cubicBezTo>
                <a:cubicBezTo>
                  <a:pt x="1386" y="2738"/>
                  <a:pt x="1" y="3019"/>
                  <a:pt x="1" y="3019"/>
                </a:cubicBezTo>
                <a:lnTo>
                  <a:pt x="1" y="7047"/>
                </a:lnTo>
                <a:lnTo>
                  <a:pt x="47340" y="7047"/>
                </a:lnTo>
                <a:lnTo>
                  <a:pt x="47340" y="0"/>
                </a:lnTo>
                <a:close/>
              </a:path>
            </a:pathLst>
          </a:custGeom>
          <a:solidFill>
            <a:schemeClr val="accent1"/>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01" name="Google Shape;701;p18"/>
          <p:cNvGrpSpPr/>
          <p:nvPr/>
        </p:nvGrpSpPr>
        <p:grpSpPr>
          <a:xfrm>
            <a:off x="300693" y="558560"/>
            <a:ext cx="8813338" cy="3941107"/>
            <a:chOff x="300793" y="558560"/>
            <a:chExt cx="8813338" cy="3941107"/>
          </a:xfrm>
        </p:grpSpPr>
        <p:sp>
          <p:nvSpPr>
            <p:cNvPr id="702" name="Google Shape;702;p18"/>
            <p:cNvSpPr/>
            <p:nvPr/>
          </p:nvSpPr>
          <p:spPr>
            <a:xfrm>
              <a:off x="7243046" y="4091723"/>
              <a:ext cx="91538" cy="77455"/>
            </a:xfrm>
            <a:custGeom>
              <a:rect b="b" l="l" r="r" t="t"/>
              <a:pathLst>
                <a:path extrusionOk="0" h="407" w="481">
                  <a:moveTo>
                    <a:pt x="224" y="0"/>
                  </a:moveTo>
                  <a:cubicBezTo>
                    <a:pt x="134" y="0"/>
                    <a:pt x="46" y="58"/>
                    <a:pt x="25" y="162"/>
                  </a:cubicBezTo>
                  <a:cubicBezTo>
                    <a:pt x="1" y="270"/>
                    <a:pt x="71" y="377"/>
                    <a:pt x="180" y="401"/>
                  </a:cubicBezTo>
                  <a:cubicBezTo>
                    <a:pt x="195" y="405"/>
                    <a:pt x="210" y="406"/>
                    <a:pt x="224" y="406"/>
                  </a:cubicBezTo>
                  <a:cubicBezTo>
                    <a:pt x="377" y="406"/>
                    <a:pt x="481" y="231"/>
                    <a:pt x="392" y="92"/>
                  </a:cubicBezTo>
                  <a:cubicBezTo>
                    <a:pt x="351" y="30"/>
                    <a:pt x="287" y="0"/>
                    <a:pt x="224"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 name="Google Shape;703;p18"/>
            <p:cNvSpPr/>
            <p:nvPr/>
          </p:nvSpPr>
          <p:spPr>
            <a:xfrm>
              <a:off x="8250592" y="3931354"/>
              <a:ext cx="55570" cy="46816"/>
            </a:xfrm>
            <a:custGeom>
              <a:rect b="b" l="l" r="r" t="t"/>
              <a:pathLst>
                <a:path extrusionOk="0" h="246" w="292">
                  <a:moveTo>
                    <a:pt x="135" y="0"/>
                  </a:moveTo>
                  <a:cubicBezTo>
                    <a:pt x="80" y="0"/>
                    <a:pt x="27" y="35"/>
                    <a:pt x="14" y="97"/>
                  </a:cubicBezTo>
                  <a:cubicBezTo>
                    <a:pt x="0" y="165"/>
                    <a:pt x="42" y="229"/>
                    <a:pt x="108" y="242"/>
                  </a:cubicBezTo>
                  <a:cubicBezTo>
                    <a:pt x="117" y="245"/>
                    <a:pt x="127" y="246"/>
                    <a:pt x="136" y="246"/>
                  </a:cubicBezTo>
                  <a:cubicBezTo>
                    <a:pt x="229" y="246"/>
                    <a:pt x="292" y="141"/>
                    <a:pt x="237" y="57"/>
                  </a:cubicBezTo>
                  <a:cubicBezTo>
                    <a:pt x="212" y="18"/>
                    <a:pt x="173" y="0"/>
                    <a:pt x="135"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 name="Google Shape;704;p18"/>
            <p:cNvSpPr/>
            <p:nvPr/>
          </p:nvSpPr>
          <p:spPr>
            <a:xfrm>
              <a:off x="8788962" y="3116023"/>
              <a:ext cx="45293" cy="38252"/>
            </a:xfrm>
            <a:custGeom>
              <a:rect b="b" l="l" r="r" t="t"/>
              <a:pathLst>
                <a:path extrusionOk="0" h="201" w="238">
                  <a:moveTo>
                    <a:pt x="110" y="1"/>
                  </a:moveTo>
                  <a:cubicBezTo>
                    <a:pt x="66" y="1"/>
                    <a:pt x="23" y="30"/>
                    <a:pt x="13" y="81"/>
                  </a:cubicBezTo>
                  <a:cubicBezTo>
                    <a:pt x="1" y="135"/>
                    <a:pt x="35" y="187"/>
                    <a:pt x="88" y="199"/>
                  </a:cubicBezTo>
                  <a:cubicBezTo>
                    <a:pt x="96" y="200"/>
                    <a:pt x="103" y="201"/>
                    <a:pt x="110" y="201"/>
                  </a:cubicBezTo>
                  <a:cubicBezTo>
                    <a:pt x="186" y="201"/>
                    <a:pt x="238" y="115"/>
                    <a:pt x="194" y="47"/>
                  </a:cubicBezTo>
                  <a:cubicBezTo>
                    <a:pt x="173" y="16"/>
                    <a:pt x="142" y="1"/>
                    <a:pt x="110"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 name="Google Shape;705;p18"/>
            <p:cNvSpPr/>
            <p:nvPr/>
          </p:nvSpPr>
          <p:spPr>
            <a:xfrm flipH="1" rot="-3511181">
              <a:off x="8465116" y="2069606"/>
              <a:ext cx="72839" cy="61311"/>
            </a:xfrm>
            <a:custGeom>
              <a:rect b="b" l="l" r="r" t="t"/>
              <a:pathLst>
                <a:path extrusionOk="0" h="250" w="297">
                  <a:moveTo>
                    <a:pt x="138" y="0"/>
                  </a:moveTo>
                  <a:cubicBezTo>
                    <a:pt x="84" y="0"/>
                    <a:pt x="31" y="35"/>
                    <a:pt x="17" y="98"/>
                  </a:cubicBezTo>
                  <a:cubicBezTo>
                    <a:pt x="1" y="166"/>
                    <a:pt x="45" y="233"/>
                    <a:pt x="112" y="247"/>
                  </a:cubicBezTo>
                  <a:cubicBezTo>
                    <a:pt x="121" y="249"/>
                    <a:pt x="130" y="250"/>
                    <a:pt x="138" y="250"/>
                  </a:cubicBezTo>
                  <a:cubicBezTo>
                    <a:pt x="232" y="250"/>
                    <a:pt x="297" y="142"/>
                    <a:pt x="242" y="58"/>
                  </a:cubicBezTo>
                  <a:cubicBezTo>
                    <a:pt x="217" y="19"/>
                    <a:pt x="177" y="0"/>
                    <a:pt x="138"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06" name="Google Shape;706;p18"/>
            <p:cNvGrpSpPr/>
            <p:nvPr/>
          </p:nvGrpSpPr>
          <p:grpSpPr>
            <a:xfrm>
              <a:off x="300793" y="558560"/>
              <a:ext cx="8813338" cy="3941107"/>
              <a:chOff x="272218" y="539510"/>
              <a:chExt cx="8813338" cy="3941107"/>
            </a:xfrm>
          </p:grpSpPr>
          <p:sp>
            <p:nvSpPr>
              <p:cNvPr id="707" name="Google Shape;707;p18"/>
              <p:cNvSpPr/>
              <p:nvPr/>
            </p:nvSpPr>
            <p:spPr>
              <a:xfrm>
                <a:off x="272218" y="1538852"/>
                <a:ext cx="101244" cy="85638"/>
              </a:xfrm>
              <a:custGeom>
                <a:rect b="b" l="l" r="r" t="t"/>
                <a:pathLst>
                  <a:path extrusionOk="0" h="450" w="532">
                    <a:moveTo>
                      <a:pt x="246" y="1"/>
                    </a:moveTo>
                    <a:cubicBezTo>
                      <a:pt x="147" y="1"/>
                      <a:pt x="49" y="65"/>
                      <a:pt x="24" y="179"/>
                    </a:cubicBezTo>
                    <a:cubicBezTo>
                      <a:pt x="1" y="300"/>
                      <a:pt x="76" y="418"/>
                      <a:pt x="198" y="444"/>
                    </a:cubicBezTo>
                    <a:cubicBezTo>
                      <a:pt x="215" y="447"/>
                      <a:pt x="231" y="449"/>
                      <a:pt x="247" y="449"/>
                    </a:cubicBezTo>
                    <a:cubicBezTo>
                      <a:pt x="417" y="449"/>
                      <a:pt x="531" y="256"/>
                      <a:pt x="433" y="103"/>
                    </a:cubicBezTo>
                    <a:cubicBezTo>
                      <a:pt x="387" y="33"/>
                      <a:pt x="316" y="1"/>
                      <a:pt x="246"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 name="Google Shape;708;p18"/>
              <p:cNvSpPr/>
              <p:nvPr/>
            </p:nvSpPr>
            <p:spPr>
              <a:xfrm>
                <a:off x="1003938" y="974036"/>
                <a:ext cx="46245" cy="39203"/>
              </a:xfrm>
              <a:custGeom>
                <a:rect b="b" l="l" r="r" t="t"/>
                <a:pathLst>
                  <a:path extrusionOk="0" h="206" w="243">
                    <a:moveTo>
                      <a:pt x="113" y="1"/>
                    </a:moveTo>
                    <a:cubicBezTo>
                      <a:pt x="68" y="1"/>
                      <a:pt x="23" y="31"/>
                      <a:pt x="12" y="83"/>
                    </a:cubicBezTo>
                    <a:cubicBezTo>
                      <a:pt x="0" y="137"/>
                      <a:pt x="36" y="191"/>
                      <a:pt x="90" y="203"/>
                    </a:cubicBezTo>
                    <a:cubicBezTo>
                      <a:pt x="98" y="205"/>
                      <a:pt x="105" y="205"/>
                      <a:pt x="113" y="205"/>
                    </a:cubicBezTo>
                    <a:cubicBezTo>
                      <a:pt x="191" y="205"/>
                      <a:pt x="243" y="117"/>
                      <a:pt x="198" y="47"/>
                    </a:cubicBezTo>
                    <a:cubicBezTo>
                      <a:pt x="177" y="15"/>
                      <a:pt x="145" y="1"/>
                      <a:pt x="113"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 name="Google Shape;709;p18"/>
              <p:cNvSpPr/>
              <p:nvPr/>
            </p:nvSpPr>
            <p:spPr>
              <a:xfrm>
                <a:off x="452212" y="3196012"/>
                <a:ext cx="46054" cy="39013"/>
              </a:xfrm>
              <a:custGeom>
                <a:rect b="b" l="l" r="r" t="t"/>
                <a:pathLst>
                  <a:path extrusionOk="0" h="205" w="242">
                    <a:moveTo>
                      <a:pt x="112" y="1"/>
                    </a:moveTo>
                    <a:cubicBezTo>
                      <a:pt x="68" y="1"/>
                      <a:pt x="23" y="30"/>
                      <a:pt x="12" y="82"/>
                    </a:cubicBezTo>
                    <a:cubicBezTo>
                      <a:pt x="0" y="136"/>
                      <a:pt x="34" y="190"/>
                      <a:pt x="90" y="202"/>
                    </a:cubicBezTo>
                    <a:cubicBezTo>
                      <a:pt x="98" y="204"/>
                      <a:pt x="105" y="205"/>
                      <a:pt x="113" y="205"/>
                    </a:cubicBezTo>
                    <a:cubicBezTo>
                      <a:pt x="189" y="205"/>
                      <a:pt x="241" y="116"/>
                      <a:pt x="196" y="47"/>
                    </a:cubicBezTo>
                    <a:cubicBezTo>
                      <a:pt x="176" y="15"/>
                      <a:pt x="144" y="1"/>
                      <a:pt x="112"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 name="Google Shape;710;p18"/>
              <p:cNvSpPr/>
              <p:nvPr/>
            </p:nvSpPr>
            <p:spPr>
              <a:xfrm>
                <a:off x="5980391" y="539510"/>
                <a:ext cx="41677" cy="35207"/>
              </a:xfrm>
              <a:custGeom>
                <a:rect b="b" l="l" r="r" t="t"/>
                <a:pathLst>
                  <a:path extrusionOk="0" h="185" w="219">
                    <a:moveTo>
                      <a:pt x="100" y="1"/>
                    </a:moveTo>
                    <a:cubicBezTo>
                      <a:pt x="57" y="1"/>
                      <a:pt x="14" y="31"/>
                      <a:pt x="6" y="82"/>
                    </a:cubicBezTo>
                    <a:cubicBezTo>
                      <a:pt x="0" y="132"/>
                      <a:pt x="36" y="177"/>
                      <a:pt x="86" y="183"/>
                    </a:cubicBezTo>
                    <a:cubicBezTo>
                      <a:pt x="91" y="184"/>
                      <a:pt x="95" y="184"/>
                      <a:pt x="100" y="184"/>
                    </a:cubicBezTo>
                    <a:cubicBezTo>
                      <a:pt x="174" y="184"/>
                      <a:pt x="218" y="98"/>
                      <a:pt x="172" y="36"/>
                    </a:cubicBezTo>
                    <a:cubicBezTo>
                      <a:pt x="153" y="12"/>
                      <a:pt x="126" y="1"/>
                      <a:pt x="100"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 name="Google Shape;711;p18"/>
              <p:cNvSpPr/>
              <p:nvPr/>
            </p:nvSpPr>
            <p:spPr>
              <a:xfrm flipH="1">
                <a:off x="7742410" y="777940"/>
                <a:ext cx="101244" cy="85638"/>
              </a:xfrm>
              <a:custGeom>
                <a:rect b="b" l="l" r="r" t="t"/>
                <a:pathLst>
                  <a:path extrusionOk="0" h="450" w="532">
                    <a:moveTo>
                      <a:pt x="246" y="1"/>
                    </a:moveTo>
                    <a:cubicBezTo>
                      <a:pt x="147" y="1"/>
                      <a:pt x="49" y="65"/>
                      <a:pt x="24" y="179"/>
                    </a:cubicBezTo>
                    <a:cubicBezTo>
                      <a:pt x="1" y="300"/>
                      <a:pt x="76" y="418"/>
                      <a:pt x="198" y="444"/>
                    </a:cubicBezTo>
                    <a:cubicBezTo>
                      <a:pt x="215" y="447"/>
                      <a:pt x="231" y="449"/>
                      <a:pt x="247" y="449"/>
                    </a:cubicBezTo>
                    <a:cubicBezTo>
                      <a:pt x="417" y="449"/>
                      <a:pt x="531" y="256"/>
                      <a:pt x="433" y="103"/>
                    </a:cubicBezTo>
                    <a:cubicBezTo>
                      <a:pt x="387" y="33"/>
                      <a:pt x="316" y="1"/>
                      <a:pt x="246"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12" name="Google Shape;712;p18"/>
              <p:cNvGrpSpPr/>
              <p:nvPr/>
            </p:nvGrpSpPr>
            <p:grpSpPr>
              <a:xfrm flipH="1" rot="-3511162">
                <a:off x="8121677" y="1463301"/>
                <a:ext cx="1151082" cy="205868"/>
                <a:chOff x="-207450" y="2233412"/>
                <a:chExt cx="1151105" cy="205872"/>
              </a:xfrm>
            </p:grpSpPr>
            <p:sp>
              <p:nvSpPr>
                <p:cNvPr id="713" name="Google Shape;713;p18"/>
                <p:cNvSpPr/>
                <p:nvPr/>
              </p:nvSpPr>
              <p:spPr>
                <a:xfrm>
                  <a:off x="-207450" y="2233412"/>
                  <a:ext cx="59596" cy="50030"/>
                </a:xfrm>
                <a:custGeom>
                  <a:rect b="b" l="l" r="r" t="t"/>
                  <a:pathLst>
                    <a:path extrusionOk="0" h="204" w="243">
                      <a:moveTo>
                        <a:pt x="112" y="0"/>
                      </a:moveTo>
                      <a:cubicBezTo>
                        <a:pt x="67" y="0"/>
                        <a:pt x="23" y="29"/>
                        <a:pt x="12" y="82"/>
                      </a:cubicBezTo>
                      <a:cubicBezTo>
                        <a:pt x="0" y="135"/>
                        <a:pt x="36" y="191"/>
                        <a:pt x="90" y="201"/>
                      </a:cubicBezTo>
                      <a:cubicBezTo>
                        <a:pt x="98" y="203"/>
                        <a:pt x="106" y="204"/>
                        <a:pt x="113" y="204"/>
                      </a:cubicBezTo>
                      <a:cubicBezTo>
                        <a:pt x="191" y="204"/>
                        <a:pt x="243" y="117"/>
                        <a:pt x="198" y="48"/>
                      </a:cubicBezTo>
                      <a:cubicBezTo>
                        <a:pt x="177" y="15"/>
                        <a:pt x="144" y="0"/>
                        <a:pt x="112"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 name="Google Shape;714;p18"/>
                <p:cNvSpPr/>
                <p:nvPr/>
              </p:nvSpPr>
              <p:spPr>
                <a:xfrm>
                  <a:off x="888964" y="2382632"/>
                  <a:ext cx="54691" cy="56652"/>
                </a:xfrm>
                <a:custGeom>
                  <a:rect b="b" l="l" r="r" t="t"/>
                  <a:pathLst>
                    <a:path extrusionOk="0" h="231" w="223">
                      <a:moveTo>
                        <a:pt x="135" y="1"/>
                      </a:moveTo>
                      <a:cubicBezTo>
                        <a:pt x="77" y="1"/>
                        <a:pt x="25" y="42"/>
                        <a:pt x="11" y="101"/>
                      </a:cubicBezTo>
                      <a:cubicBezTo>
                        <a:pt x="1" y="151"/>
                        <a:pt x="23" y="202"/>
                        <a:pt x="67" y="230"/>
                      </a:cubicBezTo>
                      <a:cubicBezTo>
                        <a:pt x="35" y="200"/>
                        <a:pt x="21" y="157"/>
                        <a:pt x="31" y="115"/>
                      </a:cubicBezTo>
                      <a:cubicBezTo>
                        <a:pt x="43" y="53"/>
                        <a:pt x="96" y="15"/>
                        <a:pt x="152" y="15"/>
                      </a:cubicBezTo>
                      <a:cubicBezTo>
                        <a:pt x="176" y="15"/>
                        <a:pt x="200" y="22"/>
                        <a:pt x="222" y="37"/>
                      </a:cubicBezTo>
                      <a:cubicBezTo>
                        <a:pt x="204" y="19"/>
                        <a:pt x="184" y="9"/>
                        <a:pt x="160" y="3"/>
                      </a:cubicBezTo>
                      <a:cubicBezTo>
                        <a:pt x="152" y="1"/>
                        <a:pt x="143" y="1"/>
                        <a:pt x="135"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15" name="Google Shape;715;p18"/>
              <p:cNvSpPr/>
              <p:nvPr/>
            </p:nvSpPr>
            <p:spPr>
              <a:xfrm>
                <a:off x="2195900" y="4433611"/>
                <a:ext cx="55760" cy="47006"/>
              </a:xfrm>
              <a:custGeom>
                <a:rect b="b" l="l" r="r" t="t"/>
                <a:pathLst>
                  <a:path extrusionOk="0" h="247" w="293">
                    <a:moveTo>
                      <a:pt x="135" y="0"/>
                    </a:moveTo>
                    <a:cubicBezTo>
                      <a:pt x="81" y="0"/>
                      <a:pt x="28" y="35"/>
                      <a:pt x="15" y="98"/>
                    </a:cubicBezTo>
                    <a:cubicBezTo>
                      <a:pt x="1" y="164"/>
                      <a:pt x="43" y="227"/>
                      <a:pt x="110" y="243"/>
                    </a:cubicBezTo>
                    <a:cubicBezTo>
                      <a:pt x="119" y="245"/>
                      <a:pt x="128" y="246"/>
                      <a:pt x="136" y="246"/>
                    </a:cubicBezTo>
                    <a:cubicBezTo>
                      <a:pt x="229" y="246"/>
                      <a:pt x="293" y="140"/>
                      <a:pt x="238" y="56"/>
                    </a:cubicBezTo>
                    <a:cubicBezTo>
                      <a:pt x="213" y="18"/>
                      <a:pt x="174" y="0"/>
                      <a:pt x="135"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 name="Google Shape;716;p18"/>
              <p:cNvSpPr/>
              <p:nvPr/>
            </p:nvSpPr>
            <p:spPr>
              <a:xfrm>
                <a:off x="954796" y="4175821"/>
                <a:ext cx="112852" cy="95154"/>
              </a:xfrm>
              <a:custGeom>
                <a:rect b="b" l="l" r="r" t="t"/>
                <a:pathLst>
                  <a:path extrusionOk="0" h="500" w="593">
                    <a:moveTo>
                      <a:pt x="274" y="0"/>
                    </a:moveTo>
                    <a:cubicBezTo>
                      <a:pt x="164" y="0"/>
                      <a:pt x="55" y="71"/>
                      <a:pt x="29" y="198"/>
                    </a:cubicBezTo>
                    <a:cubicBezTo>
                      <a:pt x="1" y="332"/>
                      <a:pt x="86" y="463"/>
                      <a:pt x="220" y="493"/>
                    </a:cubicBezTo>
                    <a:cubicBezTo>
                      <a:pt x="238" y="497"/>
                      <a:pt x="256" y="499"/>
                      <a:pt x="274" y="499"/>
                    </a:cubicBezTo>
                    <a:cubicBezTo>
                      <a:pt x="463" y="499"/>
                      <a:pt x="592" y="284"/>
                      <a:pt x="481" y="113"/>
                    </a:cubicBezTo>
                    <a:cubicBezTo>
                      <a:pt x="431" y="36"/>
                      <a:pt x="352" y="0"/>
                      <a:pt x="274"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717" name="Shape 717"/>
        <p:cNvGrpSpPr/>
        <p:nvPr/>
      </p:nvGrpSpPr>
      <p:grpSpPr>
        <a:xfrm>
          <a:off x="0" y="0"/>
          <a:ext cx="0" cy="0"/>
          <a:chOff x="0" y="0"/>
          <a:chExt cx="0" cy="0"/>
        </a:xfrm>
      </p:grpSpPr>
      <p:sp>
        <p:nvSpPr>
          <p:cNvPr id="718" name="Google Shape;718;p19"/>
          <p:cNvSpPr txBox="1"/>
          <p:nvPr>
            <p:ph type="title"/>
          </p:nvPr>
        </p:nvSpPr>
        <p:spPr>
          <a:xfrm>
            <a:off x="1816800" y="3100300"/>
            <a:ext cx="5510400" cy="531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000"/>
              <a:buNone/>
              <a:defRPr sz="2000">
                <a:highlight>
                  <a:schemeClr val="accent1"/>
                </a:highlight>
              </a:defRPr>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p:txBody>
      </p:sp>
      <p:sp>
        <p:nvSpPr>
          <p:cNvPr id="719" name="Google Shape;719;p19"/>
          <p:cNvSpPr txBox="1"/>
          <p:nvPr>
            <p:ph idx="1" type="subTitle"/>
          </p:nvPr>
        </p:nvSpPr>
        <p:spPr>
          <a:xfrm>
            <a:off x="1226400" y="1291813"/>
            <a:ext cx="6691200" cy="14784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3000"/>
              <a:buNone/>
              <a:defRPr sz="3000"/>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p:txBody>
      </p:sp>
      <p:sp>
        <p:nvSpPr>
          <p:cNvPr id="720" name="Google Shape;720;p19"/>
          <p:cNvSpPr/>
          <p:nvPr/>
        </p:nvSpPr>
        <p:spPr>
          <a:xfrm>
            <a:off x="-28575" y="4113476"/>
            <a:ext cx="9172523" cy="1019177"/>
          </a:xfrm>
          <a:custGeom>
            <a:rect b="b" l="l" r="r" t="t"/>
            <a:pathLst>
              <a:path extrusionOk="0" h="7284" w="47339">
                <a:moveTo>
                  <a:pt x="47338" y="0"/>
                </a:moveTo>
                <a:cubicBezTo>
                  <a:pt x="41495" y="1092"/>
                  <a:pt x="43542" y="3505"/>
                  <a:pt x="39036" y="3880"/>
                </a:cubicBezTo>
                <a:cubicBezTo>
                  <a:pt x="38673" y="3910"/>
                  <a:pt x="38339" y="3924"/>
                  <a:pt x="38027" y="3924"/>
                </a:cubicBezTo>
                <a:cubicBezTo>
                  <a:pt x="34521" y="3924"/>
                  <a:pt x="33945" y="2170"/>
                  <a:pt x="29318" y="2170"/>
                </a:cubicBezTo>
                <a:cubicBezTo>
                  <a:pt x="29036" y="2170"/>
                  <a:pt x="28738" y="2176"/>
                  <a:pt x="28424" y="2190"/>
                </a:cubicBezTo>
                <a:cubicBezTo>
                  <a:pt x="22506" y="2451"/>
                  <a:pt x="21495" y="4356"/>
                  <a:pt x="14347" y="4661"/>
                </a:cubicBezTo>
                <a:cubicBezTo>
                  <a:pt x="13564" y="4695"/>
                  <a:pt x="12872" y="4710"/>
                  <a:pt x="12254" y="4710"/>
                </a:cubicBezTo>
                <a:cubicBezTo>
                  <a:pt x="7234" y="4710"/>
                  <a:pt x="7113" y="3676"/>
                  <a:pt x="2870" y="2710"/>
                </a:cubicBezTo>
                <a:cubicBezTo>
                  <a:pt x="1924" y="2499"/>
                  <a:pt x="965" y="2346"/>
                  <a:pt x="1" y="2252"/>
                </a:cubicBezTo>
                <a:lnTo>
                  <a:pt x="1" y="7284"/>
                </a:lnTo>
                <a:lnTo>
                  <a:pt x="47338" y="7284"/>
                </a:lnTo>
                <a:lnTo>
                  <a:pt x="47338" y="0"/>
                </a:lnTo>
                <a:close/>
              </a:path>
            </a:pathLst>
          </a:custGeom>
          <a:solidFill>
            <a:schemeClr val="lt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21" name="Google Shape;721;p19"/>
          <p:cNvGrpSpPr/>
          <p:nvPr/>
        </p:nvGrpSpPr>
        <p:grpSpPr>
          <a:xfrm>
            <a:off x="128301" y="3815911"/>
            <a:ext cx="787031" cy="733910"/>
            <a:chOff x="1202700" y="3560500"/>
            <a:chExt cx="164875" cy="153750"/>
          </a:xfrm>
        </p:grpSpPr>
        <p:sp>
          <p:nvSpPr>
            <p:cNvPr id="722" name="Google Shape;722;p19"/>
            <p:cNvSpPr/>
            <p:nvPr/>
          </p:nvSpPr>
          <p:spPr>
            <a:xfrm>
              <a:off x="1255550" y="3560500"/>
              <a:ext cx="55375" cy="153600"/>
            </a:xfrm>
            <a:custGeom>
              <a:rect b="b" l="l" r="r" t="t"/>
              <a:pathLst>
                <a:path extrusionOk="0" h="6144" w="2215">
                  <a:moveTo>
                    <a:pt x="975" y="0"/>
                  </a:moveTo>
                  <a:cubicBezTo>
                    <a:pt x="918" y="0"/>
                    <a:pt x="863" y="24"/>
                    <a:pt x="824" y="67"/>
                  </a:cubicBezTo>
                  <a:lnTo>
                    <a:pt x="812" y="79"/>
                  </a:lnTo>
                  <a:cubicBezTo>
                    <a:pt x="746" y="149"/>
                    <a:pt x="801" y="240"/>
                    <a:pt x="879" y="284"/>
                  </a:cubicBezTo>
                  <a:lnTo>
                    <a:pt x="879" y="284"/>
                  </a:lnTo>
                  <a:cubicBezTo>
                    <a:pt x="863" y="275"/>
                    <a:pt x="854" y="271"/>
                    <a:pt x="851" y="271"/>
                  </a:cubicBezTo>
                  <a:cubicBezTo>
                    <a:pt x="842" y="271"/>
                    <a:pt x="869" y="298"/>
                    <a:pt x="879" y="324"/>
                  </a:cubicBezTo>
                  <a:cubicBezTo>
                    <a:pt x="893" y="360"/>
                    <a:pt x="907" y="398"/>
                    <a:pt x="923" y="438"/>
                  </a:cubicBezTo>
                  <a:cubicBezTo>
                    <a:pt x="975" y="569"/>
                    <a:pt x="1031" y="699"/>
                    <a:pt x="1079" y="832"/>
                  </a:cubicBezTo>
                  <a:cubicBezTo>
                    <a:pt x="1182" y="1111"/>
                    <a:pt x="1198" y="1444"/>
                    <a:pt x="1154" y="1733"/>
                  </a:cubicBezTo>
                  <a:cubicBezTo>
                    <a:pt x="1107" y="2044"/>
                    <a:pt x="1107" y="2363"/>
                    <a:pt x="1156" y="2676"/>
                  </a:cubicBezTo>
                  <a:cubicBezTo>
                    <a:pt x="1202" y="2955"/>
                    <a:pt x="1400" y="3164"/>
                    <a:pt x="1577" y="3399"/>
                  </a:cubicBezTo>
                  <a:cubicBezTo>
                    <a:pt x="1738" y="3612"/>
                    <a:pt x="1677" y="3917"/>
                    <a:pt x="1627" y="4150"/>
                  </a:cubicBezTo>
                  <a:cubicBezTo>
                    <a:pt x="1587" y="4326"/>
                    <a:pt x="1535" y="4497"/>
                    <a:pt x="1471" y="4666"/>
                  </a:cubicBezTo>
                  <a:cubicBezTo>
                    <a:pt x="1477" y="4537"/>
                    <a:pt x="1469" y="4409"/>
                    <a:pt x="1445" y="4282"/>
                  </a:cubicBezTo>
                  <a:cubicBezTo>
                    <a:pt x="1370" y="3847"/>
                    <a:pt x="1007" y="3499"/>
                    <a:pt x="710" y="3142"/>
                  </a:cubicBezTo>
                  <a:cubicBezTo>
                    <a:pt x="527" y="2925"/>
                    <a:pt x="535" y="2706"/>
                    <a:pt x="592" y="2456"/>
                  </a:cubicBezTo>
                  <a:cubicBezTo>
                    <a:pt x="642" y="2241"/>
                    <a:pt x="806" y="2054"/>
                    <a:pt x="848" y="1835"/>
                  </a:cubicBezTo>
                  <a:cubicBezTo>
                    <a:pt x="905" y="1538"/>
                    <a:pt x="949" y="1083"/>
                    <a:pt x="616" y="880"/>
                  </a:cubicBezTo>
                  <a:cubicBezTo>
                    <a:pt x="593" y="867"/>
                    <a:pt x="568" y="861"/>
                    <a:pt x="543" y="861"/>
                  </a:cubicBezTo>
                  <a:cubicBezTo>
                    <a:pt x="447" y="861"/>
                    <a:pt x="351" y="944"/>
                    <a:pt x="387" y="1020"/>
                  </a:cubicBezTo>
                  <a:cubicBezTo>
                    <a:pt x="543" y="1358"/>
                    <a:pt x="443" y="1787"/>
                    <a:pt x="254" y="2100"/>
                  </a:cubicBezTo>
                  <a:cubicBezTo>
                    <a:pt x="42" y="2448"/>
                    <a:pt x="1" y="2863"/>
                    <a:pt x="204" y="3218"/>
                  </a:cubicBezTo>
                  <a:cubicBezTo>
                    <a:pt x="298" y="3385"/>
                    <a:pt x="465" y="3519"/>
                    <a:pt x="582" y="3674"/>
                  </a:cubicBezTo>
                  <a:cubicBezTo>
                    <a:pt x="736" y="3877"/>
                    <a:pt x="899" y="4081"/>
                    <a:pt x="957" y="4314"/>
                  </a:cubicBezTo>
                  <a:cubicBezTo>
                    <a:pt x="1053" y="4720"/>
                    <a:pt x="893" y="5121"/>
                    <a:pt x="1067" y="5521"/>
                  </a:cubicBezTo>
                  <a:cubicBezTo>
                    <a:pt x="1081" y="5557"/>
                    <a:pt x="1118" y="5574"/>
                    <a:pt x="1155" y="5574"/>
                  </a:cubicBezTo>
                  <a:cubicBezTo>
                    <a:pt x="1193" y="5574"/>
                    <a:pt x="1231" y="5556"/>
                    <a:pt x="1246" y="5521"/>
                  </a:cubicBezTo>
                  <a:cubicBezTo>
                    <a:pt x="1258" y="5495"/>
                    <a:pt x="1268" y="5472"/>
                    <a:pt x="1280" y="5446"/>
                  </a:cubicBezTo>
                  <a:lnTo>
                    <a:pt x="1280" y="5446"/>
                  </a:lnTo>
                  <a:cubicBezTo>
                    <a:pt x="1268" y="5785"/>
                    <a:pt x="1372" y="6143"/>
                    <a:pt x="1821" y="6143"/>
                  </a:cubicBezTo>
                  <a:cubicBezTo>
                    <a:pt x="1823" y="6143"/>
                    <a:pt x="1826" y="6143"/>
                    <a:pt x="1828" y="6143"/>
                  </a:cubicBezTo>
                  <a:cubicBezTo>
                    <a:pt x="1900" y="6143"/>
                    <a:pt x="1948" y="6081"/>
                    <a:pt x="1910" y="6032"/>
                  </a:cubicBezTo>
                  <a:cubicBezTo>
                    <a:pt x="1587" y="5599"/>
                    <a:pt x="1944" y="4989"/>
                    <a:pt x="2075" y="4545"/>
                  </a:cubicBezTo>
                  <a:cubicBezTo>
                    <a:pt x="2155" y="4274"/>
                    <a:pt x="2213" y="4005"/>
                    <a:pt x="2215" y="3724"/>
                  </a:cubicBezTo>
                  <a:cubicBezTo>
                    <a:pt x="2215" y="3437"/>
                    <a:pt x="2097" y="3232"/>
                    <a:pt x="1906" y="2994"/>
                  </a:cubicBezTo>
                  <a:cubicBezTo>
                    <a:pt x="1485" y="2466"/>
                    <a:pt x="1776" y="1799"/>
                    <a:pt x="1683" y="1215"/>
                  </a:cubicBezTo>
                  <a:cubicBezTo>
                    <a:pt x="1639" y="922"/>
                    <a:pt x="1545" y="639"/>
                    <a:pt x="1402" y="380"/>
                  </a:cubicBezTo>
                  <a:cubicBezTo>
                    <a:pt x="1326" y="240"/>
                    <a:pt x="1240" y="21"/>
                    <a:pt x="1019" y="5"/>
                  </a:cubicBezTo>
                  <a:cubicBezTo>
                    <a:pt x="1004" y="2"/>
                    <a:pt x="989" y="0"/>
                    <a:pt x="975" y="0"/>
                  </a:cubicBezTo>
                  <a:close/>
                </a:path>
              </a:pathLst>
            </a:custGeom>
            <a:solidFill>
              <a:schemeClr val="lt2"/>
            </a:solidFill>
            <a:ln>
              <a:noFill/>
            </a:ln>
            <a:effectLst>
              <a:outerShdw blurRad="114300" rotWithShape="0" algn="bl" dir="444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 name="Google Shape;723;p19"/>
            <p:cNvSpPr/>
            <p:nvPr/>
          </p:nvSpPr>
          <p:spPr>
            <a:xfrm>
              <a:off x="1202700" y="3566950"/>
              <a:ext cx="81375" cy="147300"/>
            </a:xfrm>
            <a:custGeom>
              <a:rect b="b" l="l" r="r" t="t"/>
              <a:pathLst>
                <a:path extrusionOk="0" h="5892" w="3255">
                  <a:moveTo>
                    <a:pt x="1469" y="1"/>
                  </a:moveTo>
                  <a:cubicBezTo>
                    <a:pt x="1419" y="1"/>
                    <a:pt x="1369" y="19"/>
                    <a:pt x="1339" y="60"/>
                  </a:cubicBezTo>
                  <a:cubicBezTo>
                    <a:pt x="1208" y="247"/>
                    <a:pt x="1130" y="471"/>
                    <a:pt x="1080" y="684"/>
                  </a:cubicBezTo>
                  <a:cubicBezTo>
                    <a:pt x="1023" y="931"/>
                    <a:pt x="997" y="1186"/>
                    <a:pt x="1005" y="1441"/>
                  </a:cubicBezTo>
                  <a:cubicBezTo>
                    <a:pt x="1013" y="1688"/>
                    <a:pt x="1092" y="1919"/>
                    <a:pt x="1222" y="2143"/>
                  </a:cubicBezTo>
                  <a:cubicBezTo>
                    <a:pt x="1353" y="2366"/>
                    <a:pt x="1577" y="2561"/>
                    <a:pt x="1674" y="2794"/>
                  </a:cubicBezTo>
                  <a:cubicBezTo>
                    <a:pt x="1778" y="3039"/>
                    <a:pt x="1716" y="3314"/>
                    <a:pt x="1678" y="3563"/>
                  </a:cubicBezTo>
                  <a:cubicBezTo>
                    <a:pt x="1648" y="3773"/>
                    <a:pt x="1668" y="3984"/>
                    <a:pt x="1740" y="4183"/>
                  </a:cubicBezTo>
                  <a:cubicBezTo>
                    <a:pt x="1523" y="4058"/>
                    <a:pt x="1351" y="3932"/>
                    <a:pt x="1224" y="3741"/>
                  </a:cubicBezTo>
                  <a:cubicBezTo>
                    <a:pt x="1086" y="3530"/>
                    <a:pt x="1150" y="3304"/>
                    <a:pt x="1084" y="3085"/>
                  </a:cubicBezTo>
                  <a:cubicBezTo>
                    <a:pt x="1025" y="2882"/>
                    <a:pt x="1062" y="2665"/>
                    <a:pt x="1013" y="2459"/>
                  </a:cubicBezTo>
                  <a:cubicBezTo>
                    <a:pt x="961" y="2240"/>
                    <a:pt x="815" y="2035"/>
                    <a:pt x="652" y="1858"/>
                  </a:cubicBezTo>
                  <a:cubicBezTo>
                    <a:pt x="544" y="1742"/>
                    <a:pt x="409" y="1620"/>
                    <a:pt x="225" y="1618"/>
                  </a:cubicBezTo>
                  <a:cubicBezTo>
                    <a:pt x="213" y="1615"/>
                    <a:pt x="201" y="1614"/>
                    <a:pt x="190" y="1614"/>
                  </a:cubicBezTo>
                  <a:cubicBezTo>
                    <a:pt x="73" y="1614"/>
                    <a:pt x="0" y="1759"/>
                    <a:pt x="122" y="1830"/>
                  </a:cubicBezTo>
                  <a:cubicBezTo>
                    <a:pt x="327" y="1949"/>
                    <a:pt x="431" y="2204"/>
                    <a:pt x="498" y="2388"/>
                  </a:cubicBezTo>
                  <a:cubicBezTo>
                    <a:pt x="576" y="2605"/>
                    <a:pt x="550" y="2812"/>
                    <a:pt x="570" y="3033"/>
                  </a:cubicBezTo>
                  <a:cubicBezTo>
                    <a:pt x="592" y="3255"/>
                    <a:pt x="600" y="3480"/>
                    <a:pt x="658" y="3695"/>
                  </a:cubicBezTo>
                  <a:cubicBezTo>
                    <a:pt x="714" y="3906"/>
                    <a:pt x="877" y="4100"/>
                    <a:pt x="1052" y="4261"/>
                  </a:cubicBezTo>
                  <a:cubicBezTo>
                    <a:pt x="1236" y="4430"/>
                    <a:pt x="1493" y="4530"/>
                    <a:pt x="1704" y="4675"/>
                  </a:cubicBezTo>
                  <a:cubicBezTo>
                    <a:pt x="1923" y="4825"/>
                    <a:pt x="1883" y="5080"/>
                    <a:pt x="1961" y="5285"/>
                  </a:cubicBezTo>
                  <a:cubicBezTo>
                    <a:pt x="2045" y="5503"/>
                    <a:pt x="2210" y="5680"/>
                    <a:pt x="2419" y="5780"/>
                  </a:cubicBezTo>
                  <a:cubicBezTo>
                    <a:pt x="2555" y="5844"/>
                    <a:pt x="2740" y="5892"/>
                    <a:pt x="2916" y="5892"/>
                  </a:cubicBezTo>
                  <a:cubicBezTo>
                    <a:pt x="3012" y="5892"/>
                    <a:pt x="3105" y="5877"/>
                    <a:pt x="3185" y="5843"/>
                  </a:cubicBezTo>
                  <a:cubicBezTo>
                    <a:pt x="3254" y="5813"/>
                    <a:pt x="3247" y="5740"/>
                    <a:pt x="3187" y="5708"/>
                  </a:cubicBezTo>
                  <a:cubicBezTo>
                    <a:pt x="2930" y="5572"/>
                    <a:pt x="2643" y="5542"/>
                    <a:pt x="2515" y="5291"/>
                  </a:cubicBezTo>
                  <a:cubicBezTo>
                    <a:pt x="2471" y="5194"/>
                    <a:pt x="2439" y="5092"/>
                    <a:pt x="2419" y="4986"/>
                  </a:cubicBezTo>
                  <a:lnTo>
                    <a:pt x="2419" y="4986"/>
                  </a:lnTo>
                  <a:cubicBezTo>
                    <a:pt x="2541" y="5150"/>
                    <a:pt x="2619" y="5343"/>
                    <a:pt x="2840" y="5443"/>
                  </a:cubicBezTo>
                  <a:cubicBezTo>
                    <a:pt x="2859" y="5451"/>
                    <a:pt x="2879" y="5455"/>
                    <a:pt x="2899" y="5455"/>
                  </a:cubicBezTo>
                  <a:cubicBezTo>
                    <a:pt x="2949" y="5455"/>
                    <a:pt x="2997" y="5430"/>
                    <a:pt x="3011" y="5389"/>
                  </a:cubicBezTo>
                  <a:cubicBezTo>
                    <a:pt x="3079" y="5198"/>
                    <a:pt x="2960" y="4960"/>
                    <a:pt x="2870" y="4783"/>
                  </a:cubicBezTo>
                  <a:cubicBezTo>
                    <a:pt x="2770" y="4590"/>
                    <a:pt x="2537" y="4454"/>
                    <a:pt x="2384" y="4289"/>
                  </a:cubicBezTo>
                  <a:cubicBezTo>
                    <a:pt x="2198" y="4088"/>
                    <a:pt x="2180" y="3803"/>
                    <a:pt x="2198" y="3563"/>
                  </a:cubicBezTo>
                  <a:cubicBezTo>
                    <a:pt x="2220" y="3298"/>
                    <a:pt x="2248" y="3067"/>
                    <a:pt x="2194" y="2802"/>
                  </a:cubicBezTo>
                  <a:cubicBezTo>
                    <a:pt x="2152" y="2595"/>
                    <a:pt x="2011" y="2422"/>
                    <a:pt x="1865" y="2252"/>
                  </a:cubicBezTo>
                  <a:cubicBezTo>
                    <a:pt x="1686" y="2043"/>
                    <a:pt x="1551" y="1822"/>
                    <a:pt x="1495" y="1573"/>
                  </a:cubicBezTo>
                  <a:cubicBezTo>
                    <a:pt x="1435" y="1316"/>
                    <a:pt x="1441" y="1021"/>
                    <a:pt x="1505" y="795"/>
                  </a:cubicBezTo>
                  <a:cubicBezTo>
                    <a:pt x="1571" y="572"/>
                    <a:pt x="1630" y="212"/>
                    <a:pt x="1630" y="122"/>
                  </a:cubicBezTo>
                  <a:cubicBezTo>
                    <a:pt x="1630" y="48"/>
                    <a:pt x="1549" y="1"/>
                    <a:pt x="1469" y="1"/>
                  </a:cubicBezTo>
                  <a:close/>
                </a:path>
              </a:pathLst>
            </a:custGeom>
            <a:solidFill>
              <a:schemeClr val="lt2"/>
            </a:solidFill>
            <a:ln>
              <a:noFill/>
            </a:ln>
            <a:effectLst>
              <a:outerShdw blurRad="114300" rotWithShape="0" algn="bl" dir="444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 name="Google Shape;724;p19"/>
            <p:cNvSpPr/>
            <p:nvPr/>
          </p:nvSpPr>
          <p:spPr>
            <a:xfrm>
              <a:off x="1305475" y="3569000"/>
              <a:ext cx="33700" cy="143525"/>
            </a:xfrm>
            <a:custGeom>
              <a:rect b="b" l="l" r="r" t="t"/>
              <a:pathLst>
                <a:path extrusionOk="0" h="5741" w="1348">
                  <a:moveTo>
                    <a:pt x="549" y="1"/>
                  </a:moveTo>
                  <a:cubicBezTo>
                    <a:pt x="477" y="1"/>
                    <a:pt x="402" y="40"/>
                    <a:pt x="391" y="116"/>
                  </a:cubicBezTo>
                  <a:cubicBezTo>
                    <a:pt x="349" y="399"/>
                    <a:pt x="220" y="680"/>
                    <a:pt x="146" y="959"/>
                  </a:cubicBezTo>
                  <a:cubicBezTo>
                    <a:pt x="84" y="1190"/>
                    <a:pt x="0" y="1453"/>
                    <a:pt x="14" y="1690"/>
                  </a:cubicBezTo>
                  <a:cubicBezTo>
                    <a:pt x="26" y="1895"/>
                    <a:pt x="138" y="2140"/>
                    <a:pt x="281" y="2308"/>
                  </a:cubicBezTo>
                  <a:cubicBezTo>
                    <a:pt x="485" y="2549"/>
                    <a:pt x="730" y="2790"/>
                    <a:pt x="774" y="3085"/>
                  </a:cubicBezTo>
                  <a:cubicBezTo>
                    <a:pt x="855" y="3635"/>
                    <a:pt x="407" y="4107"/>
                    <a:pt x="172" y="4599"/>
                  </a:cubicBezTo>
                  <a:cubicBezTo>
                    <a:pt x="70" y="4813"/>
                    <a:pt x="116" y="5126"/>
                    <a:pt x="182" y="5345"/>
                  </a:cubicBezTo>
                  <a:cubicBezTo>
                    <a:pt x="244" y="5546"/>
                    <a:pt x="469" y="5638"/>
                    <a:pt x="678" y="5729"/>
                  </a:cubicBezTo>
                  <a:cubicBezTo>
                    <a:pt x="696" y="5737"/>
                    <a:pt x="714" y="5741"/>
                    <a:pt x="731" y="5741"/>
                  </a:cubicBezTo>
                  <a:cubicBezTo>
                    <a:pt x="807" y="5741"/>
                    <a:pt x="869" y="5674"/>
                    <a:pt x="825" y="5614"/>
                  </a:cubicBezTo>
                  <a:cubicBezTo>
                    <a:pt x="554" y="5221"/>
                    <a:pt x="650" y="4793"/>
                    <a:pt x="875" y="4406"/>
                  </a:cubicBezTo>
                  <a:cubicBezTo>
                    <a:pt x="1003" y="4185"/>
                    <a:pt x="1144" y="3972"/>
                    <a:pt x="1240" y="3741"/>
                  </a:cubicBezTo>
                  <a:cubicBezTo>
                    <a:pt x="1348" y="3472"/>
                    <a:pt x="1328" y="3171"/>
                    <a:pt x="1266" y="2896"/>
                  </a:cubicBezTo>
                  <a:cubicBezTo>
                    <a:pt x="1160" y="2429"/>
                    <a:pt x="556" y="2126"/>
                    <a:pt x="505" y="1650"/>
                  </a:cubicBezTo>
                  <a:cubicBezTo>
                    <a:pt x="493" y="1548"/>
                    <a:pt x="558" y="1138"/>
                    <a:pt x="598" y="939"/>
                  </a:cubicBezTo>
                  <a:cubicBezTo>
                    <a:pt x="638" y="739"/>
                    <a:pt x="714" y="391"/>
                    <a:pt x="694" y="116"/>
                  </a:cubicBezTo>
                  <a:cubicBezTo>
                    <a:pt x="688" y="38"/>
                    <a:pt x="619" y="1"/>
                    <a:pt x="549" y="1"/>
                  </a:cubicBezTo>
                  <a:close/>
                </a:path>
              </a:pathLst>
            </a:custGeom>
            <a:solidFill>
              <a:schemeClr val="lt2"/>
            </a:solidFill>
            <a:ln>
              <a:noFill/>
            </a:ln>
            <a:effectLst>
              <a:outerShdw blurRad="114300" rotWithShape="0" algn="bl" dir="444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 name="Google Shape;725;p19"/>
            <p:cNvSpPr/>
            <p:nvPr/>
          </p:nvSpPr>
          <p:spPr>
            <a:xfrm>
              <a:off x="1332075" y="3592550"/>
              <a:ext cx="35500" cy="120450"/>
            </a:xfrm>
            <a:custGeom>
              <a:rect b="b" l="l" r="r" t="t"/>
              <a:pathLst>
                <a:path extrusionOk="0" h="4818" w="1420">
                  <a:moveTo>
                    <a:pt x="987" y="0"/>
                  </a:moveTo>
                  <a:cubicBezTo>
                    <a:pt x="909" y="0"/>
                    <a:pt x="833" y="33"/>
                    <a:pt x="816" y="106"/>
                  </a:cubicBezTo>
                  <a:cubicBezTo>
                    <a:pt x="772" y="288"/>
                    <a:pt x="634" y="457"/>
                    <a:pt x="533" y="620"/>
                  </a:cubicBezTo>
                  <a:cubicBezTo>
                    <a:pt x="405" y="822"/>
                    <a:pt x="313" y="989"/>
                    <a:pt x="305" y="1220"/>
                  </a:cubicBezTo>
                  <a:cubicBezTo>
                    <a:pt x="300" y="1433"/>
                    <a:pt x="425" y="1601"/>
                    <a:pt x="521" y="1792"/>
                  </a:cubicBezTo>
                  <a:cubicBezTo>
                    <a:pt x="618" y="1989"/>
                    <a:pt x="808" y="2205"/>
                    <a:pt x="824" y="2416"/>
                  </a:cubicBezTo>
                  <a:cubicBezTo>
                    <a:pt x="846" y="2673"/>
                    <a:pt x="700" y="2878"/>
                    <a:pt x="533" y="3088"/>
                  </a:cubicBezTo>
                  <a:cubicBezTo>
                    <a:pt x="375" y="3287"/>
                    <a:pt x="252" y="3488"/>
                    <a:pt x="174" y="3717"/>
                  </a:cubicBezTo>
                  <a:cubicBezTo>
                    <a:pt x="48" y="4084"/>
                    <a:pt x="1" y="4616"/>
                    <a:pt x="501" y="4807"/>
                  </a:cubicBezTo>
                  <a:cubicBezTo>
                    <a:pt x="520" y="4814"/>
                    <a:pt x="541" y="4818"/>
                    <a:pt x="563" y="4818"/>
                  </a:cubicBezTo>
                  <a:cubicBezTo>
                    <a:pt x="650" y="4818"/>
                    <a:pt x="740" y="4764"/>
                    <a:pt x="700" y="4686"/>
                  </a:cubicBezTo>
                  <a:cubicBezTo>
                    <a:pt x="531" y="4347"/>
                    <a:pt x="692" y="3845"/>
                    <a:pt x="883" y="3532"/>
                  </a:cubicBezTo>
                  <a:cubicBezTo>
                    <a:pt x="1001" y="3343"/>
                    <a:pt x="1182" y="3177"/>
                    <a:pt x="1274" y="2978"/>
                  </a:cubicBezTo>
                  <a:cubicBezTo>
                    <a:pt x="1378" y="2757"/>
                    <a:pt x="1419" y="2522"/>
                    <a:pt x="1376" y="2288"/>
                  </a:cubicBezTo>
                  <a:cubicBezTo>
                    <a:pt x="1342" y="2097"/>
                    <a:pt x="1188" y="1906"/>
                    <a:pt x="1085" y="1730"/>
                  </a:cubicBezTo>
                  <a:cubicBezTo>
                    <a:pt x="989" y="1567"/>
                    <a:pt x="852" y="1404"/>
                    <a:pt x="834" y="1220"/>
                  </a:cubicBezTo>
                  <a:cubicBezTo>
                    <a:pt x="816" y="1021"/>
                    <a:pt x="947" y="836"/>
                    <a:pt x="1037" y="656"/>
                  </a:cubicBezTo>
                  <a:cubicBezTo>
                    <a:pt x="1115" y="497"/>
                    <a:pt x="1176" y="317"/>
                    <a:pt x="1184" y="146"/>
                  </a:cubicBezTo>
                  <a:cubicBezTo>
                    <a:pt x="1190" y="54"/>
                    <a:pt x="1086" y="0"/>
                    <a:pt x="987" y="0"/>
                  </a:cubicBezTo>
                  <a:close/>
                </a:path>
              </a:pathLst>
            </a:custGeom>
            <a:solidFill>
              <a:schemeClr val="lt2"/>
            </a:solidFill>
            <a:ln>
              <a:noFill/>
            </a:ln>
            <a:effectLst>
              <a:outerShdw blurRad="114300" rotWithShape="0" algn="bl" dir="444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26" name="Google Shape;726;p19"/>
          <p:cNvGrpSpPr/>
          <p:nvPr/>
        </p:nvGrpSpPr>
        <p:grpSpPr>
          <a:xfrm rot="-1263723">
            <a:off x="6805723" y="3785722"/>
            <a:ext cx="1449633" cy="1245731"/>
            <a:chOff x="935150" y="3506300"/>
            <a:chExt cx="174400" cy="149875"/>
          </a:xfrm>
        </p:grpSpPr>
        <p:sp>
          <p:nvSpPr>
            <p:cNvPr id="727" name="Google Shape;727;p19"/>
            <p:cNvSpPr/>
            <p:nvPr/>
          </p:nvSpPr>
          <p:spPr>
            <a:xfrm>
              <a:off x="935150" y="3518000"/>
              <a:ext cx="26825" cy="112200"/>
            </a:xfrm>
            <a:custGeom>
              <a:rect b="b" l="l" r="r" t="t"/>
              <a:pathLst>
                <a:path extrusionOk="0" h="4488" w="1073">
                  <a:moveTo>
                    <a:pt x="676" y="0"/>
                  </a:moveTo>
                  <a:cubicBezTo>
                    <a:pt x="599" y="0"/>
                    <a:pt x="519" y="67"/>
                    <a:pt x="539" y="139"/>
                  </a:cubicBezTo>
                  <a:cubicBezTo>
                    <a:pt x="630" y="470"/>
                    <a:pt x="499" y="864"/>
                    <a:pt x="302" y="1145"/>
                  </a:cubicBezTo>
                  <a:cubicBezTo>
                    <a:pt x="82" y="1454"/>
                    <a:pt x="1" y="1843"/>
                    <a:pt x="130" y="2193"/>
                  </a:cubicBezTo>
                  <a:cubicBezTo>
                    <a:pt x="190" y="2359"/>
                    <a:pt x="316" y="2496"/>
                    <a:pt x="397" y="2654"/>
                  </a:cubicBezTo>
                  <a:cubicBezTo>
                    <a:pt x="503" y="2855"/>
                    <a:pt x="618" y="3060"/>
                    <a:pt x="640" y="3286"/>
                  </a:cubicBezTo>
                  <a:cubicBezTo>
                    <a:pt x="674" y="3676"/>
                    <a:pt x="495" y="4039"/>
                    <a:pt x="593" y="4431"/>
                  </a:cubicBezTo>
                  <a:cubicBezTo>
                    <a:pt x="602" y="4469"/>
                    <a:pt x="635" y="4488"/>
                    <a:pt x="669" y="4488"/>
                  </a:cubicBezTo>
                  <a:cubicBezTo>
                    <a:pt x="699" y="4488"/>
                    <a:pt x="728" y="4474"/>
                    <a:pt x="744" y="4445"/>
                  </a:cubicBezTo>
                  <a:cubicBezTo>
                    <a:pt x="943" y="4089"/>
                    <a:pt x="1073" y="3696"/>
                    <a:pt x="1057" y="3294"/>
                  </a:cubicBezTo>
                  <a:cubicBezTo>
                    <a:pt x="1043" y="2879"/>
                    <a:pt x="778" y="2520"/>
                    <a:pt x="567" y="2162"/>
                  </a:cubicBezTo>
                  <a:cubicBezTo>
                    <a:pt x="439" y="1942"/>
                    <a:pt x="471" y="1737"/>
                    <a:pt x="547" y="1506"/>
                  </a:cubicBezTo>
                  <a:cubicBezTo>
                    <a:pt x="614" y="1307"/>
                    <a:pt x="774" y="1145"/>
                    <a:pt x="836" y="942"/>
                  </a:cubicBezTo>
                  <a:cubicBezTo>
                    <a:pt x="917" y="667"/>
                    <a:pt x="1007" y="244"/>
                    <a:pt x="748" y="25"/>
                  </a:cubicBezTo>
                  <a:cubicBezTo>
                    <a:pt x="727" y="8"/>
                    <a:pt x="702" y="0"/>
                    <a:pt x="676" y="0"/>
                  </a:cubicBezTo>
                  <a:close/>
                </a:path>
              </a:pathLst>
            </a:custGeom>
            <a:solidFill>
              <a:schemeClr val="accent1"/>
            </a:solidFill>
            <a:ln>
              <a:noFill/>
            </a:ln>
            <a:effectLst>
              <a:outerShdw blurRad="114300" rotWithShape="0" algn="bl" dir="444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 name="Google Shape;728;p19"/>
            <p:cNvSpPr/>
            <p:nvPr/>
          </p:nvSpPr>
          <p:spPr>
            <a:xfrm>
              <a:off x="996275" y="3524150"/>
              <a:ext cx="51350" cy="132025"/>
            </a:xfrm>
            <a:custGeom>
              <a:rect b="b" l="l" r="r" t="t"/>
              <a:pathLst>
                <a:path extrusionOk="0" h="5281" w="2054">
                  <a:moveTo>
                    <a:pt x="1784" y="0"/>
                  </a:moveTo>
                  <a:cubicBezTo>
                    <a:pt x="1779" y="0"/>
                    <a:pt x="1775" y="0"/>
                    <a:pt x="1771" y="0"/>
                  </a:cubicBezTo>
                  <a:cubicBezTo>
                    <a:pt x="1543" y="12"/>
                    <a:pt x="1661" y="369"/>
                    <a:pt x="1661" y="403"/>
                  </a:cubicBezTo>
                  <a:cubicBezTo>
                    <a:pt x="1657" y="523"/>
                    <a:pt x="1657" y="640"/>
                    <a:pt x="1649" y="760"/>
                  </a:cubicBezTo>
                  <a:cubicBezTo>
                    <a:pt x="1635" y="1013"/>
                    <a:pt x="1543" y="1288"/>
                    <a:pt x="1418" y="1515"/>
                  </a:cubicBezTo>
                  <a:cubicBezTo>
                    <a:pt x="1282" y="1756"/>
                    <a:pt x="1183" y="2017"/>
                    <a:pt x="1119" y="2286"/>
                  </a:cubicBezTo>
                  <a:cubicBezTo>
                    <a:pt x="1061" y="2525"/>
                    <a:pt x="1141" y="2741"/>
                    <a:pt x="1197" y="2972"/>
                  </a:cubicBezTo>
                  <a:cubicBezTo>
                    <a:pt x="1246" y="3181"/>
                    <a:pt x="1103" y="3418"/>
                    <a:pt x="993" y="3598"/>
                  </a:cubicBezTo>
                  <a:cubicBezTo>
                    <a:pt x="856" y="3821"/>
                    <a:pt x="678" y="4024"/>
                    <a:pt x="523" y="4237"/>
                  </a:cubicBezTo>
                  <a:cubicBezTo>
                    <a:pt x="338" y="4486"/>
                    <a:pt x="1" y="5132"/>
                    <a:pt x="507" y="5277"/>
                  </a:cubicBezTo>
                  <a:cubicBezTo>
                    <a:pt x="514" y="5279"/>
                    <a:pt x="521" y="5280"/>
                    <a:pt x="528" y="5280"/>
                  </a:cubicBezTo>
                  <a:cubicBezTo>
                    <a:pt x="572" y="5280"/>
                    <a:pt x="611" y="5245"/>
                    <a:pt x="603" y="5202"/>
                  </a:cubicBezTo>
                  <a:cubicBezTo>
                    <a:pt x="503" y="4777"/>
                    <a:pt x="959" y="4355"/>
                    <a:pt x="1197" y="4022"/>
                  </a:cubicBezTo>
                  <a:cubicBezTo>
                    <a:pt x="1344" y="3817"/>
                    <a:pt x="1474" y="3609"/>
                    <a:pt x="1563" y="3378"/>
                  </a:cubicBezTo>
                  <a:cubicBezTo>
                    <a:pt x="1657" y="3143"/>
                    <a:pt x="1633" y="2952"/>
                    <a:pt x="1569" y="2713"/>
                  </a:cubicBezTo>
                  <a:cubicBezTo>
                    <a:pt x="1428" y="2189"/>
                    <a:pt x="1854" y="1706"/>
                    <a:pt x="1972" y="1206"/>
                  </a:cubicBezTo>
                  <a:cubicBezTo>
                    <a:pt x="2034" y="963"/>
                    <a:pt x="2054" y="710"/>
                    <a:pt x="2032" y="459"/>
                  </a:cubicBezTo>
                  <a:cubicBezTo>
                    <a:pt x="2020" y="332"/>
                    <a:pt x="1999" y="0"/>
                    <a:pt x="1784" y="0"/>
                  </a:cubicBezTo>
                  <a:close/>
                </a:path>
              </a:pathLst>
            </a:custGeom>
            <a:solidFill>
              <a:schemeClr val="accent1"/>
            </a:solidFill>
            <a:ln>
              <a:noFill/>
            </a:ln>
            <a:effectLst>
              <a:outerShdw blurRad="114300" rotWithShape="0" algn="bl" dir="444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9" name="Google Shape;729;p19"/>
            <p:cNvSpPr/>
            <p:nvPr/>
          </p:nvSpPr>
          <p:spPr>
            <a:xfrm>
              <a:off x="963800" y="3506300"/>
              <a:ext cx="52000" cy="142200"/>
            </a:xfrm>
            <a:custGeom>
              <a:rect b="b" l="l" r="r" t="t"/>
              <a:pathLst>
                <a:path extrusionOk="0" h="5688" w="2080">
                  <a:moveTo>
                    <a:pt x="585" y="1"/>
                  </a:moveTo>
                  <a:cubicBezTo>
                    <a:pt x="510" y="1"/>
                    <a:pt x="435" y="58"/>
                    <a:pt x="449" y="135"/>
                  </a:cubicBezTo>
                  <a:cubicBezTo>
                    <a:pt x="463" y="218"/>
                    <a:pt x="573" y="547"/>
                    <a:pt x="664" y="750"/>
                  </a:cubicBezTo>
                  <a:cubicBezTo>
                    <a:pt x="760" y="980"/>
                    <a:pt x="806" y="1229"/>
                    <a:pt x="800" y="1478"/>
                  </a:cubicBezTo>
                  <a:cubicBezTo>
                    <a:pt x="792" y="1715"/>
                    <a:pt x="714" y="1940"/>
                    <a:pt x="598" y="2155"/>
                  </a:cubicBezTo>
                  <a:cubicBezTo>
                    <a:pt x="503" y="2331"/>
                    <a:pt x="413" y="2508"/>
                    <a:pt x="411" y="2707"/>
                  </a:cubicBezTo>
                  <a:cubicBezTo>
                    <a:pt x="409" y="2960"/>
                    <a:pt x="471" y="3176"/>
                    <a:pt x="531" y="3419"/>
                  </a:cubicBezTo>
                  <a:cubicBezTo>
                    <a:pt x="584" y="3642"/>
                    <a:pt x="616" y="3909"/>
                    <a:pt x="493" y="4120"/>
                  </a:cubicBezTo>
                  <a:cubicBezTo>
                    <a:pt x="391" y="4292"/>
                    <a:pt x="216" y="4445"/>
                    <a:pt x="164" y="4638"/>
                  </a:cubicBezTo>
                  <a:cubicBezTo>
                    <a:pt x="118" y="4812"/>
                    <a:pt x="56" y="5049"/>
                    <a:pt x="144" y="5220"/>
                  </a:cubicBezTo>
                  <a:cubicBezTo>
                    <a:pt x="164" y="5253"/>
                    <a:pt x="200" y="5271"/>
                    <a:pt x="237" y="5271"/>
                  </a:cubicBezTo>
                  <a:cubicBezTo>
                    <a:pt x="258" y="5271"/>
                    <a:pt x="279" y="5265"/>
                    <a:pt x="298" y="5252"/>
                  </a:cubicBezTo>
                  <a:cubicBezTo>
                    <a:pt x="467" y="5133"/>
                    <a:pt x="501" y="4945"/>
                    <a:pt x="577" y="4778"/>
                  </a:cubicBezTo>
                  <a:lnTo>
                    <a:pt x="577" y="4778"/>
                  </a:lnTo>
                  <a:cubicBezTo>
                    <a:pt x="577" y="4877"/>
                    <a:pt x="567" y="4977"/>
                    <a:pt x="545" y="5073"/>
                  </a:cubicBezTo>
                  <a:cubicBezTo>
                    <a:pt x="479" y="5322"/>
                    <a:pt x="244" y="5384"/>
                    <a:pt x="50" y="5539"/>
                  </a:cubicBezTo>
                  <a:cubicBezTo>
                    <a:pt x="1" y="5575"/>
                    <a:pt x="15" y="5651"/>
                    <a:pt x="72" y="5667"/>
                  </a:cubicBezTo>
                  <a:cubicBezTo>
                    <a:pt x="118" y="5681"/>
                    <a:pt x="168" y="5688"/>
                    <a:pt x="218" y="5688"/>
                  </a:cubicBezTo>
                  <a:cubicBezTo>
                    <a:pt x="391" y="5688"/>
                    <a:pt x="579" y="5612"/>
                    <a:pt x="704" y="5521"/>
                  </a:cubicBezTo>
                  <a:cubicBezTo>
                    <a:pt x="867" y="5396"/>
                    <a:pt x="977" y="5210"/>
                    <a:pt x="1007" y="5005"/>
                  </a:cubicBezTo>
                  <a:cubicBezTo>
                    <a:pt x="1041" y="4804"/>
                    <a:pt x="967" y="4573"/>
                    <a:pt x="1127" y="4407"/>
                  </a:cubicBezTo>
                  <a:cubicBezTo>
                    <a:pt x="1280" y="4248"/>
                    <a:pt x="1479" y="4124"/>
                    <a:pt x="1607" y="3945"/>
                  </a:cubicBezTo>
                  <a:cubicBezTo>
                    <a:pt x="1726" y="3773"/>
                    <a:pt x="1832" y="3572"/>
                    <a:pt x="1846" y="3369"/>
                  </a:cubicBezTo>
                  <a:cubicBezTo>
                    <a:pt x="1858" y="3162"/>
                    <a:pt x="1828" y="2946"/>
                    <a:pt x="1810" y="2739"/>
                  </a:cubicBezTo>
                  <a:cubicBezTo>
                    <a:pt x="1792" y="2534"/>
                    <a:pt x="1736" y="2339"/>
                    <a:pt x="1768" y="2127"/>
                  </a:cubicBezTo>
                  <a:cubicBezTo>
                    <a:pt x="1794" y="1948"/>
                    <a:pt x="1838" y="1697"/>
                    <a:pt x="1993" y="1561"/>
                  </a:cubicBezTo>
                  <a:cubicBezTo>
                    <a:pt x="2080" y="1487"/>
                    <a:pt x="2006" y="1367"/>
                    <a:pt x="1914" y="1367"/>
                  </a:cubicBezTo>
                  <a:cubicBezTo>
                    <a:pt x="1900" y="1367"/>
                    <a:pt x="1886" y="1370"/>
                    <a:pt x="1872" y="1376"/>
                  </a:cubicBezTo>
                  <a:cubicBezTo>
                    <a:pt x="1718" y="1400"/>
                    <a:pt x="1623" y="1528"/>
                    <a:pt x="1553" y="1649"/>
                  </a:cubicBezTo>
                  <a:cubicBezTo>
                    <a:pt x="1443" y="1832"/>
                    <a:pt x="1356" y="2042"/>
                    <a:pt x="1346" y="2251"/>
                  </a:cubicBezTo>
                  <a:cubicBezTo>
                    <a:pt x="1338" y="2450"/>
                    <a:pt x="1406" y="2650"/>
                    <a:pt x="1388" y="2847"/>
                  </a:cubicBezTo>
                  <a:cubicBezTo>
                    <a:pt x="1370" y="3060"/>
                    <a:pt x="1459" y="3263"/>
                    <a:pt x="1378" y="3475"/>
                  </a:cubicBezTo>
                  <a:cubicBezTo>
                    <a:pt x="1302" y="3670"/>
                    <a:pt x="1178" y="3807"/>
                    <a:pt x="1017" y="3949"/>
                  </a:cubicBezTo>
                  <a:cubicBezTo>
                    <a:pt x="1043" y="3752"/>
                    <a:pt x="1025" y="3550"/>
                    <a:pt x="967" y="3361"/>
                  </a:cubicBezTo>
                  <a:cubicBezTo>
                    <a:pt x="893" y="3134"/>
                    <a:pt x="798" y="2881"/>
                    <a:pt x="844" y="2642"/>
                  </a:cubicBezTo>
                  <a:cubicBezTo>
                    <a:pt x="889" y="2410"/>
                    <a:pt x="1043" y="2203"/>
                    <a:pt x="1119" y="1980"/>
                  </a:cubicBezTo>
                  <a:cubicBezTo>
                    <a:pt x="1194" y="1761"/>
                    <a:pt x="1218" y="1528"/>
                    <a:pt x="1188" y="1298"/>
                  </a:cubicBezTo>
                  <a:cubicBezTo>
                    <a:pt x="1152" y="1059"/>
                    <a:pt x="1091" y="824"/>
                    <a:pt x="1001" y="597"/>
                  </a:cubicBezTo>
                  <a:cubicBezTo>
                    <a:pt x="923" y="404"/>
                    <a:pt x="824" y="204"/>
                    <a:pt x="682" y="43"/>
                  </a:cubicBezTo>
                  <a:cubicBezTo>
                    <a:pt x="656" y="13"/>
                    <a:pt x="620" y="1"/>
                    <a:pt x="585" y="1"/>
                  </a:cubicBezTo>
                  <a:close/>
                </a:path>
              </a:pathLst>
            </a:custGeom>
            <a:solidFill>
              <a:schemeClr val="accent1"/>
            </a:solidFill>
            <a:ln>
              <a:noFill/>
            </a:ln>
            <a:effectLst>
              <a:outerShdw blurRad="114300" rotWithShape="0" algn="bl" dir="444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0" name="Google Shape;730;p19"/>
            <p:cNvSpPr/>
            <p:nvPr/>
          </p:nvSpPr>
          <p:spPr>
            <a:xfrm>
              <a:off x="1034275" y="3538575"/>
              <a:ext cx="75275" cy="112400"/>
            </a:xfrm>
            <a:custGeom>
              <a:rect b="b" l="l" r="r" t="t"/>
              <a:pathLst>
                <a:path extrusionOk="0" h="4496" w="3011">
                  <a:moveTo>
                    <a:pt x="2220" y="0"/>
                  </a:moveTo>
                  <a:cubicBezTo>
                    <a:pt x="1976" y="0"/>
                    <a:pt x="2038" y="335"/>
                    <a:pt x="1972" y="545"/>
                  </a:cubicBezTo>
                  <a:cubicBezTo>
                    <a:pt x="1915" y="725"/>
                    <a:pt x="1755" y="930"/>
                    <a:pt x="1614" y="1038"/>
                  </a:cubicBezTo>
                  <a:cubicBezTo>
                    <a:pt x="1440" y="1169"/>
                    <a:pt x="1257" y="1293"/>
                    <a:pt x="1101" y="1444"/>
                  </a:cubicBezTo>
                  <a:cubicBezTo>
                    <a:pt x="920" y="1620"/>
                    <a:pt x="815" y="1855"/>
                    <a:pt x="749" y="2082"/>
                  </a:cubicBezTo>
                  <a:cubicBezTo>
                    <a:pt x="635" y="2465"/>
                    <a:pt x="928" y="2863"/>
                    <a:pt x="775" y="3240"/>
                  </a:cubicBezTo>
                  <a:cubicBezTo>
                    <a:pt x="735" y="3317"/>
                    <a:pt x="689" y="3391"/>
                    <a:pt x="639" y="3463"/>
                  </a:cubicBezTo>
                  <a:cubicBezTo>
                    <a:pt x="494" y="3586"/>
                    <a:pt x="348" y="3754"/>
                    <a:pt x="302" y="3927"/>
                  </a:cubicBezTo>
                  <a:cubicBezTo>
                    <a:pt x="207" y="4057"/>
                    <a:pt x="101" y="4214"/>
                    <a:pt x="35" y="4358"/>
                  </a:cubicBezTo>
                  <a:cubicBezTo>
                    <a:pt x="0" y="4438"/>
                    <a:pt x="68" y="4496"/>
                    <a:pt x="139" y="4496"/>
                  </a:cubicBezTo>
                  <a:cubicBezTo>
                    <a:pt x="178" y="4496"/>
                    <a:pt x="217" y="4480"/>
                    <a:pt x="243" y="4441"/>
                  </a:cubicBezTo>
                  <a:cubicBezTo>
                    <a:pt x="284" y="4382"/>
                    <a:pt x="330" y="4324"/>
                    <a:pt x="380" y="4268"/>
                  </a:cubicBezTo>
                  <a:cubicBezTo>
                    <a:pt x="401" y="4283"/>
                    <a:pt x="427" y="4291"/>
                    <a:pt x="453" y="4291"/>
                  </a:cubicBezTo>
                  <a:cubicBezTo>
                    <a:pt x="490" y="4291"/>
                    <a:pt x="523" y="4274"/>
                    <a:pt x="532" y="4234"/>
                  </a:cubicBezTo>
                  <a:cubicBezTo>
                    <a:pt x="591" y="3957"/>
                    <a:pt x="922" y="3680"/>
                    <a:pt x="1181" y="3541"/>
                  </a:cubicBezTo>
                  <a:cubicBezTo>
                    <a:pt x="1339" y="3455"/>
                    <a:pt x="1524" y="3405"/>
                    <a:pt x="1671" y="3306"/>
                  </a:cubicBezTo>
                  <a:cubicBezTo>
                    <a:pt x="1831" y="3202"/>
                    <a:pt x="1962" y="3058"/>
                    <a:pt x="2054" y="2889"/>
                  </a:cubicBezTo>
                  <a:cubicBezTo>
                    <a:pt x="2124" y="2753"/>
                    <a:pt x="2124" y="2576"/>
                    <a:pt x="2144" y="2429"/>
                  </a:cubicBezTo>
                  <a:cubicBezTo>
                    <a:pt x="2166" y="2291"/>
                    <a:pt x="2162" y="2140"/>
                    <a:pt x="2237" y="2014"/>
                  </a:cubicBezTo>
                  <a:cubicBezTo>
                    <a:pt x="2321" y="1877"/>
                    <a:pt x="2484" y="1799"/>
                    <a:pt x="2622" y="1711"/>
                  </a:cubicBezTo>
                  <a:cubicBezTo>
                    <a:pt x="2744" y="1636"/>
                    <a:pt x="2855" y="1540"/>
                    <a:pt x="2947" y="1428"/>
                  </a:cubicBezTo>
                  <a:cubicBezTo>
                    <a:pt x="3011" y="1348"/>
                    <a:pt x="2920" y="1249"/>
                    <a:pt x="2830" y="1249"/>
                  </a:cubicBezTo>
                  <a:cubicBezTo>
                    <a:pt x="2801" y="1249"/>
                    <a:pt x="2773" y="1258"/>
                    <a:pt x="2750" y="1281"/>
                  </a:cubicBezTo>
                  <a:cubicBezTo>
                    <a:pt x="2640" y="1384"/>
                    <a:pt x="2479" y="1452"/>
                    <a:pt x="2343" y="1524"/>
                  </a:cubicBezTo>
                  <a:cubicBezTo>
                    <a:pt x="2174" y="1614"/>
                    <a:pt x="2040" y="1693"/>
                    <a:pt x="1928" y="1841"/>
                  </a:cubicBezTo>
                  <a:cubicBezTo>
                    <a:pt x="1823" y="1978"/>
                    <a:pt x="1821" y="2130"/>
                    <a:pt x="1785" y="2285"/>
                  </a:cubicBezTo>
                  <a:cubicBezTo>
                    <a:pt x="1751" y="2445"/>
                    <a:pt x="1761" y="2648"/>
                    <a:pt x="1671" y="2791"/>
                  </a:cubicBezTo>
                  <a:cubicBezTo>
                    <a:pt x="1562" y="2967"/>
                    <a:pt x="1382" y="3052"/>
                    <a:pt x="1189" y="3134"/>
                  </a:cubicBezTo>
                  <a:cubicBezTo>
                    <a:pt x="1207" y="3023"/>
                    <a:pt x="1207" y="2911"/>
                    <a:pt x="1189" y="2799"/>
                  </a:cubicBezTo>
                  <a:cubicBezTo>
                    <a:pt x="1143" y="2560"/>
                    <a:pt x="1074" y="2309"/>
                    <a:pt x="1159" y="2072"/>
                  </a:cubicBezTo>
                  <a:cubicBezTo>
                    <a:pt x="1321" y="1630"/>
                    <a:pt x="1815" y="1394"/>
                    <a:pt x="2172" y="1084"/>
                  </a:cubicBezTo>
                  <a:cubicBezTo>
                    <a:pt x="2325" y="948"/>
                    <a:pt x="2421" y="697"/>
                    <a:pt x="2461" y="514"/>
                  </a:cubicBezTo>
                  <a:cubicBezTo>
                    <a:pt x="2498" y="342"/>
                    <a:pt x="2516" y="23"/>
                    <a:pt x="2243" y="1"/>
                  </a:cubicBezTo>
                  <a:cubicBezTo>
                    <a:pt x="2235" y="1"/>
                    <a:pt x="2227" y="0"/>
                    <a:pt x="2220" y="0"/>
                  </a:cubicBezTo>
                  <a:close/>
                </a:path>
              </a:pathLst>
            </a:custGeom>
            <a:solidFill>
              <a:schemeClr val="accent1"/>
            </a:solidFill>
            <a:ln>
              <a:noFill/>
            </a:ln>
            <a:effectLst>
              <a:outerShdw blurRad="114300" rotWithShape="0" algn="bl" dir="444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31" name="Google Shape;731;p19"/>
          <p:cNvGrpSpPr/>
          <p:nvPr/>
        </p:nvGrpSpPr>
        <p:grpSpPr>
          <a:xfrm>
            <a:off x="2645199" y="4381757"/>
            <a:ext cx="863216" cy="750904"/>
            <a:chOff x="608900" y="3614050"/>
            <a:chExt cx="136425" cy="118675"/>
          </a:xfrm>
        </p:grpSpPr>
        <p:sp>
          <p:nvSpPr>
            <p:cNvPr id="732" name="Google Shape;732;p19"/>
            <p:cNvSpPr/>
            <p:nvPr/>
          </p:nvSpPr>
          <p:spPr>
            <a:xfrm>
              <a:off x="672650" y="3622225"/>
              <a:ext cx="72675" cy="110500"/>
            </a:xfrm>
            <a:custGeom>
              <a:rect b="b" l="l" r="r" t="t"/>
              <a:pathLst>
                <a:path extrusionOk="0" h="4420" w="2907">
                  <a:moveTo>
                    <a:pt x="2269" y="0"/>
                  </a:moveTo>
                  <a:cubicBezTo>
                    <a:pt x="2248" y="0"/>
                    <a:pt x="2226" y="6"/>
                    <a:pt x="2205" y="19"/>
                  </a:cubicBezTo>
                  <a:cubicBezTo>
                    <a:pt x="2025" y="131"/>
                    <a:pt x="1870" y="290"/>
                    <a:pt x="1736" y="452"/>
                  </a:cubicBezTo>
                  <a:cubicBezTo>
                    <a:pt x="1583" y="641"/>
                    <a:pt x="1447" y="846"/>
                    <a:pt x="1336" y="1064"/>
                  </a:cubicBezTo>
                  <a:cubicBezTo>
                    <a:pt x="1232" y="1269"/>
                    <a:pt x="1174" y="1496"/>
                    <a:pt x="1164" y="1727"/>
                  </a:cubicBezTo>
                  <a:cubicBezTo>
                    <a:pt x="1154" y="1960"/>
                    <a:pt x="1218" y="2201"/>
                    <a:pt x="1180" y="2431"/>
                  </a:cubicBezTo>
                  <a:cubicBezTo>
                    <a:pt x="1138" y="2672"/>
                    <a:pt x="969" y="2883"/>
                    <a:pt x="827" y="3078"/>
                  </a:cubicBezTo>
                  <a:cubicBezTo>
                    <a:pt x="712" y="3240"/>
                    <a:pt x="630" y="3425"/>
                    <a:pt x="586" y="3620"/>
                  </a:cubicBezTo>
                  <a:cubicBezTo>
                    <a:pt x="493" y="3441"/>
                    <a:pt x="431" y="3274"/>
                    <a:pt x="431" y="3070"/>
                  </a:cubicBezTo>
                  <a:cubicBezTo>
                    <a:pt x="431" y="2845"/>
                    <a:pt x="580" y="2678"/>
                    <a:pt x="636" y="2472"/>
                  </a:cubicBezTo>
                  <a:cubicBezTo>
                    <a:pt x="688" y="2281"/>
                    <a:pt x="814" y="2112"/>
                    <a:pt x="873" y="1922"/>
                  </a:cubicBezTo>
                  <a:cubicBezTo>
                    <a:pt x="937" y="1721"/>
                    <a:pt x="931" y="1498"/>
                    <a:pt x="899" y="1293"/>
                  </a:cubicBezTo>
                  <a:cubicBezTo>
                    <a:pt x="877" y="1159"/>
                    <a:pt x="837" y="1010"/>
                    <a:pt x="712" y="944"/>
                  </a:cubicBezTo>
                  <a:cubicBezTo>
                    <a:pt x="694" y="926"/>
                    <a:pt x="671" y="918"/>
                    <a:pt x="649" y="918"/>
                  </a:cubicBezTo>
                  <a:cubicBezTo>
                    <a:pt x="575" y="918"/>
                    <a:pt x="498" y="1000"/>
                    <a:pt x="543" y="1085"/>
                  </a:cubicBezTo>
                  <a:cubicBezTo>
                    <a:pt x="632" y="1257"/>
                    <a:pt x="584" y="1508"/>
                    <a:pt x="548" y="1683"/>
                  </a:cubicBezTo>
                  <a:cubicBezTo>
                    <a:pt x="503" y="1893"/>
                    <a:pt x="389" y="2058"/>
                    <a:pt x="301" y="2251"/>
                  </a:cubicBezTo>
                  <a:cubicBezTo>
                    <a:pt x="216" y="2445"/>
                    <a:pt x="118" y="2636"/>
                    <a:pt x="58" y="2835"/>
                  </a:cubicBezTo>
                  <a:cubicBezTo>
                    <a:pt x="0" y="3032"/>
                    <a:pt x="24" y="3252"/>
                    <a:pt x="72" y="3447"/>
                  </a:cubicBezTo>
                  <a:cubicBezTo>
                    <a:pt x="122" y="3652"/>
                    <a:pt x="254" y="3826"/>
                    <a:pt x="335" y="4021"/>
                  </a:cubicBezTo>
                  <a:cubicBezTo>
                    <a:pt x="389" y="4156"/>
                    <a:pt x="343" y="4288"/>
                    <a:pt x="295" y="4419"/>
                  </a:cubicBezTo>
                  <a:lnTo>
                    <a:pt x="1095" y="4419"/>
                  </a:lnTo>
                  <a:cubicBezTo>
                    <a:pt x="1085" y="4258"/>
                    <a:pt x="1011" y="4097"/>
                    <a:pt x="985" y="3937"/>
                  </a:cubicBezTo>
                  <a:cubicBezTo>
                    <a:pt x="1011" y="3891"/>
                    <a:pt x="1041" y="3848"/>
                    <a:pt x="1071" y="3806"/>
                  </a:cubicBezTo>
                  <a:cubicBezTo>
                    <a:pt x="1206" y="3622"/>
                    <a:pt x="1409" y="3499"/>
                    <a:pt x="1601" y="3373"/>
                  </a:cubicBezTo>
                  <a:cubicBezTo>
                    <a:pt x="1750" y="3276"/>
                    <a:pt x="1926" y="3212"/>
                    <a:pt x="2061" y="3098"/>
                  </a:cubicBezTo>
                  <a:cubicBezTo>
                    <a:pt x="2350" y="2855"/>
                    <a:pt x="2494" y="2484"/>
                    <a:pt x="2488" y="2120"/>
                  </a:cubicBezTo>
                  <a:cubicBezTo>
                    <a:pt x="2482" y="1791"/>
                    <a:pt x="2587" y="1392"/>
                    <a:pt x="2838" y="1149"/>
                  </a:cubicBezTo>
                  <a:cubicBezTo>
                    <a:pt x="2907" y="1084"/>
                    <a:pt x="2848" y="954"/>
                    <a:pt x="2756" y="954"/>
                  </a:cubicBezTo>
                  <a:cubicBezTo>
                    <a:pt x="2749" y="954"/>
                    <a:pt x="2742" y="954"/>
                    <a:pt x="2735" y="956"/>
                  </a:cubicBezTo>
                  <a:cubicBezTo>
                    <a:pt x="2412" y="1028"/>
                    <a:pt x="2256" y="1432"/>
                    <a:pt x="2175" y="1703"/>
                  </a:cubicBezTo>
                  <a:cubicBezTo>
                    <a:pt x="2113" y="1906"/>
                    <a:pt x="2153" y="2118"/>
                    <a:pt x="2099" y="2319"/>
                  </a:cubicBezTo>
                  <a:cubicBezTo>
                    <a:pt x="2037" y="2550"/>
                    <a:pt x="1951" y="2741"/>
                    <a:pt x="1732" y="2873"/>
                  </a:cubicBezTo>
                  <a:cubicBezTo>
                    <a:pt x="1575" y="2967"/>
                    <a:pt x="1411" y="3054"/>
                    <a:pt x="1256" y="3154"/>
                  </a:cubicBezTo>
                  <a:cubicBezTo>
                    <a:pt x="1366" y="2979"/>
                    <a:pt x="1465" y="2817"/>
                    <a:pt x="1537" y="2614"/>
                  </a:cubicBezTo>
                  <a:cubicBezTo>
                    <a:pt x="1603" y="2427"/>
                    <a:pt x="1585" y="2233"/>
                    <a:pt x="1561" y="2040"/>
                  </a:cubicBezTo>
                  <a:cubicBezTo>
                    <a:pt x="1533" y="1803"/>
                    <a:pt x="1541" y="1570"/>
                    <a:pt x="1617" y="1343"/>
                  </a:cubicBezTo>
                  <a:cubicBezTo>
                    <a:pt x="1694" y="1105"/>
                    <a:pt x="1818" y="884"/>
                    <a:pt x="1981" y="695"/>
                  </a:cubicBezTo>
                  <a:cubicBezTo>
                    <a:pt x="2129" y="527"/>
                    <a:pt x="2338" y="246"/>
                    <a:pt x="2378" y="171"/>
                  </a:cubicBezTo>
                  <a:cubicBezTo>
                    <a:pt x="2422" y="90"/>
                    <a:pt x="2352" y="0"/>
                    <a:pt x="2269" y="0"/>
                  </a:cubicBezTo>
                  <a:close/>
                </a:path>
              </a:pathLst>
            </a:custGeom>
            <a:solidFill>
              <a:schemeClr val="accent1"/>
            </a:solidFill>
            <a:ln>
              <a:noFill/>
            </a:ln>
            <a:effectLst>
              <a:outerShdw blurRad="114300" rotWithShape="0" algn="bl" dir="444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 name="Google Shape;733;p19"/>
            <p:cNvSpPr/>
            <p:nvPr/>
          </p:nvSpPr>
          <p:spPr>
            <a:xfrm>
              <a:off x="635825" y="3614050"/>
              <a:ext cx="47100" cy="118675"/>
            </a:xfrm>
            <a:custGeom>
              <a:rect b="b" l="l" r="r" t="t"/>
              <a:pathLst>
                <a:path extrusionOk="0" h="4747" w="1884">
                  <a:moveTo>
                    <a:pt x="124" y="1"/>
                  </a:moveTo>
                  <a:cubicBezTo>
                    <a:pt x="61" y="1"/>
                    <a:pt x="1" y="46"/>
                    <a:pt x="11" y="129"/>
                  </a:cubicBezTo>
                  <a:cubicBezTo>
                    <a:pt x="45" y="390"/>
                    <a:pt x="164" y="703"/>
                    <a:pt x="230" y="884"/>
                  </a:cubicBezTo>
                  <a:cubicBezTo>
                    <a:pt x="296" y="1066"/>
                    <a:pt x="417" y="1438"/>
                    <a:pt x="427" y="1534"/>
                  </a:cubicBezTo>
                  <a:cubicBezTo>
                    <a:pt x="471" y="1986"/>
                    <a:pt x="59" y="2347"/>
                    <a:pt x="59" y="2795"/>
                  </a:cubicBezTo>
                  <a:cubicBezTo>
                    <a:pt x="59" y="3061"/>
                    <a:pt x="96" y="3344"/>
                    <a:pt x="228" y="3579"/>
                  </a:cubicBezTo>
                  <a:cubicBezTo>
                    <a:pt x="342" y="3782"/>
                    <a:pt x="489" y="3963"/>
                    <a:pt x="627" y="4153"/>
                  </a:cubicBezTo>
                  <a:cubicBezTo>
                    <a:pt x="760" y="4336"/>
                    <a:pt x="866" y="4535"/>
                    <a:pt x="909" y="4746"/>
                  </a:cubicBezTo>
                  <a:lnTo>
                    <a:pt x="1378" y="4746"/>
                  </a:lnTo>
                  <a:cubicBezTo>
                    <a:pt x="1312" y="4515"/>
                    <a:pt x="1236" y="4286"/>
                    <a:pt x="1196" y="4051"/>
                  </a:cubicBezTo>
                  <a:cubicBezTo>
                    <a:pt x="1157" y="3830"/>
                    <a:pt x="1109" y="3541"/>
                    <a:pt x="1234" y="3340"/>
                  </a:cubicBezTo>
                  <a:cubicBezTo>
                    <a:pt x="1372" y="3116"/>
                    <a:pt x="1527" y="2919"/>
                    <a:pt x="1563" y="2654"/>
                  </a:cubicBezTo>
                  <a:cubicBezTo>
                    <a:pt x="1603" y="2359"/>
                    <a:pt x="1603" y="2058"/>
                    <a:pt x="1565" y="1761"/>
                  </a:cubicBezTo>
                  <a:cubicBezTo>
                    <a:pt x="1529" y="1488"/>
                    <a:pt x="1543" y="1173"/>
                    <a:pt x="1623" y="908"/>
                  </a:cubicBezTo>
                  <a:cubicBezTo>
                    <a:pt x="1661" y="785"/>
                    <a:pt x="1705" y="659"/>
                    <a:pt x="1746" y="536"/>
                  </a:cubicBezTo>
                  <a:cubicBezTo>
                    <a:pt x="1758" y="500"/>
                    <a:pt x="1770" y="464"/>
                    <a:pt x="1780" y="428"/>
                  </a:cubicBezTo>
                  <a:cubicBezTo>
                    <a:pt x="1788" y="402"/>
                    <a:pt x="1809" y="377"/>
                    <a:pt x="1802" y="377"/>
                  </a:cubicBezTo>
                  <a:cubicBezTo>
                    <a:pt x="1799" y="377"/>
                    <a:pt x="1793" y="380"/>
                    <a:pt x="1780" y="388"/>
                  </a:cubicBezTo>
                  <a:cubicBezTo>
                    <a:pt x="1840" y="348"/>
                    <a:pt x="1884" y="261"/>
                    <a:pt x="1834" y="195"/>
                  </a:cubicBezTo>
                  <a:lnTo>
                    <a:pt x="1824" y="183"/>
                  </a:lnTo>
                  <a:cubicBezTo>
                    <a:pt x="1797" y="144"/>
                    <a:pt x="1751" y="121"/>
                    <a:pt x="1704" y="121"/>
                  </a:cubicBezTo>
                  <a:cubicBezTo>
                    <a:pt x="1693" y="121"/>
                    <a:pt x="1682" y="122"/>
                    <a:pt x="1671" y="125"/>
                  </a:cubicBezTo>
                  <a:cubicBezTo>
                    <a:pt x="1497" y="139"/>
                    <a:pt x="1432" y="348"/>
                    <a:pt x="1372" y="478"/>
                  </a:cubicBezTo>
                  <a:cubicBezTo>
                    <a:pt x="1258" y="729"/>
                    <a:pt x="1183" y="996"/>
                    <a:pt x="1151" y="1271"/>
                  </a:cubicBezTo>
                  <a:cubicBezTo>
                    <a:pt x="1077" y="1823"/>
                    <a:pt x="1304" y="2455"/>
                    <a:pt x="975" y="2953"/>
                  </a:cubicBezTo>
                  <a:cubicBezTo>
                    <a:pt x="836" y="3164"/>
                    <a:pt x="746" y="3345"/>
                    <a:pt x="736" y="3589"/>
                  </a:cubicBezTo>
                  <a:cubicBezTo>
                    <a:pt x="597" y="3381"/>
                    <a:pt x="487" y="3160"/>
                    <a:pt x="471" y="2907"/>
                  </a:cubicBezTo>
                  <a:cubicBezTo>
                    <a:pt x="455" y="2626"/>
                    <a:pt x="601" y="2369"/>
                    <a:pt x="714" y="2118"/>
                  </a:cubicBezTo>
                  <a:cubicBezTo>
                    <a:pt x="796" y="1943"/>
                    <a:pt x="840" y="1699"/>
                    <a:pt x="812" y="1508"/>
                  </a:cubicBezTo>
                  <a:cubicBezTo>
                    <a:pt x="780" y="1285"/>
                    <a:pt x="670" y="1050"/>
                    <a:pt x="583" y="843"/>
                  </a:cubicBezTo>
                  <a:cubicBezTo>
                    <a:pt x="477" y="593"/>
                    <a:pt x="326" y="348"/>
                    <a:pt x="244" y="89"/>
                  </a:cubicBezTo>
                  <a:cubicBezTo>
                    <a:pt x="225" y="29"/>
                    <a:pt x="174" y="1"/>
                    <a:pt x="124" y="1"/>
                  </a:cubicBezTo>
                  <a:close/>
                </a:path>
              </a:pathLst>
            </a:custGeom>
            <a:solidFill>
              <a:schemeClr val="accent1"/>
            </a:solidFill>
            <a:ln>
              <a:noFill/>
            </a:ln>
            <a:effectLst>
              <a:outerShdw blurRad="114300" rotWithShape="0" algn="bl" dir="444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4" name="Google Shape;734;p19"/>
            <p:cNvSpPr/>
            <p:nvPr/>
          </p:nvSpPr>
          <p:spPr>
            <a:xfrm>
              <a:off x="608900" y="3642125"/>
              <a:ext cx="44350" cy="90550"/>
            </a:xfrm>
            <a:custGeom>
              <a:rect b="b" l="l" r="r" t="t"/>
              <a:pathLst>
                <a:path extrusionOk="0" h="3622" w="1774">
                  <a:moveTo>
                    <a:pt x="187" y="0"/>
                  </a:moveTo>
                  <a:cubicBezTo>
                    <a:pt x="97" y="0"/>
                    <a:pt x="1" y="75"/>
                    <a:pt x="30" y="172"/>
                  </a:cubicBezTo>
                  <a:cubicBezTo>
                    <a:pt x="81" y="331"/>
                    <a:pt x="159" y="483"/>
                    <a:pt x="261" y="616"/>
                  </a:cubicBezTo>
                  <a:cubicBezTo>
                    <a:pt x="370" y="766"/>
                    <a:pt x="514" y="913"/>
                    <a:pt x="546" y="1101"/>
                  </a:cubicBezTo>
                  <a:cubicBezTo>
                    <a:pt x="576" y="1272"/>
                    <a:pt x="508" y="1447"/>
                    <a:pt x="470" y="1615"/>
                  </a:cubicBezTo>
                  <a:cubicBezTo>
                    <a:pt x="432" y="1792"/>
                    <a:pt x="358" y="1997"/>
                    <a:pt x="376" y="2179"/>
                  </a:cubicBezTo>
                  <a:cubicBezTo>
                    <a:pt x="402" y="2402"/>
                    <a:pt x="484" y="2613"/>
                    <a:pt x="613" y="2796"/>
                  </a:cubicBezTo>
                  <a:cubicBezTo>
                    <a:pt x="729" y="2964"/>
                    <a:pt x="906" y="3083"/>
                    <a:pt x="1038" y="3237"/>
                  </a:cubicBezTo>
                  <a:cubicBezTo>
                    <a:pt x="1138" y="3356"/>
                    <a:pt x="1225" y="3484"/>
                    <a:pt x="1295" y="3621"/>
                  </a:cubicBezTo>
                  <a:lnTo>
                    <a:pt x="1773" y="3621"/>
                  </a:lnTo>
                  <a:cubicBezTo>
                    <a:pt x="1735" y="3504"/>
                    <a:pt x="1684" y="3392"/>
                    <a:pt x="1624" y="3285"/>
                  </a:cubicBezTo>
                  <a:cubicBezTo>
                    <a:pt x="1512" y="3091"/>
                    <a:pt x="1371" y="2918"/>
                    <a:pt x="1207" y="2769"/>
                  </a:cubicBezTo>
                  <a:cubicBezTo>
                    <a:pt x="1030" y="2605"/>
                    <a:pt x="873" y="2442"/>
                    <a:pt x="829" y="2201"/>
                  </a:cubicBezTo>
                  <a:cubicBezTo>
                    <a:pt x="793" y="2003"/>
                    <a:pt x="888" y="1770"/>
                    <a:pt x="916" y="1573"/>
                  </a:cubicBezTo>
                  <a:cubicBezTo>
                    <a:pt x="946" y="1382"/>
                    <a:pt x="1004" y="1206"/>
                    <a:pt x="948" y="1009"/>
                  </a:cubicBezTo>
                  <a:cubicBezTo>
                    <a:pt x="890" y="800"/>
                    <a:pt x="783" y="660"/>
                    <a:pt x="639" y="497"/>
                  </a:cubicBezTo>
                  <a:cubicBezTo>
                    <a:pt x="524" y="365"/>
                    <a:pt x="378" y="232"/>
                    <a:pt x="305" y="72"/>
                  </a:cubicBezTo>
                  <a:cubicBezTo>
                    <a:pt x="281" y="21"/>
                    <a:pt x="235" y="0"/>
                    <a:pt x="187" y="0"/>
                  </a:cubicBezTo>
                  <a:close/>
                </a:path>
              </a:pathLst>
            </a:custGeom>
            <a:solidFill>
              <a:schemeClr val="accent1"/>
            </a:solidFill>
            <a:ln>
              <a:noFill/>
            </a:ln>
            <a:effectLst>
              <a:outerShdw blurRad="114300" rotWithShape="0" algn="bl" dir="444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35" name="Google Shape;735;p19"/>
          <p:cNvSpPr/>
          <p:nvPr/>
        </p:nvSpPr>
        <p:spPr>
          <a:xfrm>
            <a:off x="-28550" y="4180375"/>
            <a:ext cx="9172555" cy="952279"/>
          </a:xfrm>
          <a:custGeom>
            <a:rect b="b" l="l" r="r" t="t"/>
            <a:pathLst>
              <a:path extrusionOk="0" h="7047" w="47341">
                <a:moveTo>
                  <a:pt x="47340" y="0"/>
                </a:moveTo>
                <a:cubicBezTo>
                  <a:pt x="42057" y="1379"/>
                  <a:pt x="43929" y="4538"/>
                  <a:pt x="39971" y="5022"/>
                </a:cubicBezTo>
                <a:cubicBezTo>
                  <a:pt x="39656" y="5061"/>
                  <a:pt x="39366" y="5078"/>
                  <a:pt x="39095" y="5078"/>
                </a:cubicBezTo>
                <a:cubicBezTo>
                  <a:pt x="36048" y="5078"/>
                  <a:pt x="35548" y="2826"/>
                  <a:pt x="31520" y="2826"/>
                </a:cubicBezTo>
                <a:cubicBezTo>
                  <a:pt x="31276" y="2826"/>
                  <a:pt x="31019" y="2834"/>
                  <a:pt x="30748" y="2852"/>
                </a:cubicBezTo>
                <a:cubicBezTo>
                  <a:pt x="25603" y="3187"/>
                  <a:pt x="24724" y="5634"/>
                  <a:pt x="18512" y="6024"/>
                </a:cubicBezTo>
                <a:cubicBezTo>
                  <a:pt x="17835" y="6067"/>
                  <a:pt x="17236" y="6087"/>
                  <a:pt x="16701" y="6087"/>
                </a:cubicBezTo>
                <a:cubicBezTo>
                  <a:pt x="12329" y="6087"/>
                  <a:pt x="12225" y="4759"/>
                  <a:pt x="8534" y="3519"/>
                </a:cubicBezTo>
                <a:cubicBezTo>
                  <a:pt x="6718" y="2909"/>
                  <a:pt x="4854" y="2738"/>
                  <a:pt x="3334" y="2738"/>
                </a:cubicBezTo>
                <a:cubicBezTo>
                  <a:pt x="1386" y="2738"/>
                  <a:pt x="1" y="3019"/>
                  <a:pt x="1" y="3019"/>
                </a:cubicBezTo>
                <a:lnTo>
                  <a:pt x="1" y="7047"/>
                </a:lnTo>
                <a:lnTo>
                  <a:pt x="47340" y="7047"/>
                </a:lnTo>
                <a:lnTo>
                  <a:pt x="47340" y="0"/>
                </a:lnTo>
                <a:close/>
              </a:path>
            </a:pathLst>
          </a:custGeom>
          <a:solidFill>
            <a:schemeClr val="accent1"/>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36" name="Google Shape;736;p19"/>
          <p:cNvGrpSpPr/>
          <p:nvPr/>
        </p:nvGrpSpPr>
        <p:grpSpPr>
          <a:xfrm>
            <a:off x="300693" y="558560"/>
            <a:ext cx="8813338" cy="3502865"/>
            <a:chOff x="300793" y="558560"/>
            <a:chExt cx="8813338" cy="3502865"/>
          </a:xfrm>
        </p:grpSpPr>
        <p:sp>
          <p:nvSpPr>
            <p:cNvPr id="737" name="Google Shape;737;p19"/>
            <p:cNvSpPr/>
            <p:nvPr/>
          </p:nvSpPr>
          <p:spPr>
            <a:xfrm>
              <a:off x="6862046" y="3786923"/>
              <a:ext cx="91538" cy="77455"/>
            </a:xfrm>
            <a:custGeom>
              <a:rect b="b" l="l" r="r" t="t"/>
              <a:pathLst>
                <a:path extrusionOk="0" h="407" w="481">
                  <a:moveTo>
                    <a:pt x="224" y="0"/>
                  </a:moveTo>
                  <a:cubicBezTo>
                    <a:pt x="134" y="0"/>
                    <a:pt x="46" y="58"/>
                    <a:pt x="25" y="162"/>
                  </a:cubicBezTo>
                  <a:cubicBezTo>
                    <a:pt x="1" y="270"/>
                    <a:pt x="71" y="377"/>
                    <a:pt x="180" y="401"/>
                  </a:cubicBezTo>
                  <a:cubicBezTo>
                    <a:pt x="195" y="405"/>
                    <a:pt x="210" y="406"/>
                    <a:pt x="224" y="406"/>
                  </a:cubicBezTo>
                  <a:cubicBezTo>
                    <a:pt x="377" y="406"/>
                    <a:pt x="481" y="231"/>
                    <a:pt x="392" y="92"/>
                  </a:cubicBezTo>
                  <a:cubicBezTo>
                    <a:pt x="351" y="30"/>
                    <a:pt x="287" y="0"/>
                    <a:pt x="224"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 name="Google Shape;738;p19"/>
            <p:cNvSpPr/>
            <p:nvPr/>
          </p:nvSpPr>
          <p:spPr>
            <a:xfrm>
              <a:off x="8250592" y="3931354"/>
              <a:ext cx="55570" cy="46816"/>
            </a:xfrm>
            <a:custGeom>
              <a:rect b="b" l="l" r="r" t="t"/>
              <a:pathLst>
                <a:path extrusionOk="0" h="246" w="292">
                  <a:moveTo>
                    <a:pt x="135" y="0"/>
                  </a:moveTo>
                  <a:cubicBezTo>
                    <a:pt x="80" y="0"/>
                    <a:pt x="27" y="35"/>
                    <a:pt x="14" y="97"/>
                  </a:cubicBezTo>
                  <a:cubicBezTo>
                    <a:pt x="0" y="165"/>
                    <a:pt x="42" y="229"/>
                    <a:pt x="108" y="242"/>
                  </a:cubicBezTo>
                  <a:cubicBezTo>
                    <a:pt x="117" y="245"/>
                    <a:pt x="127" y="246"/>
                    <a:pt x="136" y="246"/>
                  </a:cubicBezTo>
                  <a:cubicBezTo>
                    <a:pt x="229" y="246"/>
                    <a:pt x="292" y="141"/>
                    <a:pt x="237" y="57"/>
                  </a:cubicBezTo>
                  <a:cubicBezTo>
                    <a:pt x="212" y="18"/>
                    <a:pt x="173" y="0"/>
                    <a:pt x="135"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 name="Google Shape;739;p19"/>
            <p:cNvSpPr/>
            <p:nvPr/>
          </p:nvSpPr>
          <p:spPr>
            <a:xfrm>
              <a:off x="8788962" y="3116023"/>
              <a:ext cx="45293" cy="38252"/>
            </a:xfrm>
            <a:custGeom>
              <a:rect b="b" l="l" r="r" t="t"/>
              <a:pathLst>
                <a:path extrusionOk="0" h="201" w="238">
                  <a:moveTo>
                    <a:pt x="110" y="1"/>
                  </a:moveTo>
                  <a:cubicBezTo>
                    <a:pt x="66" y="1"/>
                    <a:pt x="23" y="30"/>
                    <a:pt x="13" y="81"/>
                  </a:cubicBezTo>
                  <a:cubicBezTo>
                    <a:pt x="1" y="135"/>
                    <a:pt x="35" y="187"/>
                    <a:pt x="88" y="199"/>
                  </a:cubicBezTo>
                  <a:cubicBezTo>
                    <a:pt x="96" y="200"/>
                    <a:pt x="103" y="201"/>
                    <a:pt x="110" y="201"/>
                  </a:cubicBezTo>
                  <a:cubicBezTo>
                    <a:pt x="186" y="201"/>
                    <a:pt x="238" y="115"/>
                    <a:pt x="194" y="47"/>
                  </a:cubicBezTo>
                  <a:cubicBezTo>
                    <a:pt x="173" y="16"/>
                    <a:pt x="142" y="1"/>
                    <a:pt x="110"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 name="Google Shape;740;p19"/>
            <p:cNvSpPr/>
            <p:nvPr/>
          </p:nvSpPr>
          <p:spPr>
            <a:xfrm flipH="1" rot="-3511181">
              <a:off x="8465116" y="2069606"/>
              <a:ext cx="72839" cy="61311"/>
            </a:xfrm>
            <a:custGeom>
              <a:rect b="b" l="l" r="r" t="t"/>
              <a:pathLst>
                <a:path extrusionOk="0" h="250" w="297">
                  <a:moveTo>
                    <a:pt x="138" y="0"/>
                  </a:moveTo>
                  <a:cubicBezTo>
                    <a:pt x="84" y="0"/>
                    <a:pt x="31" y="35"/>
                    <a:pt x="17" y="98"/>
                  </a:cubicBezTo>
                  <a:cubicBezTo>
                    <a:pt x="1" y="166"/>
                    <a:pt x="45" y="233"/>
                    <a:pt x="112" y="247"/>
                  </a:cubicBezTo>
                  <a:cubicBezTo>
                    <a:pt x="121" y="249"/>
                    <a:pt x="130" y="250"/>
                    <a:pt x="138" y="250"/>
                  </a:cubicBezTo>
                  <a:cubicBezTo>
                    <a:pt x="232" y="250"/>
                    <a:pt x="297" y="142"/>
                    <a:pt x="242" y="58"/>
                  </a:cubicBezTo>
                  <a:cubicBezTo>
                    <a:pt x="217" y="19"/>
                    <a:pt x="177" y="0"/>
                    <a:pt x="138"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41" name="Google Shape;741;p19"/>
            <p:cNvGrpSpPr/>
            <p:nvPr/>
          </p:nvGrpSpPr>
          <p:grpSpPr>
            <a:xfrm>
              <a:off x="300793" y="558560"/>
              <a:ext cx="8813338" cy="3502865"/>
              <a:chOff x="272218" y="539510"/>
              <a:chExt cx="8813338" cy="3502865"/>
            </a:xfrm>
          </p:grpSpPr>
          <p:sp>
            <p:nvSpPr>
              <p:cNvPr id="742" name="Google Shape;742;p19"/>
              <p:cNvSpPr/>
              <p:nvPr/>
            </p:nvSpPr>
            <p:spPr>
              <a:xfrm>
                <a:off x="272218" y="1538852"/>
                <a:ext cx="101244" cy="85638"/>
              </a:xfrm>
              <a:custGeom>
                <a:rect b="b" l="l" r="r" t="t"/>
                <a:pathLst>
                  <a:path extrusionOk="0" h="450" w="532">
                    <a:moveTo>
                      <a:pt x="246" y="1"/>
                    </a:moveTo>
                    <a:cubicBezTo>
                      <a:pt x="147" y="1"/>
                      <a:pt x="49" y="65"/>
                      <a:pt x="24" y="179"/>
                    </a:cubicBezTo>
                    <a:cubicBezTo>
                      <a:pt x="1" y="300"/>
                      <a:pt x="76" y="418"/>
                      <a:pt x="198" y="444"/>
                    </a:cubicBezTo>
                    <a:cubicBezTo>
                      <a:pt x="215" y="447"/>
                      <a:pt x="231" y="449"/>
                      <a:pt x="247" y="449"/>
                    </a:cubicBezTo>
                    <a:cubicBezTo>
                      <a:pt x="417" y="449"/>
                      <a:pt x="531" y="256"/>
                      <a:pt x="433" y="103"/>
                    </a:cubicBezTo>
                    <a:cubicBezTo>
                      <a:pt x="387" y="33"/>
                      <a:pt x="316" y="1"/>
                      <a:pt x="246"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3" name="Google Shape;743;p19"/>
              <p:cNvSpPr/>
              <p:nvPr/>
            </p:nvSpPr>
            <p:spPr>
              <a:xfrm>
                <a:off x="1003938" y="974036"/>
                <a:ext cx="46245" cy="39203"/>
              </a:xfrm>
              <a:custGeom>
                <a:rect b="b" l="l" r="r" t="t"/>
                <a:pathLst>
                  <a:path extrusionOk="0" h="206" w="243">
                    <a:moveTo>
                      <a:pt x="113" y="1"/>
                    </a:moveTo>
                    <a:cubicBezTo>
                      <a:pt x="68" y="1"/>
                      <a:pt x="23" y="31"/>
                      <a:pt x="12" y="83"/>
                    </a:cubicBezTo>
                    <a:cubicBezTo>
                      <a:pt x="0" y="137"/>
                      <a:pt x="36" y="191"/>
                      <a:pt x="90" y="203"/>
                    </a:cubicBezTo>
                    <a:cubicBezTo>
                      <a:pt x="98" y="205"/>
                      <a:pt x="105" y="205"/>
                      <a:pt x="113" y="205"/>
                    </a:cubicBezTo>
                    <a:cubicBezTo>
                      <a:pt x="191" y="205"/>
                      <a:pt x="243" y="117"/>
                      <a:pt x="198" y="47"/>
                    </a:cubicBezTo>
                    <a:cubicBezTo>
                      <a:pt x="177" y="15"/>
                      <a:pt x="145" y="1"/>
                      <a:pt x="113"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4" name="Google Shape;744;p19"/>
              <p:cNvSpPr/>
              <p:nvPr/>
            </p:nvSpPr>
            <p:spPr>
              <a:xfrm>
                <a:off x="452212" y="3196012"/>
                <a:ext cx="46054" cy="39013"/>
              </a:xfrm>
              <a:custGeom>
                <a:rect b="b" l="l" r="r" t="t"/>
                <a:pathLst>
                  <a:path extrusionOk="0" h="205" w="242">
                    <a:moveTo>
                      <a:pt x="112" y="1"/>
                    </a:moveTo>
                    <a:cubicBezTo>
                      <a:pt x="68" y="1"/>
                      <a:pt x="23" y="30"/>
                      <a:pt x="12" y="82"/>
                    </a:cubicBezTo>
                    <a:cubicBezTo>
                      <a:pt x="0" y="136"/>
                      <a:pt x="34" y="190"/>
                      <a:pt x="90" y="202"/>
                    </a:cubicBezTo>
                    <a:cubicBezTo>
                      <a:pt x="98" y="204"/>
                      <a:pt x="105" y="205"/>
                      <a:pt x="113" y="205"/>
                    </a:cubicBezTo>
                    <a:cubicBezTo>
                      <a:pt x="189" y="205"/>
                      <a:pt x="241" y="116"/>
                      <a:pt x="196" y="47"/>
                    </a:cubicBezTo>
                    <a:cubicBezTo>
                      <a:pt x="176" y="15"/>
                      <a:pt x="144" y="1"/>
                      <a:pt x="112"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5" name="Google Shape;745;p19"/>
              <p:cNvSpPr/>
              <p:nvPr/>
            </p:nvSpPr>
            <p:spPr>
              <a:xfrm>
                <a:off x="5980391" y="539510"/>
                <a:ext cx="41677" cy="35207"/>
              </a:xfrm>
              <a:custGeom>
                <a:rect b="b" l="l" r="r" t="t"/>
                <a:pathLst>
                  <a:path extrusionOk="0" h="185" w="219">
                    <a:moveTo>
                      <a:pt x="100" y="1"/>
                    </a:moveTo>
                    <a:cubicBezTo>
                      <a:pt x="57" y="1"/>
                      <a:pt x="14" y="31"/>
                      <a:pt x="6" y="82"/>
                    </a:cubicBezTo>
                    <a:cubicBezTo>
                      <a:pt x="0" y="132"/>
                      <a:pt x="36" y="177"/>
                      <a:pt x="86" y="183"/>
                    </a:cubicBezTo>
                    <a:cubicBezTo>
                      <a:pt x="91" y="184"/>
                      <a:pt x="95" y="184"/>
                      <a:pt x="100" y="184"/>
                    </a:cubicBezTo>
                    <a:cubicBezTo>
                      <a:pt x="174" y="184"/>
                      <a:pt x="218" y="98"/>
                      <a:pt x="172" y="36"/>
                    </a:cubicBezTo>
                    <a:cubicBezTo>
                      <a:pt x="153" y="12"/>
                      <a:pt x="126" y="1"/>
                      <a:pt x="100"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6" name="Google Shape;746;p19"/>
              <p:cNvSpPr/>
              <p:nvPr/>
            </p:nvSpPr>
            <p:spPr>
              <a:xfrm flipH="1">
                <a:off x="7742410" y="777940"/>
                <a:ext cx="101244" cy="85638"/>
              </a:xfrm>
              <a:custGeom>
                <a:rect b="b" l="l" r="r" t="t"/>
                <a:pathLst>
                  <a:path extrusionOk="0" h="450" w="532">
                    <a:moveTo>
                      <a:pt x="246" y="1"/>
                    </a:moveTo>
                    <a:cubicBezTo>
                      <a:pt x="147" y="1"/>
                      <a:pt x="49" y="65"/>
                      <a:pt x="24" y="179"/>
                    </a:cubicBezTo>
                    <a:cubicBezTo>
                      <a:pt x="1" y="300"/>
                      <a:pt x="76" y="418"/>
                      <a:pt x="198" y="444"/>
                    </a:cubicBezTo>
                    <a:cubicBezTo>
                      <a:pt x="215" y="447"/>
                      <a:pt x="231" y="449"/>
                      <a:pt x="247" y="449"/>
                    </a:cubicBezTo>
                    <a:cubicBezTo>
                      <a:pt x="417" y="449"/>
                      <a:pt x="531" y="256"/>
                      <a:pt x="433" y="103"/>
                    </a:cubicBezTo>
                    <a:cubicBezTo>
                      <a:pt x="387" y="33"/>
                      <a:pt x="316" y="1"/>
                      <a:pt x="246"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47" name="Google Shape;747;p19"/>
              <p:cNvGrpSpPr/>
              <p:nvPr/>
            </p:nvGrpSpPr>
            <p:grpSpPr>
              <a:xfrm flipH="1" rot="-3511162">
                <a:off x="8121677" y="1463301"/>
                <a:ext cx="1151082" cy="205868"/>
                <a:chOff x="-207450" y="2233412"/>
                <a:chExt cx="1151105" cy="205872"/>
              </a:xfrm>
            </p:grpSpPr>
            <p:sp>
              <p:nvSpPr>
                <p:cNvPr id="748" name="Google Shape;748;p19"/>
                <p:cNvSpPr/>
                <p:nvPr/>
              </p:nvSpPr>
              <p:spPr>
                <a:xfrm>
                  <a:off x="-207450" y="2233412"/>
                  <a:ext cx="59596" cy="50030"/>
                </a:xfrm>
                <a:custGeom>
                  <a:rect b="b" l="l" r="r" t="t"/>
                  <a:pathLst>
                    <a:path extrusionOk="0" h="204" w="243">
                      <a:moveTo>
                        <a:pt x="112" y="0"/>
                      </a:moveTo>
                      <a:cubicBezTo>
                        <a:pt x="67" y="0"/>
                        <a:pt x="23" y="29"/>
                        <a:pt x="12" y="82"/>
                      </a:cubicBezTo>
                      <a:cubicBezTo>
                        <a:pt x="0" y="135"/>
                        <a:pt x="36" y="191"/>
                        <a:pt x="90" y="201"/>
                      </a:cubicBezTo>
                      <a:cubicBezTo>
                        <a:pt x="98" y="203"/>
                        <a:pt x="106" y="204"/>
                        <a:pt x="113" y="204"/>
                      </a:cubicBezTo>
                      <a:cubicBezTo>
                        <a:pt x="191" y="204"/>
                        <a:pt x="243" y="117"/>
                        <a:pt x="198" y="48"/>
                      </a:cubicBezTo>
                      <a:cubicBezTo>
                        <a:pt x="177" y="15"/>
                        <a:pt x="144" y="0"/>
                        <a:pt x="112"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9" name="Google Shape;749;p19"/>
                <p:cNvSpPr/>
                <p:nvPr/>
              </p:nvSpPr>
              <p:spPr>
                <a:xfrm>
                  <a:off x="888964" y="2382632"/>
                  <a:ext cx="54691" cy="56652"/>
                </a:xfrm>
                <a:custGeom>
                  <a:rect b="b" l="l" r="r" t="t"/>
                  <a:pathLst>
                    <a:path extrusionOk="0" h="231" w="223">
                      <a:moveTo>
                        <a:pt x="135" y="1"/>
                      </a:moveTo>
                      <a:cubicBezTo>
                        <a:pt x="77" y="1"/>
                        <a:pt x="25" y="42"/>
                        <a:pt x="11" y="101"/>
                      </a:cubicBezTo>
                      <a:cubicBezTo>
                        <a:pt x="1" y="151"/>
                        <a:pt x="23" y="202"/>
                        <a:pt x="67" y="230"/>
                      </a:cubicBezTo>
                      <a:cubicBezTo>
                        <a:pt x="35" y="200"/>
                        <a:pt x="21" y="157"/>
                        <a:pt x="31" y="115"/>
                      </a:cubicBezTo>
                      <a:cubicBezTo>
                        <a:pt x="43" y="53"/>
                        <a:pt x="96" y="15"/>
                        <a:pt x="152" y="15"/>
                      </a:cubicBezTo>
                      <a:cubicBezTo>
                        <a:pt x="176" y="15"/>
                        <a:pt x="200" y="22"/>
                        <a:pt x="222" y="37"/>
                      </a:cubicBezTo>
                      <a:cubicBezTo>
                        <a:pt x="204" y="19"/>
                        <a:pt x="184" y="9"/>
                        <a:pt x="160" y="3"/>
                      </a:cubicBezTo>
                      <a:cubicBezTo>
                        <a:pt x="152" y="1"/>
                        <a:pt x="143" y="1"/>
                        <a:pt x="135"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50" name="Google Shape;750;p19"/>
              <p:cNvSpPr/>
              <p:nvPr/>
            </p:nvSpPr>
            <p:spPr>
              <a:xfrm>
                <a:off x="2957900" y="3900211"/>
                <a:ext cx="55760" cy="47006"/>
              </a:xfrm>
              <a:custGeom>
                <a:rect b="b" l="l" r="r" t="t"/>
                <a:pathLst>
                  <a:path extrusionOk="0" h="247" w="293">
                    <a:moveTo>
                      <a:pt x="135" y="0"/>
                    </a:moveTo>
                    <a:cubicBezTo>
                      <a:pt x="81" y="0"/>
                      <a:pt x="28" y="35"/>
                      <a:pt x="15" y="98"/>
                    </a:cubicBezTo>
                    <a:cubicBezTo>
                      <a:pt x="1" y="164"/>
                      <a:pt x="43" y="227"/>
                      <a:pt x="110" y="243"/>
                    </a:cubicBezTo>
                    <a:cubicBezTo>
                      <a:pt x="119" y="245"/>
                      <a:pt x="128" y="246"/>
                      <a:pt x="136" y="246"/>
                    </a:cubicBezTo>
                    <a:cubicBezTo>
                      <a:pt x="229" y="246"/>
                      <a:pt x="293" y="140"/>
                      <a:pt x="238" y="56"/>
                    </a:cubicBezTo>
                    <a:cubicBezTo>
                      <a:pt x="213" y="18"/>
                      <a:pt x="174" y="0"/>
                      <a:pt x="135"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 name="Google Shape;751;p19"/>
              <p:cNvSpPr/>
              <p:nvPr/>
            </p:nvSpPr>
            <p:spPr>
              <a:xfrm>
                <a:off x="1564396" y="3947221"/>
                <a:ext cx="112852" cy="95154"/>
              </a:xfrm>
              <a:custGeom>
                <a:rect b="b" l="l" r="r" t="t"/>
                <a:pathLst>
                  <a:path extrusionOk="0" h="500" w="593">
                    <a:moveTo>
                      <a:pt x="274" y="0"/>
                    </a:moveTo>
                    <a:cubicBezTo>
                      <a:pt x="164" y="0"/>
                      <a:pt x="55" y="71"/>
                      <a:pt x="29" y="198"/>
                    </a:cubicBezTo>
                    <a:cubicBezTo>
                      <a:pt x="1" y="332"/>
                      <a:pt x="86" y="463"/>
                      <a:pt x="220" y="493"/>
                    </a:cubicBezTo>
                    <a:cubicBezTo>
                      <a:pt x="238" y="497"/>
                      <a:pt x="256" y="499"/>
                      <a:pt x="274" y="499"/>
                    </a:cubicBezTo>
                    <a:cubicBezTo>
                      <a:pt x="463" y="499"/>
                      <a:pt x="592" y="284"/>
                      <a:pt x="481" y="113"/>
                    </a:cubicBezTo>
                    <a:cubicBezTo>
                      <a:pt x="431" y="36"/>
                      <a:pt x="352" y="0"/>
                      <a:pt x="274"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752" name="Shape 752"/>
        <p:cNvGrpSpPr/>
        <p:nvPr/>
      </p:nvGrpSpPr>
      <p:grpSpPr>
        <a:xfrm>
          <a:off x="0" y="0"/>
          <a:ext cx="0" cy="0"/>
          <a:chOff x="0" y="0"/>
          <a:chExt cx="0" cy="0"/>
        </a:xfrm>
      </p:grpSpPr>
      <p:sp>
        <p:nvSpPr>
          <p:cNvPr id="753" name="Google Shape;753;p20"/>
          <p:cNvSpPr txBox="1"/>
          <p:nvPr>
            <p:ph type="title"/>
          </p:nvPr>
        </p:nvSpPr>
        <p:spPr>
          <a:xfrm>
            <a:off x="720000" y="1116075"/>
            <a:ext cx="3233100" cy="1108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754" name="Google Shape;754;p20"/>
          <p:cNvSpPr txBox="1"/>
          <p:nvPr>
            <p:ph idx="1" type="subTitle"/>
          </p:nvPr>
        </p:nvSpPr>
        <p:spPr>
          <a:xfrm>
            <a:off x="720000" y="2292725"/>
            <a:ext cx="3233100" cy="952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grpSp>
        <p:nvGrpSpPr>
          <p:cNvPr id="755" name="Google Shape;755;p20"/>
          <p:cNvGrpSpPr/>
          <p:nvPr/>
        </p:nvGrpSpPr>
        <p:grpSpPr>
          <a:xfrm rot="480718">
            <a:off x="236890" y="3696490"/>
            <a:ext cx="952191" cy="1006453"/>
            <a:chOff x="287700" y="3530125"/>
            <a:chExt cx="114450" cy="120975"/>
          </a:xfrm>
        </p:grpSpPr>
        <p:sp>
          <p:nvSpPr>
            <p:cNvPr id="756" name="Google Shape;756;p20"/>
            <p:cNvSpPr/>
            <p:nvPr/>
          </p:nvSpPr>
          <p:spPr>
            <a:xfrm>
              <a:off x="353400" y="3530125"/>
              <a:ext cx="48750" cy="106225"/>
            </a:xfrm>
            <a:custGeom>
              <a:rect b="b" l="l" r="r" t="t"/>
              <a:pathLst>
                <a:path extrusionOk="0" h="4249" w="1950">
                  <a:moveTo>
                    <a:pt x="1129" y="0"/>
                  </a:moveTo>
                  <a:cubicBezTo>
                    <a:pt x="1102" y="0"/>
                    <a:pt x="1076" y="10"/>
                    <a:pt x="1057" y="33"/>
                  </a:cubicBezTo>
                  <a:cubicBezTo>
                    <a:pt x="949" y="152"/>
                    <a:pt x="873" y="302"/>
                    <a:pt x="813" y="447"/>
                  </a:cubicBezTo>
                  <a:cubicBezTo>
                    <a:pt x="748" y="614"/>
                    <a:pt x="700" y="790"/>
                    <a:pt x="674" y="969"/>
                  </a:cubicBezTo>
                  <a:cubicBezTo>
                    <a:pt x="650" y="1141"/>
                    <a:pt x="668" y="1316"/>
                    <a:pt x="726" y="1479"/>
                  </a:cubicBezTo>
                  <a:cubicBezTo>
                    <a:pt x="782" y="1647"/>
                    <a:pt x="899" y="1800"/>
                    <a:pt x="933" y="1972"/>
                  </a:cubicBezTo>
                  <a:cubicBezTo>
                    <a:pt x="969" y="2151"/>
                    <a:pt x="895" y="2340"/>
                    <a:pt x="841" y="2510"/>
                  </a:cubicBezTo>
                  <a:cubicBezTo>
                    <a:pt x="796" y="2651"/>
                    <a:pt x="784" y="2803"/>
                    <a:pt x="804" y="2948"/>
                  </a:cubicBezTo>
                  <a:cubicBezTo>
                    <a:pt x="682" y="2844"/>
                    <a:pt x="588" y="2741"/>
                    <a:pt x="531" y="2595"/>
                  </a:cubicBezTo>
                  <a:cubicBezTo>
                    <a:pt x="469" y="2438"/>
                    <a:pt x="536" y="2284"/>
                    <a:pt x="523" y="2125"/>
                  </a:cubicBezTo>
                  <a:cubicBezTo>
                    <a:pt x="509" y="1978"/>
                    <a:pt x="560" y="1830"/>
                    <a:pt x="554" y="1683"/>
                  </a:cubicBezTo>
                  <a:cubicBezTo>
                    <a:pt x="546" y="1525"/>
                    <a:pt x="481" y="1368"/>
                    <a:pt x="399" y="1230"/>
                  </a:cubicBezTo>
                  <a:cubicBezTo>
                    <a:pt x="345" y="1141"/>
                    <a:pt x="273" y="1045"/>
                    <a:pt x="156" y="1029"/>
                  </a:cubicBezTo>
                  <a:cubicBezTo>
                    <a:pt x="145" y="1024"/>
                    <a:pt x="134" y="1022"/>
                    <a:pt x="124" y="1022"/>
                  </a:cubicBezTo>
                  <a:cubicBezTo>
                    <a:pt x="56" y="1022"/>
                    <a:pt x="0" y="1111"/>
                    <a:pt x="64" y="1166"/>
                  </a:cubicBezTo>
                  <a:cubicBezTo>
                    <a:pt x="182" y="1266"/>
                    <a:pt x="214" y="1455"/>
                    <a:pt x="236" y="1591"/>
                  </a:cubicBezTo>
                  <a:cubicBezTo>
                    <a:pt x="259" y="1748"/>
                    <a:pt x="216" y="1892"/>
                    <a:pt x="202" y="2047"/>
                  </a:cubicBezTo>
                  <a:cubicBezTo>
                    <a:pt x="188" y="2205"/>
                    <a:pt x="168" y="2362"/>
                    <a:pt x="178" y="2518"/>
                  </a:cubicBezTo>
                  <a:cubicBezTo>
                    <a:pt x="188" y="2673"/>
                    <a:pt x="267" y="2818"/>
                    <a:pt x="357" y="2946"/>
                  </a:cubicBezTo>
                  <a:cubicBezTo>
                    <a:pt x="455" y="3080"/>
                    <a:pt x="604" y="3173"/>
                    <a:pt x="722" y="3291"/>
                  </a:cubicBezTo>
                  <a:cubicBezTo>
                    <a:pt x="841" y="3416"/>
                    <a:pt x="786" y="3588"/>
                    <a:pt x="809" y="3739"/>
                  </a:cubicBezTo>
                  <a:cubicBezTo>
                    <a:pt x="833" y="3895"/>
                    <a:pt x="917" y="4032"/>
                    <a:pt x="1041" y="4124"/>
                  </a:cubicBezTo>
                  <a:cubicBezTo>
                    <a:pt x="1135" y="4192"/>
                    <a:pt x="1277" y="4249"/>
                    <a:pt x="1408" y="4249"/>
                  </a:cubicBezTo>
                  <a:cubicBezTo>
                    <a:pt x="1446" y="4249"/>
                    <a:pt x="1482" y="4244"/>
                    <a:pt x="1517" y="4233"/>
                  </a:cubicBezTo>
                  <a:cubicBezTo>
                    <a:pt x="1561" y="4221"/>
                    <a:pt x="1571" y="4164"/>
                    <a:pt x="1535" y="4140"/>
                  </a:cubicBezTo>
                  <a:cubicBezTo>
                    <a:pt x="1387" y="4022"/>
                    <a:pt x="1210" y="3976"/>
                    <a:pt x="1160" y="3791"/>
                  </a:cubicBezTo>
                  <a:cubicBezTo>
                    <a:pt x="1144" y="3717"/>
                    <a:pt x="1136" y="3644"/>
                    <a:pt x="1136" y="3570"/>
                  </a:cubicBezTo>
                  <a:lnTo>
                    <a:pt x="1136" y="3570"/>
                  </a:lnTo>
                  <a:cubicBezTo>
                    <a:pt x="1194" y="3695"/>
                    <a:pt x="1218" y="3835"/>
                    <a:pt x="1348" y="3924"/>
                  </a:cubicBezTo>
                  <a:cubicBezTo>
                    <a:pt x="1350" y="3926"/>
                    <a:pt x="1354" y="3928"/>
                    <a:pt x="1356" y="3928"/>
                  </a:cubicBezTo>
                  <a:cubicBezTo>
                    <a:pt x="1367" y="3948"/>
                    <a:pt x="1377" y="3970"/>
                    <a:pt x="1387" y="3988"/>
                  </a:cubicBezTo>
                  <a:cubicBezTo>
                    <a:pt x="1400" y="4010"/>
                    <a:pt x="1423" y="4021"/>
                    <a:pt x="1445" y="4021"/>
                  </a:cubicBezTo>
                  <a:cubicBezTo>
                    <a:pt x="1471" y="4021"/>
                    <a:pt x="1495" y="4006"/>
                    <a:pt x="1503" y="3978"/>
                  </a:cubicBezTo>
                  <a:cubicBezTo>
                    <a:pt x="1579" y="3685"/>
                    <a:pt x="1441" y="3414"/>
                    <a:pt x="1469" y="3121"/>
                  </a:cubicBezTo>
                  <a:cubicBezTo>
                    <a:pt x="1483" y="2954"/>
                    <a:pt x="1571" y="2803"/>
                    <a:pt x="1650" y="2651"/>
                  </a:cubicBezTo>
                  <a:cubicBezTo>
                    <a:pt x="1712" y="2534"/>
                    <a:pt x="1808" y="2430"/>
                    <a:pt x="1854" y="2306"/>
                  </a:cubicBezTo>
                  <a:cubicBezTo>
                    <a:pt x="1949" y="2045"/>
                    <a:pt x="1888" y="1756"/>
                    <a:pt x="1722" y="1523"/>
                  </a:cubicBezTo>
                  <a:cubicBezTo>
                    <a:pt x="1573" y="1314"/>
                    <a:pt x="1473" y="1021"/>
                    <a:pt x="1543" y="772"/>
                  </a:cubicBezTo>
                  <a:cubicBezTo>
                    <a:pt x="1558" y="720"/>
                    <a:pt x="1498" y="670"/>
                    <a:pt x="1440" y="670"/>
                  </a:cubicBezTo>
                  <a:cubicBezTo>
                    <a:pt x="1421" y="670"/>
                    <a:pt x="1401" y="675"/>
                    <a:pt x="1385" y="688"/>
                  </a:cubicBezTo>
                  <a:cubicBezTo>
                    <a:pt x="1190" y="852"/>
                    <a:pt x="1258" y="1166"/>
                    <a:pt x="1320" y="1372"/>
                  </a:cubicBezTo>
                  <a:cubicBezTo>
                    <a:pt x="1365" y="1525"/>
                    <a:pt x="1487" y="1647"/>
                    <a:pt x="1537" y="1794"/>
                  </a:cubicBezTo>
                  <a:cubicBezTo>
                    <a:pt x="1595" y="1966"/>
                    <a:pt x="1619" y="2119"/>
                    <a:pt x="1521" y="2284"/>
                  </a:cubicBezTo>
                  <a:cubicBezTo>
                    <a:pt x="1383" y="2516"/>
                    <a:pt x="1216" y="2747"/>
                    <a:pt x="1166" y="3006"/>
                  </a:cubicBezTo>
                  <a:cubicBezTo>
                    <a:pt x="1112" y="2862"/>
                    <a:pt x="1134" y="2697"/>
                    <a:pt x="1170" y="2555"/>
                  </a:cubicBezTo>
                  <a:cubicBezTo>
                    <a:pt x="1216" y="2372"/>
                    <a:pt x="1262" y="2211"/>
                    <a:pt x="1260" y="2021"/>
                  </a:cubicBezTo>
                  <a:cubicBezTo>
                    <a:pt x="1260" y="1874"/>
                    <a:pt x="1190" y="1740"/>
                    <a:pt x="1118" y="1609"/>
                  </a:cubicBezTo>
                  <a:cubicBezTo>
                    <a:pt x="1031" y="1449"/>
                    <a:pt x="973" y="1282"/>
                    <a:pt x="967" y="1103"/>
                  </a:cubicBezTo>
                  <a:cubicBezTo>
                    <a:pt x="961" y="917"/>
                    <a:pt x="997" y="732"/>
                    <a:pt x="1071" y="561"/>
                  </a:cubicBezTo>
                  <a:cubicBezTo>
                    <a:pt x="1138" y="409"/>
                    <a:pt x="1222" y="162"/>
                    <a:pt x="1232" y="100"/>
                  </a:cubicBezTo>
                  <a:cubicBezTo>
                    <a:pt x="1243" y="43"/>
                    <a:pt x="1186" y="0"/>
                    <a:pt x="1129" y="0"/>
                  </a:cubicBezTo>
                  <a:close/>
                </a:path>
              </a:pathLst>
            </a:custGeom>
            <a:solidFill>
              <a:schemeClr val="dk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7" name="Google Shape;757;p20"/>
            <p:cNvSpPr/>
            <p:nvPr/>
          </p:nvSpPr>
          <p:spPr>
            <a:xfrm>
              <a:off x="335700" y="3537325"/>
              <a:ext cx="42375" cy="106875"/>
            </a:xfrm>
            <a:custGeom>
              <a:rect b="b" l="l" r="r" t="t"/>
              <a:pathLst>
                <a:path extrusionOk="0" h="4275" w="1695">
                  <a:moveTo>
                    <a:pt x="214" y="0"/>
                  </a:moveTo>
                  <a:cubicBezTo>
                    <a:pt x="193" y="0"/>
                    <a:pt x="172" y="5"/>
                    <a:pt x="152" y="16"/>
                  </a:cubicBezTo>
                  <a:cubicBezTo>
                    <a:pt x="23" y="65"/>
                    <a:pt x="27" y="229"/>
                    <a:pt x="19" y="334"/>
                  </a:cubicBezTo>
                  <a:cubicBezTo>
                    <a:pt x="1" y="540"/>
                    <a:pt x="17" y="745"/>
                    <a:pt x="69" y="946"/>
                  </a:cubicBezTo>
                  <a:cubicBezTo>
                    <a:pt x="164" y="1353"/>
                    <a:pt x="517" y="1747"/>
                    <a:pt x="402" y="2176"/>
                  </a:cubicBezTo>
                  <a:cubicBezTo>
                    <a:pt x="348" y="2369"/>
                    <a:pt x="330" y="2528"/>
                    <a:pt x="406" y="2720"/>
                  </a:cubicBezTo>
                  <a:cubicBezTo>
                    <a:pt x="485" y="2907"/>
                    <a:pt x="585" y="3084"/>
                    <a:pt x="708" y="3246"/>
                  </a:cubicBezTo>
                  <a:cubicBezTo>
                    <a:pt x="904" y="3521"/>
                    <a:pt x="1280" y="3864"/>
                    <a:pt x="1199" y="4210"/>
                  </a:cubicBezTo>
                  <a:cubicBezTo>
                    <a:pt x="1192" y="4245"/>
                    <a:pt x="1223" y="4275"/>
                    <a:pt x="1260" y="4275"/>
                  </a:cubicBezTo>
                  <a:cubicBezTo>
                    <a:pt x="1266" y="4275"/>
                    <a:pt x="1272" y="4274"/>
                    <a:pt x="1278" y="4272"/>
                  </a:cubicBezTo>
                  <a:cubicBezTo>
                    <a:pt x="1695" y="4153"/>
                    <a:pt x="1418" y="3625"/>
                    <a:pt x="1266" y="3421"/>
                  </a:cubicBezTo>
                  <a:cubicBezTo>
                    <a:pt x="1135" y="3248"/>
                    <a:pt x="989" y="3082"/>
                    <a:pt x="876" y="2901"/>
                  </a:cubicBezTo>
                  <a:cubicBezTo>
                    <a:pt x="784" y="2754"/>
                    <a:pt x="667" y="2560"/>
                    <a:pt x="708" y="2389"/>
                  </a:cubicBezTo>
                  <a:cubicBezTo>
                    <a:pt x="754" y="2200"/>
                    <a:pt x="820" y="2024"/>
                    <a:pt x="772" y="1829"/>
                  </a:cubicBezTo>
                  <a:cubicBezTo>
                    <a:pt x="718" y="1608"/>
                    <a:pt x="637" y="1395"/>
                    <a:pt x="525" y="1197"/>
                  </a:cubicBezTo>
                  <a:cubicBezTo>
                    <a:pt x="421" y="1012"/>
                    <a:pt x="346" y="787"/>
                    <a:pt x="334" y="581"/>
                  </a:cubicBezTo>
                  <a:cubicBezTo>
                    <a:pt x="328" y="484"/>
                    <a:pt x="328" y="386"/>
                    <a:pt x="326" y="289"/>
                  </a:cubicBezTo>
                  <a:cubicBezTo>
                    <a:pt x="326" y="261"/>
                    <a:pt x="324" y="233"/>
                    <a:pt x="322" y="205"/>
                  </a:cubicBezTo>
                  <a:cubicBezTo>
                    <a:pt x="320" y="185"/>
                    <a:pt x="329" y="164"/>
                    <a:pt x="324" y="164"/>
                  </a:cubicBezTo>
                  <a:cubicBezTo>
                    <a:pt x="322" y="164"/>
                    <a:pt x="318" y="167"/>
                    <a:pt x="310" y="177"/>
                  </a:cubicBezTo>
                  <a:cubicBezTo>
                    <a:pt x="346" y="135"/>
                    <a:pt x="356" y="63"/>
                    <a:pt x="298" y="27"/>
                  </a:cubicBezTo>
                  <a:lnTo>
                    <a:pt x="286" y="22"/>
                  </a:lnTo>
                  <a:cubicBezTo>
                    <a:pt x="264" y="7"/>
                    <a:pt x="239" y="0"/>
                    <a:pt x="214" y="0"/>
                  </a:cubicBezTo>
                  <a:close/>
                </a:path>
              </a:pathLst>
            </a:custGeom>
            <a:solidFill>
              <a:schemeClr val="dk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8" name="Google Shape;758;p20"/>
            <p:cNvSpPr/>
            <p:nvPr/>
          </p:nvSpPr>
          <p:spPr>
            <a:xfrm>
              <a:off x="287700" y="3549425"/>
              <a:ext cx="69700" cy="101675"/>
            </a:xfrm>
            <a:custGeom>
              <a:rect b="b" l="l" r="r" t="t"/>
              <a:pathLst>
                <a:path extrusionOk="0" h="4067" w="2788">
                  <a:moveTo>
                    <a:pt x="742" y="1"/>
                  </a:moveTo>
                  <a:cubicBezTo>
                    <a:pt x="720" y="1"/>
                    <a:pt x="698" y="9"/>
                    <a:pt x="681" y="28"/>
                  </a:cubicBezTo>
                  <a:cubicBezTo>
                    <a:pt x="582" y="143"/>
                    <a:pt x="474" y="265"/>
                    <a:pt x="510" y="422"/>
                  </a:cubicBezTo>
                  <a:cubicBezTo>
                    <a:pt x="548" y="590"/>
                    <a:pt x="634" y="821"/>
                    <a:pt x="777" y="944"/>
                  </a:cubicBezTo>
                  <a:cubicBezTo>
                    <a:pt x="1106" y="1229"/>
                    <a:pt x="1564" y="1445"/>
                    <a:pt x="1714" y="1849"/>
                  </a:cubicBezTo>
                  <a:cubicBezTo>
                    <a:pt x="1795" y="2068"/>
                    <a:pt x="1730" y="2298"/>
                    <a:pt x="1688" y="2517"/>
                  </a:cubicBezTo>
                  <a:cubicBezTo>
                    <a:pt x="1670" y="2616"/>
                    <a:pt x="1670" y="2720"/>
                    <a:pt x="1688" y="2822"/>
                  </a:cubicBezTo>
                  <a:cubicBezTo>
                    <a:pt x="1506" y="2748"/>
                    <a:pt x="1341" y="2668"/>
                    <a:pt x="1241" y="2509"/>
                  </a:cubicBezTo>
                  <a:cubicBezTo>
                    <a:pt x="1158" y="2377"/>
                    <a:pt x="1166" y="2192"/>
                    <a:pt x="1134" y="2044"/>
                  </a:cubicBezTo>
                  <a:cubicBezTo>
                    <a:pt x="1102" y="1899"/>
                    <a:pt x="1100" y="1765"/>
                    <a:pt x="1002" y="1638"/>
                  </a:cubicBezTo>
                  <a:cubicBezTo>
                    <a:pt x="899" y="1504"/>
                    <a:pt x="775" y="1431"/>
                    <a:pt x="620" y="1347"/>
                  </a:cubicBezTo>
                  <a:cubicBezTo>
                    <a:pt x="492" y="1281"/>
                    <a:pt x="345" y="1221"/>
                    <a:pt x="243" y="1126"/>
                  </a:cubicBezTo>
                  <a:cubicBezTo>
                    <a:pt x="221" y="1105"/>
                    <a:pt x="194" y="1096"/>
                    <a:pt x="168" y="1096"/>
                  </a:cubicBezTo>
                  <a:cubicBezTo>
                    <a:pt x="84" y="1096"/>
                    <a:pt x="0" y="1186"/>
                    <a:pt x="60" y="1259"/>
                  </a:cubicBezTo>
                  <a:cubicBezTo>
                    <a:pt x="145" y="1363"/>
                    <a:pt x="247" y="1451"/>
                    <a:pt x="361" y="1520"/>
                  </a:cubicBezTo>
                  <a:cubicBezTo>
                    <a:pt x="488" y="1600"/>
                    <a:pt x="640" y="1672"/>
                    <a:pt x="715" y="1797"/>
                  </a:cubicBezTo>
                  <a:cubicBezTo>
                    <a:pt x="787" y="1911"/>
                    <a:pt x="783" y="2050"/>
                    <a:pt x="803" y="2178"/>
                  </a:cubicBezTo>
                  <a:cubicBezTo>
                    <a:pt x="823" y="2312"/>
                    <a:pt x="823" y="2473"/>
                    <a:pt x="887" y="2597"/>
                  </a:cubicBezTo>
                  <a:cubicBezTo>
                    <a:pt x="970" y="2752"/>
                    <a:pt x="1092" y="2883"/>
                    <a:pt x="1241" y="2979"/>
                  </a:cubicBezTo>
                  <a:cubicBezTo>
                    <a:pt x="1377" y="3071"/>
                    <a:pt x="1548" y="3115"/>
                    <a:pt x="1694" y="3192"/>
                  </a:cubicBezTo>
                  <a:cubicBezTo>
                    <a:pt x="1933" y="3322"/>
                    <a:pt x="2240" y="3575"/>
                    <a:pt x="2296" y="3828"/>
                  </a:cubicBezTo>
                  <a:cubicBezTo>
                    <a:pt x="2304" y="3865"/>
                    <a:pt x="2336" y="3880"/>
                    <a:pt x="2370" y="3880"/>
                  </a:cubicBezTo>
                  <a:cubicBezTo>
                    <a:pt x="2394" y="3880"/>
                    <a:pt x="2418" y="3873"/>
                    <a:pt x="2437" y="3860"/>
                  </a:cubicBezTo>
                  <a:cubicBezTo>
                    <a:pt x="2483" y="3910"/>
                    <a:pt x="2525" y="3964"/>
                    <a:pt x="2563" y="4017"/>
                  </a:cubicBezTo>
                  <a:cubicBezTo>
                    <a:pt x="2587" y="4052"/>
                    <a:pt x="2624" y="4067"/>
                    <a:pt x="2659" y="4067"/>
                  </a:cubicBezTo>
                  <a:cubicBezTo>
                    <a:pt x="2726" y="4067"/>
                    <a:pt x="2788" y="4014"/>
                    <a:pt x="2754" y="3942"/>
                  </a:cubicBezTo>
                  <a:cubicBezTo>
                    <a:pt x="2696" y="3810"/>
                    <a:pt x="2597" y="3667"/>
                    <a:pt x="2509" y="3545"/>
                  </a:cubicBezTo>
                  <a:cubicBezTo>
                    <a:pt x="2465" y="3388"/>
                    <a:pt x="2331" y="3236"/>
                    <a:pt x="2198" y="3123"/>
                  </a:cubicBezTo>
                  <a:cubicBezTo>
                    <a:pt x="2150" y="3057"/>
                    <a:pt x="2108" y="2989"/>
                    <a:pt x="2070" y="2919"/>
                  </a:cubicBezTo>
                  <a:cubicBezTo>
                    <a:pt x="1929" y="2575"/>
                    <a:pt x="2200" y="2210"/>
                    <a:pt x="2096" y="1857"/>
                  </a:cubicBezTo>
                  <a:cubicBezTo>
                    <a:pt x="2035" y="1652"/>
                    <a:pt x="1937" y="1437"/>
                    <a:pt x="1768" y="1275"/>
                  </a:cubicBezTo>
                  <a:cubicBezTo>
                    <a:pt x="1624" y="1138"/>
                    <a:pt x="1455" y="1024"/>
                    <a:pt x="1293" y="903"/>
                  </a:cubicBezTo>
                  <a:cubicBezTo>
                    <a:pt x="1008" y="687"/>
                    <a:pt x="791" y="412"/>
                    <a:pt x="819" y="72"/>
                  </a:cubicBezTo>
                  <a:cubicBezTo>
                    <a:pt x="823" y="29"/>
                    <a:pt x="783" y="1"/>
                    <a:pt x="742" y="1"/>
                  </a:cubicBezTo>
                  <a:close/>
                </a:path>
              </a:pathLst>
            </a:custGeom>
            <a:solidFill>
              <a:schemeClr val="dk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59" name="Google Shape;759;p20"/>
          <p:cNvSpPr/>
          <p:nvPr/>
        </p:nvSpPr>
        <p:spPr>
          <a:xfrm>
            <a:off x="50" y="3952875"/>
            <a:ext cx="9143926" cy="1190617"/>
          </a:xfrm>
          <a:custGeom>
            <a:rect b="b" l="l" r="r" t="t"/>
            <a:pathLst>
              <a:path extrusionOk="0" h="7083" w="47338">
                <a:moveTo>
                  <a:pt x="47338" y="0"/>
                </a:moveTo>
                <a:cubicBezTo>
                  <a:pt x="47244" y="20"/>
                  <a:pt x="47154" y="42"/>
                  <a:pt x="47065" y="64"/>
                </a:cubicBezTo>
                <a:cubicBezTo>
                  <a:pt x="41079" y="1522"/>
                  <a:pt x="40944" y="2924"/>
                  <a:pt x="33454" y="2924"/>
                </a:cubicBezTo>
                <a:cubicBezTo>
                  <a:pt x="33092" y="2924"/>
                  <a:pt x="32712" y="2920"/>
                  <a:pt x="32314" y="2914"/>
                </a:cubicBezTo>
                <a:cubicBezTo>
                  <a:pt x="23683" y="2770"/>
                  <a:pt x="23217" y="1158"/>
                  <a:pt x="16072" y="1026"/>
                </a:cubicBezTo>
                <a:cubicBezTo>
                  <a:pt x="15864" y="1023"/>
                  <a:pt x="15661" y="1021"/>
                  <a:pt x="15463" y="1021"/>
                </a:cubicBezTo>
                <a:cubicBezTo>
                  <a:pt x="9354" y="1021"/>
                  <a:pt x="8001" y="2787"/>
                  <a:pt x="3522" y="2787"/>
                </a:cubicBezTo>
                <a:cubicBezTo>
                  <a:pt x="3166" y="2787"/>
                  <a:pt x="2791" y="2776"/>
                  <a:pt x="2391" y="2752"/>
                </a:cubicBezTo>
                <a:cubicBezTo>
                  <a:pt x="1270" y="2686"/>
                  <a:pt x="528" y="2495"/>
                  <a:pt x="0" y="2228"/>
                </a:cubicBezTo>
                <a:lnTo>
                  <a:pt x="0" y="7083"/>
                </a:lnTo>
                <a:lnTo>
                  <a:pt x="47338" y="5787"/>
                </a:lnTo>
                <a:lnTo>
                  <a:pt x="47338" y="0"/>
                </a:lnTo>
                <a:close/>
              </a:path>
            </a:pathLst>
          </a:custGeom>
          <a:solidFill>
            <a:schemeClr val="dk2"/>
          </a:solidFill>
          <a:ln>
            <a:noFill/>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60" name="Google Shape;760;p20"/>
          <p:cNvGrpSpPr/>
          <p:nvPr/>
        </p:nvGrpSpPr>
        <p:grpSpPr>
          <a:xfrm rot="-1263764">
            <a:off x="4681936" y="3854223"/>
            <a:ext cx="1450948" cy="1246895"/>
            <a:chOff x="935150" y="3506300"/>
            <a:chExt cx="174400" cy="149875"/>
          </a:xfrm>
        </p:grpSpPr>
        <p:sp>
          <p:nvSpPr>
            <p:cNvPr id="761" name="Google Shape;761;p20"/>
            <p:cNvSpPr/>
            <p:nvPr/>
          </p:nvSpPr>
          <p:spPr>
            <a:xfrm>
              <a:off x="935150" y="3518000"/>
              <a:ext cx="26825" cy="112200"/>
            </a:xfrm>
            <a:custGeom>
              <a:rect b="b" l="l" r="r" t="t"/>
              <a:pathLst>
                <a:path extrusionOk="0" h="4488" w="1073">
                  <a:moveTo>
                    <a:pt x="676" y="0"/>
                  </a:moveTo>
                  <a:cubicBezTo>
                    <a:pt x="599" y="0"/>
                    <a:pt x="519" y="67"/>
                    <a:pt x="539" y="139"/>
                  </a:cubicBezTo>
                  <a:cubicBezTo>
                    <a:pt x="630" y="470"/>
                    <a:pt x="499" y="864"/>
                    <a:pt x="302" y="1145"/>
                  </a:cubicBezTo>
                  <a:cubicBezTo>
                    <a:pt x="82" y="1454"/>
                    <a:pt x="1" y="1843"/>
                    <a:pt x="130" y="2193"/>
                  </a:cubicBezTo>
                  <a:cubicBezTo>
                    <a:pt x="190" y="2359"/>
                    <a:pt x="316" y="2496"/>
                    <a:pt x="397" y="2654"/>
                  </a:cubicBezTo>
                  <a:cubicBezTo>
                    <a:pt x="503" y="2855"/>
                    <a:pt x="618" y="3060"/>
                    <a:pt x="640" y="3286"/>
                  </a:cubicBezTo>
                  <a:cubicBezTo>
                    <a:pt x="674" y="3676"/>
                    <a:pt x="495" y="4039"/>
                    <a:pt x="593" y="4431"/>
                  </a:cubicBezTo>
                  <a:cubicBezTo>
                    <a:pt x="602" y="4469"/>
                    <a:pt x="635" y="4488"/>
                    <a:pt x="669" y="4488"/>
                  </a:cubicBezTo>
                  <a:cubicBezTo>
                    <a:pt x="699" y="4488"/>
                    <a:pt x="728" y="4474"/>
                    <a:pt x="744" y="4445"/>
                  </a:cubicBezTo>
                  <a:cubicBezTo>
                    <a:pt x="943" y="4089"/>
                    <a:pt x="1073" y="3696"/>
                    <a:pt x="1057" y="3294"/>
                  </a:cubicBezTo>
                  <a:cubicBezTo>
                    <a:pt x="1043" y="2879"/>
                    <a:pt x="778" y="2520"/>
                    <a:pt x="567" y="2162"/>
                  </a:cubicBezTo>
                  <a:cubicBezTo>
                    <a:pt x="439" y="1942"/>
                    <a:pt x="471" y="1737"/>
                    <a:pt x="547" y="1506"/>
                  </a:cubicBezTo>
                  <a:cubicBezTo>
                    <a:pt x="614" y="1307"/>
                    <a:pt x="774" y="1145"/>
                    <a:pt x="836" y="942"/>
                  </a:cubicBezTo>
                  <a:cubicBezTo>
                    <a:pt x="917" y="667"/>
                    <a:pt x="1007" y="244"/>
                    <a:pt x="748" y="25"/>
                  </a:cubicBezTo>
                  <a:cubicBezTo>
                    <a:pt x="727" y="8"/>
                    <a:pt x="702" y="0"/>
                    <a:pt x="676" y="0"/>
                  </a:cubicBezTo>
                  <a:close/>
                </a:path>
              </a:pathLst>
            </a:custGeom>
            <a:solidFill>
              <a:schemeClr val="lt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 name="Google Shape;762;p20"/>
            <p:cNvSpPr/>
            <p:nvPr/>
          </p:nvSpPr>
          <p:spPr>
            <a:xfrm>
              <a:off x="996275" y="3524150"/>
              <a:ext cx="51350" cy="132025"/>
            </a:xfrm>
            <a:custGeom>
              <a:rect b="b" l="l" r="r" t="t"/>
              <a:pathLst>
                <a:path extrusionOk="0" h="5281" w="2054">
                  <a:moveTo>
                    <a:pt x="1784" y="0"/>
                  </a:moveTo>
                  <a:cubicBezTo>
                    <a:pt x="1779" y="0"/>
                    <a:pt x="1775" y="0"/>
                    <a:pt x="1771" y="0"/>
                  </a:cubicBezTo>
                  <a:cubicBezTo>
                    <a:pt x="1543" y="12"/>
                    <a:pt x="1661" y="369"/>
                    <a:pt x="1661" y="403"/>
                  </a:cubicBezTo>
                  <a:cubicBezTo>
                    <a:pt x="1657" y="523"/>
                    <a:pt x="1657" y="640"/>
                    <a:pt x="1649" y="760"/>
                  </a:cubicBezTo>
                  <a:cubicBezTo>
                    <a:pt x="1635" y="1013"/>
                    <a:pt x="1543" y="1288"/>
                    <a:pt x="1418" y="1515"/>
                  </a:cubicBezTo>
                  <a:cubicBezTo>
                    <a:pt x="1282" y="1756"/>
                    <a:pt x="1183" y="2017"/>
                    <a:pt x="1119" y="2286"/>
                  </a:cubicBezTo>
                  <a:cubicBezTo>
                    <a:pt x="1061" y="2525"/>
                    <a:pt x="1141" y="2741"/>
                    <a:pt x="1197" y="2972"/>
                  </a:cubicBezTo>
                  <a:cubicBezTo>
                    <a:pt x="1246" y="3181"/>
                    <a:pt x="1103" y="3418"/>
                    <a:pt x="993" y="3598"/>
                  </a:cubicBezTo>
                  <a:cubicBezTo>
                    <a:pt x="856" y="3821"/>
                    <a:pt x="678" y="4024"/>
                    <a:pt x="523" y="4237"/>
                  </a:cubicBezTo>
                  <a:cubicBezTo>
                    <a:pt x="338" y="4486"/>
                    <a:pt x="1" y="5132"/>
                    <a:pt x="507" y="5277"/>
                  </a:cubicBezTo>
                  <a:cubicBezTo>
                    <a:pt x="514" y="5279"/>
                    <a:pt x="521" y="5280"/>
                    <a:pt x="528" y="5280"/>
                  </a:cubicBezTo>
                  <a:cubicBezTo>
                    <a:pt x="572" y="5280"/>
                    <a:pt x="611" y="5245"/>
                    <a:pt x="603" y="5202"/>
                  </a:cubicBezTo>
                  <a:cubicBezTo>
                    <a:pt x="503" y="4777"/>
                    <a:pt x="959" y="4355"/>
                    <a:pt x="1197" y="4022"/>
                  </a:cubicBezTo>
                  <a:cubicBezTo>
                    <a:pt x="1344" y="3817"/>
                    <a:pt x="1474" y="3609"/>
                    <a:pt x="1563" y="3378"/>
                  </a:cubicBezTo>
                  <a:cubicBezTo>
                    <a:pt x="1657" y="3143"/>
                    <a:pt x="1633" y="2952"/>
                    <a:pt x="1569" y="2713"/>
                  </a:cubicBezTo>
                  <a:cubicBezTo>
                    <a:pt x="1428" y="2189"/>
                    <a:pt x="1854" y="1706"/>
                    <a:pt x="1972" y="1206"/>
                  </a:cubicBezTo>
                  <a:cubicBezTo>
                    <a:pt x="2034" y="963"/>
                    <a:pt x="2054" y="710"/>
                    <a:pt x="2032" y="459"/>
                  </a:cubicBezTo>
                  <a:cubicBezTo>
                    <a:pt x="2020" y="332"/>
                    <a:pt x="1999" y="0"/>
                    <a:pt x="1784" y="0"/>
                  </a:cubicBezTo>
                  <a:close/>
                </a:path>
              </a:pathLst>
            </a:custGeom>
            <a:solidFill>
              <a:schemeClr val="lt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 name="Google Shape;763;p20"/>
            <p:cNvSpPr/>
            <p:nvPr/>
          </p:nvSpPr>
          <p:spPr>
            <a:xfrm>
              <a:off x="963800" y="3506300"/>
              <a:ext cx="52000" cy="142200"/>
            </a:xfrm>
            <a:custGeom>
              <a:rect b="b" l="l" r="r" t="t"/>
              <a:pathLst>
                <a:path extrusionOk="0" h="5688" w="2080">
                  <a:moveTo>
                    <a:pt x="585" y="1"/>
                  </a:moveTo>
                  <a:cubicBezTo>
                    <a:pt x="510" y="1"/>
                    <a:pt x="435" y="58"/>
                    <a:pt x="449" y="135"/>
                  </a:cubicBezTo>
                  <a:cubicBezTo>
                    <a:pt x="463" y="218"/>
                    <a:pt x="573" y="547"/>
                    <a:pt x="664" y="750"/>
                  </a:cubicBezTo>
                  <a:cubicBezTo>
                    <a:pt x="760" y="980"/>
                    <a:pt x="806" y="1229"/>
                    <a:pt x="800" y="1478"/>
                  </a:cubicBezTo>
                  <a:cubicBezTo>
                    <a:pt x="792" y="1715"/>
                    <a:pt x="714" y="1940"/>
                    <a:pt x="598" y="2155"/>
                  </a:cubicBezTo>
                  <a:cubicBezTo>
                    <a:pt x="503" y="2331"/>
                    <a:pt x="413" y="2508"/>
                    <a:pt x="411" y="2707"/>
                  </a:cubicBezTo>
                  <a:cubicBezTo>
                    <a:pt x="409" y="2960"/>
                    <a:pt x="471" y="3176"/>
                    <a:pt x="531" y="3419"/>
                  </a:cubicBezTo>
                  <a:cubicBezTo>
                    <a:pt x="584" y="3642"/>
                    <a:pt x="616" y="3909"/>
                    <a:pt x="493" y="4120"/>
                  </a:cubicBezTo>
                  <a:cubicBezTo>
                    <a:pt x="391" y="4292"/>
                    <a:pt x="216" y="4445"/>
                    <a:pt x="164" y="4638"/>
                  </a:cubicBezTo>
                  <a:cubicBezTo>
                    <a:pt x="118" y="4812"/>
                    <a:pt x="56" y="5049"/>
                    <a:pt x="144" y="5220"/>
                  </a:cubicBezTo>
                  <a:cubicBezTo>
                    <a:pt x="164" y="5253"/>
                    <a:pt x="200" y="5271"/>
                    <a:pt x="237" y="5271"/>
                  </a:cubicBezTo>
                  <a:cubicBezTo>
                    <a:pt x="258" y="5271"/>
                    <a:pt x="279" y="5265"/>
                    <a:pt x="298" y="5252"/>
                  </a:cubicBezTo>
                  <a:cubicBezTo>
                    <a:pt x="467" y="5133"/>
                    <a:pt x="501" y="4945"/>
                    <a:pt x="577" y="4778"/>
                  </a:cubicBezTo>
                  <a:lnTo>
                    <a:pt x="577" y="4778"/>
                  </a:lnTo>
                  <a:cubicBezTo>
                    <a:pt x="577" y="4877"/>
                    <a:pt x="567" y="4977"/>
                    <a:pt x="545" y="5073"/>
                  </a:cubicBezTo>
                  <a:cubicBezTo>
                    <a:pt x="479" y="5322"/>
                    <a:pt x="244" y="5384"/>
                    <a:pt x="50" y="5539"/>
                  </a:cubicBezTo>
                  <a:cubicBezTo>
                    <a:pt x="1" y="5575"/>
                    <a:pt x="15" y="5651"/>
                    <a:pt x="72" y="5667"/>
                  </a:cubicBezTo>
                  <a:cubicBezTo>
                    <a:pt x="118" y="5681"/>
                    <a:pt x="168" y="5688"/>
                    <a:pt x="218" y="5688"/>
                  </a:cubicBezTo>
                  <a:cubicBezTo>
                    <a:pt x="391" y="5688"/>
                    <a:pt x="579" y="5612"/>
                    <a:pt x="704" y="5521"/>
                  </a:cubicBezTo>
                  <a:cubicBezTo>
                    <a:pt x="867" y="5396"/>
                    <a:pt x="977" y="5210"/>
                    <a:pt x="1007" y="5005"/>
                  </a:cubicBezTo>
                  <a:cubicBezTo>
                    <a:pt x="1041" y="4804"/>
                    <a:pt x="967" y="4573"/>
                    <a:pt x="1127" y="4407"/>
                  </a:cubicBezTo>
                  <a:cubicBezTo>
                    <a:pt x="1280" y="4248"/>
                    <a:pt x="1479" y="4124"/>
                    <a:pt x="1607" y="3945"/>
                  </a:cubicBezTo>
                  <a:cubicBezTo>
                    <a:pt x="1726" y="3773"/>
                    <a:pt x="1832" y="3572"/>
                    <a:pt x="1846" y="3369"/>
                  </a:cubicBezTo>
                  <a:cubicBezTo>
                    <a:pt x="1858" y="3162"/>
                    <a:pt x="1828" y="2946"/>
                    <a:pt x="1810" y="2739"/>
                  </a:cubicBezTo>
                  <a:cubicBezTo>
                    <a:pt x="1792" y="2534"/>
                    <a:pt x="1736" y="2339"/>
                    <a:pt x="1768" y="2127"/>
                  </a:cubicBezTo>
                  <a:cubicBezTo>
                    <a:pt x="1794" y="1948"/>
                    <a:pt x="1838" y="1697"/>
                    <a:pt x="1993" y="1561"/>
                  </a:cubicBezTo>
                  <a:cubicBezTo>
                    <a:pt x="2080" y="1487"/>
                    <a:pt x="2006" y="1367"/>
                    <a:pt x="1914" y="1367"/>
                  </a:cubicBezTo>
                  <a:cubicBezTo>
                    <a:pt x="1900" y="1367"/>
                    <a:pt x="1886" y="1370"/>
                    <a:pt x="1872" y="1376"/>
                  </a:cubicBezTo>
                  <a:cubicBezTo>
                    <a:pt x="1718" y="1400"/>
                    <a:pt x="1623" y="1528"/>
                    <a:pt x="1553" y="1649"/>
                  </a:cubicBezTo>
                  <a:cubicBezTo>
                    <a:pt x="1443" y="1832"/>
                    <a:pt x="1356" y="2042"/>
                    <a:pt x="1346" y="2251"/>
                  </a:cubicBezTo>
                  <a:cubicBezTo>
                    <a:pt x="1338" y="2450"/>
                    <a:pt x="1406" y="2650"/>
                    <a:pt x="1388" y="2847"/>
                  </a:cubicBezTo>
                  <a:cubicBezTo>
                    <a:pt x="1370" y="3060"/>
                    <a:pt x="1459" y="3263"/>
                    <a:pt x="1378" y="3475"/>
                  </a:cubicBezTo>
                  <a:cubicBezTo>
                    <a:pt x="1302" y="3670"/>
                    <a:pt x="1178" y="3807"/>
                    <a:pt x="1017" y="3949"/>
                  </a:cubicBezTo>
                  <a:cubicBezTo>
                    <a:pt x="1043" y="3752"/>
                    <a:pt x="1025" y="3550"/>
                    <a:pt x="967" y="3361"/>
                  </a:cubicBezTo>
                  <a:cubicBezTo>
                    <a:pt x="893" y="3134"/>
                    <a:pt x="798" y="2881"/>
                    <a:pt x="844" y="2642"/>
                  </a:cubicBezTo>
                  <a:cubicBezTo>
                    <a:pt x="889" y="2410"/>
                    <a:pt x="1043" y="2203"/>
                    <a:pt x="1119" y="1980"/>
                  </a:cubicBezTo>
                  <a:cubicBezTo>
                    <a:pt x="1194" y="1761"/>
                    <a:pt x="1218" y="1528"/>
                    <a:pt x="1188" y="1298"/>
                  </a:cubicBezTo>
                  <a:cubicBezTo>
                    <a:pt x="1152" y="1059"/>
                    <a:pt x="1091" y="824"/>
                    <a:pt x="1001" y="597"/>
                  </a:cubicBezTo>
                  <a:cubicBezTo>
                    <a:pt x="923" y="404"/>
                    <a:pt x="824" y="204"/>
                    <a:pt x="682" y="43"/>
                  </a:cubicBezTo>
                  <a:cubicBezTo>
                    <a:pt x="656" y="13"/>
                    <a:pt x="620" y="1"/>
                    <a:pt x="585" y="1"/>
                  </a:cubicBezTo>
                  <a:close/>
                </a:path>
              </a:pathLst>
            </a:custGeom>
            <a:solidFill>
              <a:schemeClr val="lt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 name="Google Shape;764;p20"/>
            <p:cNvSpPr/>
            <p:nvPr/>
          </p:nvSpPr>
          <p:spPr>
            <a:xfrm>
              <a:off x="1034275" y="3538575"/>
              <a:ext cx="75275" cy="112400"/>
            </a:xfrm>
            <a:custGeom>
              <a:rect b="b" l="l" r="r" t="t"/>
              <a:pathLst>
                <a:path extrusionOk="0" h="4496" w="3011">
                  <a:moveTo>
                    <a:pt x="2220" y="0"/>
                  </a:moveTo>
                  <a:cubicBezTo>
                    <a:pt x="1976" y="0"/>
                    <a:pt x="2038" y="335"/>
                    <a:pt x="1972" y="545"/>
                  </a:cubicBezTo>
                  <a:cubicBezTo>
                    <a:pt x="1915" y="725"/>
                    <a:pt x="1755" y="930"/>
                    <a:pt x="1614" y="1038"/>
                  </a:cubicBezTo>
                  <a:cubicBezTo>
                    <a:pt x="1440" y="1169"/>
                    <a:pt x="1257" y="1293"/>
                    <a:pt x="1101" y="1444"/>
                  </a:cubicBezTo>
                  <a:cubicBezTo>
                    <a:pt x="920" y="1620"/>
                    <a:pt x="815" y="1855"/>
                    <a:pt x="749" y="2082"/>
                  </a:cubicBezTo>
                  <a:cubicBezTo>
                    <a:pt x="635" y="2465"/>
                    <a:pt x="928" y="2863"/>
                    <a:pt x="775" y="3240"/>
                  </a:cubicBezTo>
                  <a:cubicBezTo>
                    <a:pt x="735" y="3317"/>
                    <a:pt x="689" y="3391"/>
                    <a:pt x="639" y="3463"/>
                  </a:cubicBezTo>
                  <a:cubicBezTo>
                    <a:pt x="494" y="3586"/>
                    <a:pt x="348" y="3754"/>
                    <a:pt x="302" y="3927"/>
                  </a:cubicBezTo>
                  <a:cubicBezTo>
                    <a:pt x="207" y="4057"/>
                    <a:pt x="101" y="4214"/>
                    <a:pt x="35" y="4358"/>
                  </a:cubicBezTo>
                  <a:cubicBezTo>
                    <a:pt x="0" y="4438"/>
                    <a:pt x="68" y="4496"/>
                    <a:pt x="139" y="4496"/>
                  </a:cubicBezTo>
                  <a:cubicBezTo>
                    <a:pt x="178" y="4496"/>
                    <a:pt x="217" y="4480"/>
                    <a:pt x="243" y="4441"/>
                  </a:cubicBezTo>
                  <a:cubicBezTo>
                    <a:pt x="284" y="4382"/>
                    <a:pt x="330" y="4324"/>
                    <a:pt x="380" y="4268"/>
                  </a:cubicBezTo>
                  <a:cubicBezTo>
                    <a:pt x="401" y="4283"/>
                    <a:pt x="427" y="4291"/>
                    <a:pt x="453" y="4291"/>
                  </a:cubicBezTo>
                  <a:cubicBezTo>
                    <a:pt x="490" y="4291"/>
                    <a:pt x="523" y="4274"/>
                    <a:pt x="532" y="4234"/>
                  </a:cubicBezTo>
                  <a:cubicBezTo>
                    <a:pt x="591" y="3957"/>
                    <a:pt x="922" y="3680"/>
                    <a:pt x="1181" y="3541"/>
                  </a:cubicBezTo>
                  <a:cubicBezTo>
                    <a:pt x="1339" y="3455"/>
                    <a:pt x="1524" y="3405"/>
                    <a:pt x="1671" y="3306"/>
                  </a:cubicBezTo>
                  <a:cubicBezTo>
                    <a:pt x="1831" y="3202"/>
                    <a:pt x="1962" y="3058"/>
                    <a:pt x="2054" y="2889"/>
                  </a:cubicBezTo>
                  <a:cubicBezTo>
                    <a:pt x="2124" y="2753"/>
                    <a:pt x="2124" y="2576"/>
                    <a:pt x="2144" y="2429"/>
                  </a:cubicBezTo>
                  <a:cubicBezTo>
                    <a:pt x="2166" y="2291"/>
                    <a:pt x="2162" y="2140"/>
                    <a:pt x="2237" y="2014"/>
                  </a:cubicBezTo>
                  <a:cubicBezTo>
                    <a:pt x="2321" y="1877"/>
                    <a:pt x="2484" y="1799"/>
                    <a:pt x="2622" y="1711"/>
                  </a:cubicBezTo>
                  <a:cubicBezTo>
                    <a:pt x="2744" y="1636"/>
                    <a:pt x="2855" y="1540"/>
                    <a:pt x="2947" y="1428"/>
                  </a:cubicBezTo>
                  <a:cubicBezTo>
                    <a:pt x="3011" y="1348"/>
                    <a:pt x="2920" y="1249"/>
                    <a:pt x="2830" y="1249"/>
                  </a:cubicBezTo>
                  <a:cubicBezTo>
                    <a:pt x="2801" y="1249"/>
                    <a:pt x="2773" y="1258"/>
                    <a:pt x="2750" y="1281"/>
                  </a:cubicBezTo>
                  <a:cubicBezTo>
                    <a:pt x="2640" y="1384"/>
                    <a:pt x="2479" y="1452"/>
                    <a:pt x="2343" y="1524"/>
                  </a:cubicBezTo>
                  <a:cubicBezTo>
                    <a:pt x="2174" y="1614"/>
                    <a:pt x="2040" y="1693"/>
                    <a:pt x="1928" y="1841"/>
                  </a:cubicBezTo>
                  <a:cubicBezTo>
                    <a:pt x="1823" y="1978"/>
                    <a:pt x="1821" y="2130"/>
                    <a:pt x="1785" y="2285"/>
                  </a:cubicBezTo>
                  <a:cubicBezTo>
                    <a:pt x="1751" y="2445"/>
                    <a:pt x="1761" y="2648"/>
                    <a:pt x="1671" y="2791"/>
                  </a:cubicBezTo>
                  <a:cubicBezTo>
                    <a:pt x="1562" y="2967"/>
                    <a:pt x="1382" y="3052"/>
                    <a:pt x="1189" y="3134"/>
                  </a:cubicBezTo>
                  <a:cubicBezTo>
                    <a:pt x="1207" y="3023"/>
                    <a:pt x="1207" y="2911"/>
                    <a:pt x="1189" y="2799"/>
                  </a:cubicBezTo>
                  <a:cubicBezTo>
                    <a:pt x="1143" y="2560"/>
                    <a:pt x="1074" y="2309"/>
                    <a:pt x="1159" y="2072"/>
                  </a:cubicBezTo>
                  <a:cubicBezTo>
                    <a:pt x="1321" y="1630"/>
                    <a:pt x="1815" y="1394"/>
                    <a:pt x="2172" y="1084"/>
                  </a:cubicBezTo>
                  <a:cubicBezTo>
                    <a:pt x="2325" y="948"/>
                    <a:pt x="2421" y="697"/>
                    <a:pt x="2461" y="514"/>
                  </a:cubicBezTo>
                  <a:cubicBezTo>
                    <a:pt x="2498" y="342"/>
                    <a:pt x="2516" y="23"/>
                    <a:pt x="2243" y="1"/>
                  </a:cubicBezTo>
                  <a:cubicBezTo>
                    <a:pt x="2235" y="1"/>
                    <a:pt x="2227" y="0"/>
                    <a:pt x="2220" y="0"/>
                  </a:cubicBezTo>
                  <a:close/>
                </a:path>
              </a:pathLst>
            </a:custGeom>
            <a:solidFill>
              <a:schemeClr val="lt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65" name="Google Shape;765;p20"/>
          <p:cNvSpPr/>
          <p:nvPr/>
        </p:nvSpPr>
        <p:spPr>
          <a:xfrm>
            <a:off x="-28475" y="4124326"/>
            <a:ext cx="9172523" cy="1019177"/>
          </a:xfrm>
          <a:custGeom>
            <a:rect b="b" l="l" r="r" t="t"/>
            <a:pathLst>
              <a:path extrusionOk="0" h="7284" w="47339">
                <a:moveTo>
                  <a:pt x="47338" y="0"/>
                </a:moveTo>
                <a:cubicBezTo>
                  <a:pt x="41495" y="1092"/>
                  <a:pt x="43542" y="3505"/>
                  <a:pt x="39036" y="3880"/>
                </a:cubicBezTo>
                <a:cubicBezTo>
                  <a:pt x="38673" y="3910"/>
                  <a:pt x="38339" y="3924"/>
                  <a:pt x="38027" y="3924"/>
                </a:cubicBezTo>
                <a:cubicBezTo>
                  <a:pt x="34521" y="3924"/>
                  <a:pt x="33945" y="2170"/>
                  <a:pt x="29318" y="2170"/>
                </a:cubicBezTo>
                <a:cubicBezTo>
                  <a:pt x="29036" y="2170"/>
                  <a:pt x="28738" y="2176"/>
                  <a:pt x="28424" y="2190"/>
                </a:cubicBezTo>
                <a:cubicBezTo>
                  <a:pt x="22506" y="2451"/>
                  <a:pt x="21495" y="4356"/>
                  <a:pt x="14347" y="4661"/>
                </a:cubicBezTo>
                <a:cubicBezTo>
                  <a:pt x="13564" y="4695"/>
                  <a:pt x="12872" y="4710"/>
                  <a:pt x="12254" y="4710"/>
                </a:cubicBezTo>
                <a:cubicBezTo>
                  <a:pt x="7234" y="4710"/>
                  <a:pt x="7113" y="3676"/>
                  <a:pt x="2870" y="2710"/>
                </a:cubicBezTo>
                <a:cubicBezTo>
                  <a:pt x="1924" y="2499"/>
                  <a:pt x="965" y="2346"/>
                  <a:pt x="1" y="2252"/>
                </a:cubicBezTo>
                <a:lnTo>
                  <a:pt x="1" y="7284"/>
                </a:lnTo>
                <a:lnTo>
                  <a:pt x="47338" y="7284"/>
                </a:lnTo>
                <a:lnTo>
                  <a:pt x="47338" y="0"/>
                </a:lnTo>
                <a:close/>
              </a:path>
            </a:pathLst>
          </a:custGeom>
          <a:solidFill>
            <a:schemeClr val="lt2"/>
          </a:solidFill>
          <a:ln>
            <a:noFill/>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66" name="Google Shape;766;p20"/>
          <p:cNvGrpSpPr/>
          <p:nvPr/>
        </p:nvGrpSpPr>
        <p:grpSpPr>
          <a:xfrm>
            <a:off x="2307665" y="4054515"/>
            <a:ext cx="1135015" cy="987317"/>
            <a:chOff x="608900" y="3614050"/>
            <a:chExt cx="136425" cy="118675"/>
          </a:xfrm>
        </p:grpSpPr>
        <p:sp>
          <p:nvSpPr>
            <p:cNvPr id="767" name="Google Shape;767;p20"/>
            <p:cNvSpPr/>
            <p:nvPr/>
          </p:nvSpPr>
          <p:spPr>
            <a:xfrm>
              <a:off x="672650" y="3622225"/>
              <a:ext cx="72675" cy="110500"/>
            </a:xfrm>
            <a:custGeom>
              <a:rect b="b" l="l" r="r" t="t"/>
              <a:pathLst>
                <a:path extrusionOk="0" h="4420" w="2907">
                  <a:moveTo>
                    <a:pt x="2269" y="0"/>
                  </a:moveTo>
                  <a:cubicBezTo>
                    <a:pt x="2248" y="0"/>
                    <a:pt x="2226" y="6"/>
                    <a:pt x="2205" y="19"/>
                  </a:cubicBezTo>
                  <a:cubicBezTo>
                    <a:pt x="2025" y="131"/>
                    <a:pt x="1870" y="290"/>
                    <a:pt x="1736" y="452"/>
                  </a:cubicBezTo>
                  <a:cubicBezTo>
                    <a:pt x="1583" y="641"/>
                    <a:pt x="1447" y="846"/>
                    <a:pt x="1336" y="1064"/>
                  </a:cubicBezTo>
                  <a:cubicBezTo>
                    <a:pt x="1232" y="1269"/>
                    <a:pt x="1174" y="1496"/>
                    <a:pt x="1164" y="1727"/>
                  </a:cubicBezTo>
                  <a:cubicBezTo>
                    <a:pt x="1154" y="1960"/>
                    <a:pt x="1218" y="2201"/>
                    <a:pt x="1180" y="2431"/>
                  </a:cubicBezTo>
                  <a:cubicBezTo>
                    <a:pt x="1138" y="2672"/>
                    <a:pt x="969" y="2883"/>
                    <a:pt x="827" y="3078"/>
                  </a:cubicBezTo>
                  <a:cubicBezTo>
                    <a:pt x="712" y="3240"/>
                    <a:pt x="630" y="3425"/>
                    <a:pt x="586" y="3620"/>
                  </a:cubicBezTo>
                  <a:cubicBezTo>
                    <a:pt x="493" y="3441"/>
                    <a:pt x="431" y="3274"/>
                    <a:pt x="431" y="3070"/>
                  </a:cubicBezTo>
                  <a:cubicBezTo>
                    <a:pt x="431" y="2845"/>
                    <a:pt x="580" y="2678"/>
                    <a:pt x="636" y="2472"/>
                  </a:cubicBezTo>
                  <a:cubicBezTo>
                    <a:pt x="688" y="2281"/>
                    <a:pt x="814" y="2112"/>
                    <a:pt x="873" y="1922"/>
                  </a:cubicBezTo>
                  <a:cubicBezTo>
                    <a:pt x="937" y="1721"/>
                    <a:pt x="931" y="1498"/>
                    <a:pt x="899" y="1293"/>
                  </a:cubicBezTo>
                  <a:cubicBezTo>
                    <a:pt x="877" y="1159"/>
                    <a:pt x="837" y="1010"/>
                    <a:pt x="712" y="944"/>
                  </a:cubicBezTo>
                  <a:cubicBezTo>
                    <a:pt x="694" y="926"/>
                    <a:pt x="671" y="918"/>
                    <a:pt x="649" y="918"/>
                  </a:cubicBezTo>
                  <a:cubicBezTo>
                    <a:pt x="575" y="918"/>
                    <a:pt x="498" y="1000"/>
                    <a:pt x="543" y="1085"/>
                  </a:cubicBezTo>
                  <a:cubicBezTo>
                    <a:pt x="632" y="1257"/>
                    <a:pt x="584" y="1508"/>
                    <a:pt x="548" y="1683"/>
                  </a:cubicBezTo>
                  <a:cubicBezTo>
                    <a:pt x="503" y="1893"/>
                    <a:pt x="389" y="2058"/>
                    <a:pt x="301" y="2251"/>
                  </a:cubicBezTo>
                  <a:cubicBezTo>
                    <a:pt x="216" y="2445"/>
                    <a:pt x="118" y="2636"/>
                    <a:pt x="58" y="2835"/>
                  </a:cubicBezTo>
                  <a:cubicBezTo>
                    <a:pt x="0" y="3032"/>
                    <a:pt x="24" y="3252"/>
                    <a:pt x="72" y="3447"/>
                  </a:cubicBezTo>
                  <a:cubicBezTo>
                    <a:pt x="122" y="3652"/>
                    <a:pt x="254" y="3826"/>
                    <a:pt x="335" y="4021"/>
                  </a:cubicBezTo>
                  <a:cubicBezTo>
                    <a:pt x="389" y="4156"/>
                    <a:pt x="343" y="4288"/>
                    <a:pt x="295" y="4419"/>
                  </a:cubicBezTo>
                  <a:lnTo>
                    <a:pt x="1095" y="4419"/>
                  </a:lnTo>
                  <a:cubicBezTo>
                    <a:pt x="1085" y="4258"/>
                    <a:pt x="1011" y="4097"/>
                    <a:pt x="985" y="3937"/>
                  </a:cubicBezTo>
                  <a:cubicBezTo>
                    <a:pt x="1011" y="3891"/>
                    <a:pt x="1041" y="3848"/>
                    <a:pt x="1071" y="3806"/>
                  </a:cubicBezTo>
                  <a:cubicBezTo>
                    <a:pt x="1206" y="3622"/>
                    <a:pt x="1409" y="3499"/>
                    <a:pt x="1601" y="3373"/>
                  </a:cubicBezTo>
                  <a:cubicBezTo>
                    <a:pt x="1750" y="3276"/>
                    <a:pt x="1926" y="3212"/>
                    <a:pt x="2061" y="3098"/>
                  </a:cubicBezTo>
                  <a:cubicBezTo>
                    <a:pt x="2350" y="2855"/>
                    <a:pt x="2494" y="2484"/>
                    <a:pt x="2488" y="2120"/>
                  </a:cubicBezTo>
                  <a:cubicBezTo>
                    <a:pt x="2482" y="1791"/>
                    <a:pt x="2587" y="1392"/>
                    <a:pt x="2838" y="1149"/>
                  </a:cubicBezTo>
                  <a:cubicBezTo>
                    <a:pt x="2907" y="1084"/>
                    <a:pt x="2848" y="954"/>
                    <a:pt x="2756" y="954"/>
                  </a:cubicBezTo>
                  <a:cubicBezTo>
                    <a:pt x="2749" y="954"/>
                    <a:pt x="2742" y="954"/>
                    <a:pt x="2735" y="956"/>
                  </a:cubicBezTo>
                  <a:cubicBezTo>
                    <a:pt x="2412" y="1028"/>
                    <a:pt x="2256" y="1432"/>
                    <a:pt x="2175" y="1703"/>
                  </a:cubicBezTo>
                  <a:cubicBezTo>
                    <a:pt x="2113" y="1906"/>
                    <a:pt x="2153" y="2118"/>
                    <a:pt x="2099" y="2319"/>
                  </a:cubicBezTo>
                  <a:cubicBezTo>
                    <a:pt x="2037" y="2550"/>
                    <a:pt x="1951" y="2741"/>
                    <a:pt x="1732" y="2873"/>
                  </a:cubicBezTo>
                  <a:cubicBezTo>
                    <a:pt x="1575" y="2967"/>
                    <a:pt x="1411" y="3054"/>
                    <a:pt x="1256" y="3154"/>
                  </a:cubicBezTo>
                  <a:cubicBezTo>
                    <a:pt x="1366" y="2979"/>
                    <a:pt x="1465" y="2817"/>
                    <a:pt x="1537" y="2614"/>
                  </a:cubicBezTo>
                  <a:cubicBezTo>
                    <a:pt x="1603" y="2427"/>
                    <a:pt x="1585" y="2233"/>
                    <a:pt x="1561" y="2040"/>
                  </a:cubicBezTo>
                  <a:cubicBezTo>
                    <a:pt x="1533" y="1803"/>
                    <a:pt x="1541" y="1570"/>
                    <a:pt x="1617" y="1343"/>
                  </a:cubicBezTo>
                  <a:cubicBezTo>
                    <a:pt x="1694" y="1105"/>
                    <a:pt x="1818" y="884"/>
                    <a:pt x="1981" y="695"/>
                  </a:cubicBezTo>
                  <a:cubicBezTo>
                    <a:pt x="2129" y="527"/>
                    <a:pt x="2338" y="246"/>
                    <a:pt x="2378" y="171"/>
                  </a:cubicBezTo>
                  <a:cubicBezTo>
                    <a:pt x="2422" y="90"/>
                    <a:pt x="2352" y="0"/>
                    <a:pt x="2269" y="0"/>
                  </a:cubicBezTo>
                  <a:close/>
                </a:path>
              </a:pathLst>
            </a:custGeom>
            <a:solidFill>
              <a:schemeClr val="accent1"/>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 name="Google Shape;768;p20"/>
            <p:cNvSpPr/>
            <p:nvPr/>
          </p:nvSpPr>
          <p:spPr>
            <a:xfrm>
              <a:off x="635825" y="3614050"/>
              <a:ext cx="47100" cy="118675"/>
            </a:xfrm>
            <a:custGeom>
              <a:rect b="b" l="l" r="r" t="t"/>
              <a:pathLst>
                <a:path extrusionOk="0" h="4747" w="1884">
                  <a:moveTo>
                    <a:pt x="124" y="1"/>
                  </a:moveTo>
                  <a:cubicBezTo>
                    <a:pt x="61" y="1"/>
                    <a:pt x="1" y="46"/>
                    <a:pt x="11" y="129"/>
                  </a:cubicBezTo>
                  <a:cubicBezTo>
                    <a:pt x="45" y="390"/>
                    <a:pt x="164" y="703"/>
                    <a:pt x="230" y="884"/>
                  </a:cubicBezTo>
                  <a:cubicBezTo>
                    <a:pt x="296" y="1066"/>
                    <a:pt x="417" y="1438"/>
                    <a:pt x="427" y="1534"/>
                  </a:cubicBezTo>
                  <a:cubicBezTo>
                    <a:pt x="471" y="1986"/>
                    <a:pt x="59" y="2347"/>
                    <a:pt x="59" y="2795"/>
                  </a:cubicBezTo>
                  <a:cubicBezTo>
                    <a:pt x="59" y="3061"/>
                    <a:pt x="96" y="3344"/>
                    <a:pt x="228" y="3579"/>
                  </a:cubicBezTo>
                  <a:cubicBezTo>
                    <a:pt x="342" y="3782"/>
                    <a:pt x="489" y="3963"/>
                    <a:pt x="627" y="4153"/>
                  </a:cubicBezTo>
                  <a:cubicBezTo>
                    <a:pt x="760" y="4336"/>
                    <a:pt x="866" y="4535"/>
                    <a:pt x="909" y="4746"/>
                  </a:cubicBezTo>
                  <a:lnTo>
                    <a:pt x="1378" y="4746"/>
                  </a:lnTo>
                  <a:cubicBezTo>
                    <a:pt x="1312" y="4515"/>
                    <a:pt x="1236" y="4286"/>
                    <a:pt x="1196" y="4051"/>
                  </a:cubicBezTo>
                  <a:cubicBezTo>
                    <a:pt x="1157" y="3830"/>
                    <a:pt x="1109" y="3541"/>
                    <a:pt x="1234" y="3340"/>
                  </a:cubicBezTo>
                  <a:cubicBezTo>
                    <a:pt x="1372" y="3116"/>
                    <a:pt x="1527" y="2919"/>
                    <a:pt x="1563" y="2654"/>
                  </a:cubicBezTo>
                  <a:cubicBezTo>
                    <a:pt x="1603" y="2359"/>
                    <a:pt x="1603" y="2058"/>
                    <a:pt x="1565" y="1761"/>
                  </a:cubicBezTo>
                  <a:cubicBezTo>
                    <a:pt x="1529" y="1488"/>
                    <a:pt x="1543" y="1173"/>
                    <a:pt x="1623" y="908"/>
                  </a:cubicBezTo>
                  <a:cubicBezTo>
                    <a:pt x="1661" y="785"/>
                    <a:pt x="1705" y="659"/>
                    <a:pt x="1746" y="536"/>
                  </a:cubicBezTo>
                  <a:cubicBezTo>
                    <a:pt x="1758" y="500"/>
                    <a:pt x="1770" y="464"/>
                    <a:pt x="1780" y="428"/>
                  </a:cubicBezTo>
                  <a:cubicBezTo>
                    <a:pt x="1788" y="402"/>
                    <a:pt x="1809" y="377"/>
                    <a:pt x="1802" y="377"/>
                  </a:cubicBezTo>
                  <a:cubicBezTo>
                    <a:pt x="1799" y="377"/>
                    <a:pt x="1793" y="380"/>
                    <a:pt x="1780" y="388"/>
                  </a:cubicBezTo>
                  <a:cubicBezTo>
                    <a:pt x="1840" y="348"/>
                    <a:pt x="1884" y="261"/>
                    <a:pt x="1834" y="195"/>
                  </a:cubicBezTo>
                  <a:lnTo>
                    <a:pt x="1824" y="183"/>
                  </a:lnTo>
                  <a:cubicBezTo>
                    <a:pt x="1797" y="144"/>
                    <a:pt x="1751" y="121"/>
                    <a:pt x="1704" y="121"/>
                  </a:cubicBezTo>
                  <a:cubicBezTo>
                    <a:pt x="1693" y="121"/>
                    <a:pt x="1682" y="122"/>
                    <a:pt x="1671" y="125"/>
                  </a:cubicBezTo>
                  <a:cubicBezTo>
                    <a:pt x="1497" y="139"/>
                    <a:pt x="1432" y="348"/>
                    <a:pt x="1372" y="478"/>
                  </a:cubicBezTo>
                  <a:cubicBezTo>
                    <a:pt x="1258" y="729"/>
                    <a:pt x="1183" y="996"/>
                    <a:pt x="1151" y="1271"/>
                  </a:cubicBezTo>
                  <a:cubicBezTo>
                    <a:pt x="1077" y="1823"/>
                    <a:pt x="1304" y="2455"/>
                    <a:pt x="975" y="2953"/>
                  </a:cubicBezTo>
                  <a:cubicBezTo>
                    <a:pt x="836" y="3164"/>
                    <a:pt x="746" y="3345"/>
                    <a:pt x="736" y="3589"/>
                  </a:cubicBezTo>
                  <a:cubicBezTo>
                    <a:pt x="597" y="3381"/>
                    <a:pt x="487" y="3160"/>
                    <a:pt x="471" y="2907"/>
                  </a:cubicBezTo>
                  <a:cubicBezTo>
                    <a:pt x="455" y="2626"/>
                    <a:pt x="601" y="2369"/>
                    <a:pt x="714" y="2118"/>
                  </a:cubicBezTo>
                  <a:cubicBezTo>
                    <a:pt x="796" y="1943"/>
                    <a:pt x="840" y="1699"/>
                    <a:pt x="812" y="1508"/>
                  </a:cubicBezTo>
                  <a:cubicBezTo>
                    <a:pt x="780" y="1285"/>
                    <a:pt x="670" y="1050"/>
                    <a:pt x="583" y="843"/>
                  </a:cubicBezTo>
                  <a:cubicBezTo>
                    <a:pt x="477" y="593"/>
                    <a:pt x="326" y="348"/>
                    <a:pt x="244" y="89"/>
                  </a:cubicBezTo>
                  <a:cubicBezTo>
                    <a:pt x="225" y="29"/>
                    <a:pt x="174" y="1"/>
                    <a:pt x="124" y="1"/>
                  </a:cubicBezTo>
                  <a:close/>
                </a:path>
              </a:pathLst>
            </a:custGeom>
            <a:solidFill>
              <a:schemeClr val="accent1"/>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 name="Google Shape;769;p20"/>
            <p:cNvSpPr/>
            <p:nvPr/>
          </p:nvSpPr>
          <p:spPr>
            <a:xfrm>
              <a:off x="608900" y="3642125"/>
              <a:ext cx="44350" cy="90550"/>
            </a:xfrm>
            <a:custGeom>
              <a:rect b="b" l="l" r="r" t="t"/>
              <a:pathLst>
                <a:path extrusionOk="0" h="3622" w="1774">
                  <a:moveTo>
                    <a:pt x="187" y="0"/>
                  </a:moveTo>
                  <a:cubicBezTo>
                    <a:pt x="97" y="0"/>
                    <a:pt x="1" y="75"/>
                    <a:pt x="30" y="172"/>
                  </a:cubicBezTo>
                  <a:cubicBezTo>
                    <a:pt x="81" y="331"/>
                    <a:pt x="159" y="483"/>
                    <a:pt x="261" y="616"/>
                  </a:cubicBezTo>
                  <a:cubicBezTo>
                    <a:pt x="370" y="766"/>
                    <a:pt x="514" y="913"/>
                    <a:pt x="546" y="1101"/>
                  </a:cubicBezTo>
                  <a:cubicBezTo>
                    <a:pt x="576" y="1272"/>
                    <a:pt x="508" y="1447"/>
                    <a:pt x="470" y="1615"/>
                  </a:cubicBezTo>
                  <a:cubicBezTo>
                    <a:pt x="432" y="1792"/>
                    <a:pt x="358" y="1997"/>
                    <a:pt x="376" y="2179"/>
                  </a:cubicBezTo>
                  <a:cubicBezTo>
                    <a:pt x="402" y="2402"/>
                    <a:pt x="484" y="2613"/>
                    <a:pt x="613" y="2796"/>
                  </a:cubicBezTo>
                  <a:cubicBezTo>
                    <a:pt x="729" y="2964"/>
                    <a:pt x="906" y="3083"/>
                    <a:pt x="1038" y="3237"/>
                  </a:cubicBezTo>
                  <a:cubicBezTo>
                    <a:pt x="1138" y="3356"/>
                    <a:pt x="1225" y="3484"/>
                    <a:pt x="1295" y="3621"/>
                  </a:cubicBezTo>
                  <a:lnTo>
                    <a:pt x="1773" y="3621"/>
                  </a:lnTo>
                  <a:cubicBezTo>
                    <a:pt x="1735" y="3504"/>
                    <a:pt x="1684" y="3392"/>
                    <a:pt x="1624" y="3285"/>
                  </a:cubicBezTo>
                  <a:cubicBezTo>
                    <a:pt x="1512" y="3091"/>
                    <a:pt x="1371" y="2918"/>
                    <a:pt x="1207" y="2769"/>
                  </a:cubicBezTo>
                  <a:cubicBezTo>
                    <a:pt x="1030" y="2605"/>
                    <a:pt x="873" y="2442"/>
                    <a:pt x="829" y="2201"/>
                  </a:cubicBezTo>
                  <a:cubicBezTo>
                    <a:pt x="793" y="2003"/>
                    <a:pt x="888" y="1770"/>
                    <a:pt x="916" y="1573"/>
                  </a:cubicBezTo>
                  <a:cubicBezTo>
                    <a:pt x="946" y="1382"/>
                    <a:pt x="1004" y="1206"/>
                    <a:pt x="948" y="1009"/>
                  </a:cubicBezTo>
                  <a:cubicBezTo>
                    <a:pt x="890" y="800"/>
                    <a:pt x="783" y="660"/>
                    <a:pt x="639" y="497"/>
                  </a:cubicBezTo>
                  <a:cubicBezTo>
                    <a:pt x="524" y="365"/>
                    <a:pt x="378" y="232"/>
                    <a:pt x="305" y="72"/>
                  </a:cubicBezTo>
                  <a:cubicBezTo>
                    <a:pt x="281" y="21"/>
                    <a:pt x="235" y="0"/>
                    <a:pt x="187" y="0"/>
                  </a:cubicBezTo>
                  <a:close/>
                </a:path>
              </a:pathLst>
            </a:custGeom>
            <a:solidFill>
              <a:schemeClr val="accent1"/>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70" name="Google Shape;770;p20"/>
          <p:cNvGrpSpPr/>
          <p:nvPr/>
        </p:nvGrpSpPr>
        <p:grpSpPr>
          <a:xfrm>
            <a:off x="6862050" y="3864369"/>
            <a:ext cx="1371711" cy="1279123"/>
            <a:chOff x="1202700" y="3560500"/>
            <a:chExt cx="164875" cy="153750"/>
          </a:xfrm>
        </p:grpSpPr>
        <p:sp>
          <p:nvSpPr>
            <p:cNvPr id="771" name="Google Shape;771;p20"/>
            <p:cNvSpPr/>
            <p:nvPr/>
          </p:nvSpPr>
          <p:spPr>
            <a:xfrm>
              <a:off x="1255550" y="3560500"/>
              <a:ext cx="55375" cy="153600"/>
            </a:xfrm>
            <a:custGeom>
              <a:rect b="b" l="l" r="r" t="t"/>
              <a:pathLst>
                <a:path extrusionOk="0" h="6144" w="2215">
                  <a:moveTo>
                    <a:pt x="975" y="0"/>
                  </a:moveTo>
                  <a:cubicBezTo>
                    <a:pt x="918" y="0"/>
                    <a:pt x="863" y="24"/>
                    <a:pt x="824" y="67"/>
                  </a:cubicBezTo>
                  <a:lnTo>
                    <a:pt x="812" y="79"/>
                  </a:lnTo>
                  <a:cubicBezTo>
                    <a:pt x="746" y="149"/>
                    <a:pt x="801" y="240"/>
                    <a:pt x="879" y="284"/>
                  </a:cubicBezTo>
                  <a:lnTo>
                    <a:pt x="879" y="284"/>
                  </a:lnTo>
                  <a:cubicBezTo>
                    <a:pt x="863" y="275"/>
                    <a:pt x="854" y="271"/>
                    <a:pt x="851" y="271"/>
                  </a:cubicBezTo>
                  <a:cubicBezTo>
                    <a:pt x="842" y="271"/>
                    <a:pt x="869" y="298"/>
                    <a:pt x="879" y="324"/>
                  </a:cubicBezTo>
                  <a:cubicBezTo>
                    <a:pt x="893" y="360"/>
                    <a:pt x="907" y="398"/>
                    <a:pt x="923" y="438"/>
                  </a:cubicBezTo>
                  <a:cubicBezTo>
                    <a:pt x="975" y="569"/>
                    <a:pt x="1031" y="699"/>
                    <a:pt x="1079" y="832"/>
                  </a:cubicBezTo>
                  <a:cubicBezTo>
                    <a:pt x="1182" y="1111"/>
                    <a:pt x="1198" y="1444"/>
                    <a:pt x="1154" y="1733"/>
                  </a:cubicBezTo>
                  <a:cubicBezTo>
                    <a:pt x="1107" y="2044"/>
                    <a:pt x="1107" y="2363"/>
                    <a:pt x="1156" y="2676"/>
                  </a:cubicBezTo>
                  <a:cubicBezTo>
                    <a:pt x="1202" y="2955"/>
                    <a:pt x="1400" y="3164"/>
                    <a:pt x="1577" y="3399"/>
                  </a:cubicBezTo>
                  <a:cubicBezTo>
                    <a:pt x="1738" y="3612"/>
                    <a:pt x="1677" y="3917"/>
                    <a:pt x="1627" y="4150"/>
                  </a:cubicBezTo>
                  <a:cubicBezTo>
                    <a:pt x="1587" y="4326"/>
                    <a:pt x="1535" y="4497"/>
                    <a:pt x="1471" y="4666"/>
                  </a:cubicBezTo>
                  <a:cubicBezTo>
                    <a:pt x="1477" y="4537"/>
                    <a:pt x="1469" y="4409"/>
                    <a:pt x="1445" y="4282"/>
                  </a:cubicBezTo>
                  <a:cubicBezTo>
                    <a:pt x="1370" y="3847"/>
                    <a:pt x="1007" y="3499"/>
                    <a:pt x="710" y="3142"/>
                  </a:cubicBezTo>
                  <a:cubicBezTo>
                    <a:pt x="527" y="2925"/>
                    <a:pt x="535" y="2706"/>
                    <a:pt x="592" y="2456"/>
                  </a:cubicBezTo>
                  <a:cubicBezTo>
                    <a:pt x="642" y="2241"/>
                    <a:pt x="806" y="2054"/>
                    <a:pt x="848" y="1835"/>
                  </a:cubicBezTo>
                  <a:cubicBezTo>
                    <a:pt x="905" y="1538"/>
                    <a:pt x="949" y="1083"/>
                    <a:pt x="616" y="880"/>
                  </a:cubicBezTo>
                  <a:cubicBezTo>
                    <a:pt x="593" y="867"/>
                    <a:pt x="568" y="861"/>
                    <a:pt x="543" y="861"/>
                  </a:cubicBezTo>
                  <a:cubicBezTo>
                    <a:pt x="447" y="861"/>
                    <a:pt x="351" y="944"/>
                    <a:pt x="387" y="1020"/>
                  </a:cubicBezTo>
                  <a:cubicBezTo>
                    <a:pt x="543" y="1358"/>
                    <a:pt x="443" y="1787"/>
                    <a:pt x="254" y="2100"/>
                  </a:cubicBezTo>
                  <a:cubicBezTo>
                    <a:pt x="42" y="2448"/>
                    <a:pt x="1" y="2863"/>
                    <a:pt x="204" y="3218"/>
                  </a:cubicBezTo>
                  <a:cubicBezTo>
                    <a:pt x="298" y="3385"/>
                    <a:pt x="465" y="3519"/>
                    <a:pt x="582" y="3674"/>
                  </a:cubicBezTo>
                  <a:cubicBezTo>
                    <a:pt x="736" y="3877"/>
                    <a:pt x="899" y="4081"/>
                    <a:pt x="957" y="4314"/>
                  </a:cubicBezTo>
                  <a:cubicBezTo>
                    <a:pt x="1053" y="4720"/>
                    <a:pt x="893" y="5121"/>
                    <a:pt x="1067" y="5521"/>
                  </a:cubicBezTo>
                  <a:cubicBezTo>
                    <a:pt x="1081" y="5557"/>
                    <a:pt x="1118" y="5574"/>
                    <a:pt x="1155" y="5574"/>
                  </a:cubicBezTo>
                  <a:cubicBezTo>
                    <a:pt x="1193" y="5574"/>
                    <a:pt x="1231" y="5556"/>
                    <a:pt x="1246" y="5521"/>
                  </a:cubicBezTo>
                  <a:cubicBezTo>
                    <a:pt x="1258" y="5495"/>
                    <a:pt x="1268" y="5472"/>
                    <a:pt x="1280" y="5446"/>
                  </a:cubicBezTo>
                  <a:lnTo>
                    <a:pt x="1280" y="5446"/>
                  </a:lnTo>
                  <a:cubicBezTo>
                    <a:pt x="1268" y="5785"/>
                    <a:pt x="1372" y="6143"/>
                    <a:pt x="1821" y="6143"/>
                  </a:cubicBezTo>
                  <a:cubicBezTo>
                    <a:pt x="1823" y="6143"/>
                    <a:pt x="1826" y="6143"/>
                    <a:pt x="1828" y="6143"/>
                  </a:cubicBezTo>
                  <a:cubicBezTo>
                    <a:pt x="1900" y="6143"/>
                    <a:pt x="1948" y="6081"/>
                    <a:pt x="1910" y="6032"/>
                  </a:cubicBezTo>
                  <a:cubicBezTo>
                    <a:pt x="1587" y="5599"/>
                    <a:pt x="1944" y="4989"/>
                    <a:pt x="2075" y="4545"/>
                  </a:cubicBezTo>
                  <a:cubicBezTo>
                    <a:pt x="2155" y="4274"/>
                    <a:pt x="2213" y="4005"/>
                    <a:pt x="2215" y="3724"/>
                  </a:cubicBezTo>
                  <a:cubicBezTo>
                    <a:pt x="2215" y="3437"/>
                    <a:pt x="2097" y="3232"/>
                    <a:pt x="1906" y="2994"/>
                  </a:cubicBezTo>
                  <a:cubicBezTo>
                    <a:pt x="1485" y="2466"/>
                    <a:pt x="1776" y="1799"/>
                    <a:pt x="1683" y="1215"/>
                  </a:cubicBezTo>
                  <a:cubicBezTo>
                    <a:pt x="1639" y="922"/>
                    <a:pt x="1545" y="639"/>
                    <a:pt x="1402" y="380"/>
                  </a:cubicBezTo>
                  <a:cubicBezTo>
                    <a:pt x="1326" y="240"/>
                    <a:pt x="1240" y="21"/>
                    <a:pt x="1019" y="5"/>
                  </a:cubicBezTo>
                  <a:cubicBezTo>
                    <a:pt x="1004" y="2"/>
                    <a:pt x="989" y="0"/>
                    <a:pt x="975" y="0"/>
                  </a:cubicBezTo>
                  <a:close/>
                </a:path>
              </a:pathLst>
            </a:custGeom>
            <a:solidFill>
              <a:schemeClr val="accent1"/>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2" name="Google Shape;772;p20"/>
            <p:cNvSpPr/>
            <p:nvPr/>
          </p:nvSpPr>
          <p:spPr>
            <a:xfrm>
              <a:off x="1202700" y="3566950"/>
              <a:ext cx="81375" cy="147300"/>
            </a:xfrm>
            <a:custGeom>
              <a:rect b="b" l="l" r="r" t="t"/>
              <a:pathLst>
                <a:path extrusionOk="0" h="5892" w="3255">
                  <a:moveTo>
                    <a:pt x="1469" y="1"/>
                  </a:moveTo>
                  <a:cubicBezTo>
                    <a:pt x="1419" y="1"/>
                    <a:pt x="1369" y="19"/>
                    <a:pt x="1339" y="60"/>
                  </a:cubicBezTo>
                  <a:cubicBezTo>
                    <a:pt x="1208" y="247"/>
                    <a:pt x="1130" y="471"/>
                    <a:pt x="1080" y="684"/>
                  </a:cubicBezTo>
                  <a:cubicBezTo>
                    <a:pt x="1023" y="931"/>
                    <a:pt x="997" y="1186"/>
                    <a:pt x="1005" y="1441"/>
                  </a:cubicBezTo>
                  <a:cubicBezTo>
                    <a:pt x="1013" y="1688"/>
                    <a:pt x="1092" y="1919"/>
                    <a:pt x="1222" y="2143"/>
                  </a:cubicBezTo>
                  <a:cubicBezTo>
                    <a:pt x="1353" y="2366"/>
                    <a:pt x="1577" y="2561"/>
                    <a:pt x="1674" y="2794"/>
                  </a:cubicBezTo>
                  <a:cubicBezTo>
                    <a:pt x="1778" y="3039"/>
                    <a:pt x="1716" y="3314"/>
                    <a:pt x="1678" y="3563"/>
                  </a:cubicBezTo>
                  <a:cubicBezTo>
                    <a:pt x="1648" y="3773"/>
                    <a:pt x="1668" y="3984"/>
                    <a:pt x="1740" y="4183"/>
                  </a:cubicBezTo>
                  <a:cubicBezTo>
                    <a:pt x="1523" y="4058"/>
                    <a:pt x="1351" y="3932"/>
                    <a:pt x="1224" y="3741"/>
                  </a:cubicBezTo>
                  <a:cubicBezTo>
                    <a:pt x="1086" y="3530"/>
                    <a:pt x="1150" y="3304"/>
                    <a:pt x="1084" y="3085"/>
                  </a:cubicBezTo>
                  <a:cubicBezTo>
                    <a:pt x="1025" y="2882"/>
                    <a:pt x="1062" y="2665"/>
                    <a:pt x="1013" y="2459"/>
                  </a:cubicBezTo>
                  <a:cubicBezTo>
                    <a:pt x="961" y="2240"/>
                    <a:pt x="815" y="2035"/>
                    <a:pt x="652" y="1858"/>
                  </a:cubicBezTo>
                  <a:cubicBezTo>
                    <a:pt x="544" y="1742"/>
                    <a:pt x="409" y="1620"/>
                    <a:pt x="225" y="1618"/>
                  </a:cubicBezTo>
                  <a:cubicBezTo>
                    <a:pt x="213" y="1615"/>
                    <a:pt x="201" y="1614"/>
                    <a:pt x="190" y="1614"/>
                  </a:cubicBezTo>
                  <a:cubicBezTo>
                    <a:pt x="73" y="1614"/>
                    <a:pt x="0" y="1759"/>
                    <a:pt x="122" y="1830"/>
                  </a:cubicBezTo>
                  <a:cubicBezTo>
                    <a:pt x="327" y="1949"/>
                    <a:pt x="431" y="2204"/>
                    <a:pt x="498" y="2388"/>
                  </a:cubicBezTo>
                  <a:cubicBezTo>
                    <a:pt x="576" y="2605"/>
                    <a:pt x="550" y="2812"/>
                    <a:pt x="570" y="3033"/>
                  </a:cubicBezTo>
                  <a:cubicBezTo>
                    <a:pt x="592" y="3255"/>
                    <a:pt x="600" y="3480"/>
                    <a:pt x="658" y="3695"/>
                  </a:cubicBezTo>
                  <a:cubicBezTo>
                    <a:pt x="714" y="3906"/>
                    <a:pt x="877" y="4100"/>
                    <a:pt x="1052" y="4261"/>
                  </a:cubicBezTo>
                  <a:cubicBezTo>
                    <a:pt x="1236" y="4430"/>
                    <a:pt x="1493" y="4530"/>
                    <a:pt x="1704" y="4675"/>
                  </a:cubicBezTo>
                  <a:cubicBezTo>
                    <a:pt x="1923" y="4825"/>
                    <a:pt x="1883" y="5080"/>
                    <a:pt x="1961" y="5285"/>
                  </a:cubicBezTo>
                  <a:cubicBezTo>
                    <a:pt x="2045" y="5503"/>
                    <a:pt x="2210" y="5680"/>
                    <a:pt x="2419" y="5780"/>
                  </a:cubicBezTo>
                  <a:cubicBezTo>
                    <a:pt x="2555" y="5844"/>
                    <a:pt x="2740" y="5892"/>
                    <a:pt x="2916" y="5892"/>
                  </a:cubicBezTo>
                  <a:cubicBezTo>
                    <a:pt x="3012" y="5892"/>
                    <a:pt x="3105" y="5877"/>
                    <a:pt x="3185" y="5843"/>
                  </a:cubicBezTo>
                  <a:cubicBezTo>
                    <a:pt x="3254" y="5813"/>
                    <a:pt x="3247" y="5740"/>
                    <a:pt x="3187" y="5708"/>
                  </a:cubicBezTo>
                  <a:cubicBezTo>
                    <a:pt x="2930" y="5572"/>
                    <a:pt x="2643" y="5542"/>
                    <a:pt x="2515" y="5291"/>
                  </a:cubicBezTo>
                  <a:cubicBezTo>
                    <a:pt x="2471" y="5194"/>
                    <a:pt x="2439" y="5092"/>
                    <a:pt x="2419" y="4986"/>
                  </a:cubicBezTo>
                  <a:lnTo>
                    <a:pt x="2419" y="4986"/>
                  </a:lnTo>
                  <a:cubicBezTo>
                    <a:pt x="2541" y="5150"/>
                    <a:pt x="2619" y="5343"/>
                    <a:pt x="2840" y="5443"/>
                  </a:cubicBezTo>
                  <a:cubicBezTo>
                    <a:pt x="2859" y="5451"/>
                    <a:pt x="2879" y="5455"/>
                    <a:pt x="2899" y="5455"/>
                  </a:cubicBezTo>
                  <a:cubicBezTo>
                    <a:pt x="2949" y="5455"/>
                    <a:pt x="2997" y="5430"/>
                    <a:pt x="3011" y="5389"/>
                  </a:cubicBezTo>
                  <a:cubicBezTo>
                    <a:pt x="3079" y="5198"/>
                    <a:pt x="2960" y="4960"/>
                    <a:pt x="2870" y="4783"/>
                  </a:cubicBezTo>
                  <a:cubicBezTo>
                    <a:pt x="2770" y="4590"/>
                    <a:pt x="2537" y="4454"/>
                    <a:pt x="2384" y="4289"/>
                  </a:cubicBezTo>
                  <a:cubicBezTo>
                    <a:pt x="2198" y="4088"/>
                    <a:pt x="2180" y="3803"/>
                    <a:pt x="2198" y="3563"/>
                  </a:cubicBezTo>
                  <a:cubicBezTo>
                    <a:pt x="2220" y="3298"/>
                    <a:pt x="2248" y="3067"/>
                    <a:pt x="2194" y="2802"/>
                  </a:cubicBezTo>
                  <a:cubicBezTo>
                    <a:pt x="2152" y="2595"/>
                    <a:pt x="2011" y="2422"/>
                    <a:pt x="1865" y="2252"/>
                  </a:cubicBezTo>
                  <a:cubicBezTo>
                    <a:pt x="1686" y="2043"/>
                    <a:pt x="1551" y="1822"/>
                    <a:pt x="1495" y="1573"/>
                  </a:cubicBezTo>
                  <a:cubicBezTo>
                    <a:pt x="1435" y="1316"/>
                    <a:pt x="1441" y="1021"/>
                    <a:pt x="1505" y="795"/>
                  </a:cubicBezTo>
                  <a:cubicBezTo>
                    <a:pt x="1571" y="572"/>
                    <a:pt x="1630" y="212"/>
                    <a:pt x="1630" y="122"/>
                  </a:cubicBezTo>
                  <a:cubicBezTo>
                    <a:pt x="1630" y="48"/>
                    <a:pt x="1549" y="1"/>
                    <a:pt x="1469" y="1"/>
                  </a:cubicBezTo>
                  <a:close/>
                </a:path>
              </a:pathLst>
            </a:custGeom>
            <a:solidFill>
              <a:schemeClr val="accent1"/>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3" name="Google Shape;773;p20"/>
            <p:cNvSpPr/>
            <p:nvPr/>
          </p:nvSpPr>
          <p:spPr>
            <a:xfrm>
              <a:off x="1305475" y="3569000"/>
              <a:ext cx="33700" cy="143525"/>
            </a:xfrm>
            <a:custGeom>
              <a:rect b="b" l="l" r="r" t="t"/>
              <a:pathLst>
                <a:path extrusionOk="0" h="5741" w="1348">
                  <a:moveTo>
                    <a:pt x="549" y="1"/>
                  </a:moveTo>
                  <a:cubicBezTo>
                    <a:pt x="477" y="1"/>
                    <a:pt x="402" y="40"/>
                    <a:pt x="391" y="116"/>
                  </a:cubicBezTo>
                  <a:cubicBezTo>
                    <a:pt x="349" y="399"/>
                    <a:pt x="220" y="680"/>
                    <a:pt x="146" y="959"/>
                  </a:cubicBezTo>
                  <a:cubicBezTo>
                    <a:pt x="84" y="1190"/>
                    <a:pt x="0" y="1453"/>
                    <a:pt x="14" y="1690"/>
                  </a:cubicBezTo>
                  <a:cubicBezTo>
                    <a:pt x="26" y="1895"/>
                    <a:pt x="138" y="2140"/>
                    <a:pt x="281" y="2308"/>
                  </a:cubicBezTo>
                  <a:cubicBezTo>
                    <a:pt x="485" y="2549"/>
                    <a:pt x="730" y="2790"/>
                    <a:pt x="774" y="3085"/>
                  </a:cubicBezTo>
                  <a:cubicBezTo>
                    <a:pt x="855" y="3635"/>
                    <a:pt x="407" y="4107"/>
                    <a:pt x="172" y="4599"/>
                  </a:cubicBezTo>
                  <a:cubicBezTo>
                    <a:pt x="70" y="4813"/>
                    <a:pt x="116" y="5126"/>
                    <a:pt x="182" y="5345"/>
                  </a:cubicBezTo>
                  <a:cubicBezTo>
                    <a:pt x="244" y="5546"/>
                    <a:pt x="469" y="5638"/>
                    <a:pt x="678" y="5729"/>
                  </a:cubicBezTo>
                  <a:cubicBezTo>
                    <a:pt x="696" y="5737"/>
                    <a:pt x="714" y="5741"/>
                    <a:pt x="731" y="5741"/>
                  </a:cubicBezTo>
                  <a:cubicBezTo>
                    <a:pt x="807" y="5741"/>
                    <a:pt x="869" y="5674"/>
                    <a:pt x="825" y="5614"/>
                  </a:cubicBezTo>
                  <a:cubicBezTo>
                    <a:pt x="554" y="5221"/>
                    <a:pt x="650" y="4793"/>
                    <a:pt x="875" y="4406"/>
                  </a:cubicBezTo>
                  <a:cubicBezTo>
                    <a:pt x="1003" y="4185"/>
                    <a:pt x="1144" y="3972"/>
                    <a:pt x="1240" y="3741"/>
                  </a:cubicBezTo>
                  <a:cubicBezTo>
                    <a:pt x="1348" y="3472"/>
                    <a:pt x="1328" y="3171"/>
                    <a:pt x="1266" y="2896"/>
                  </a:cubicBezTo>
                  <a:cubicBezTo>
                    <a:pt x="1160" y="2429"/>
                    <a:pt x="556" y="2126"/>
                    <a:pt x="505" y="1650"/>
                  </a:cubicBezTo>
                  <a:cubicBezTo>
                    <a:pt x="493" y="1548"/>
                    <a:pt x="558" y="1138"/>
                    <a:pt x="598" y="939"/>
                  </a:cubicBezTo>
                  <a:cubicBezTo>
                    <a:pt x="638" y="739"/>
                    <a:pt x="714" y="391"/>
                    <a:pt x="694" y="116"/>
                  </a:cubicBezTo>
                  <a:cubicBezTo>
                    <a:pt x="688" y="38"/>
                    <a:pt x="619" y="1"/>
                    <a:pt x="549" y="1"/>
                  </a:cubicBezTo>
                  <a:close/>
                </a:path>
              </a:pathLst>
            </a:custGeom>
            <a:solidFill>
              <a:schemeClr val="accent1"/>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4" name="Google Shape;774;p20"/>
            <p:cNvSpPr/>
            <p:nvPr/>
          </p:nvSpPr>
          <p:spPr>
            <a:xfrm>
              <a:off x="1332075" y="3592550"/>
              <a:ext cx="35500" cy="120450"/>
            </a:xfrm>
            <a:custGeom>
              <a:rect b="b" l="l" r="r" t="t"/>
              <a:pathLst>
                <a:path extrusionOk="0" h="4818" w="1420">
                  <a:moveTo>
                    <a:pt x="987" y="0"/>
                  </a:moveTo>
                  <a:cubicBezTo>
                    <a:pt x="909" y="0"/>
                    <a:pt x="833" y="33"/>
                    <a:pt x="816" y="106"/>
                  </a:cubicBezTo>
                  <a:cubicBezTo>
                    <a:pt x="772" y="288"/>
                    <a:pt x="634" y="457"/>
                    <a:pt x="533" y="620"/>
                  </a:cubicBezTo>
                  <a:cubicBezTo>
                    <a:pt x="405" y="822"/>
                    <a:pt x="313" y="989"/>
                    <a:pt x="305" y="1220"/>
                  </a:cubicBezTo>
                  <a:cubicBezTo>
                    <a:pt x="300" y="1433"/>
                    <a:pt x="425" y="1601"/>
                    <a:pt x="521" y="1792"/>
                  </a:cubicBezTo>
                  <a:cubicBezTo>
                    <a:pt x="618" y="1989"/>
                    <a:pt x="808" y="2205"/>
                    <a:pt x="824" y="2416"/>
                  </a:cubicBezTo>
                  <a:cubicBezTo>
                    <a:pt x="846" y="2673"/>
                    <a:pt x="700" y="2878"/>
                    <a:pt x="533" y="3088"/>
                  </a:cubicBezTo>
                  <a:cubicBezTo>
                    <a:pt x="375" y="3287"/>
                    <a:pt x="252" y="3488"/>
                    <a:pt x="174" y="3717"/>
                  </a:cubicBezTo>
                  <a:cubicBezTo>
                    <a:pt x="48" y="4084"/>
                    <a:pt x="1" y="4616"/>
                    <a:pt x="501" y="4807"/>
                  </a:cubicBezTo>
                  <a:cubicBezTo>
                    <a:pt x="520" y="4814"/>
                    <a:pt x="541" y="4818"/>
                    <a:pt x="563" y="4818"/>
                  </a:cubicBezTo>
                  <a:cubicBezTo>
                    <a:pt x="650" y="4818"/>
                    <a:pt x="740" y="4764"/>
                    <a:pt x="700" y="4686"/>
                  </a:cubicBezTo>
                  <a:cubicBezTo>
                    <a:pt x="531" y="4347"/>
                    <a:pt x="692" y="3845"/>
                    <a:pt x="883" y="3532"/>
                  </a:cubicBezTo>
                  <a:cubicBezTo>
                    <a:pt x="1001" y="3343"/>
                    <a:pt x="1182" y="3177"/>
                    <a:pt x="1274" y="2978"/>
                  </a:cubicBezTo>
                  <a:cubicBezTo>
                    <a:pt x="1378" y="2757"/>
                    <a:pt x="1419" y="2522"/>
                    <a:pt x="1376" y="2288"/>
                  </a:cubicBezTo>
                  <a:cubicBezTo>
                    <a:pt x="1342" y="2097"/>
                    <a:pt x="1188" y="1906"/>
                    <a:pt x="1085" y="1730"/>
                  </a:cubicBezTo>
                  <a:cubicBezTo>
                    <a:pt x="989" y="1567"/>
                    <a:pt x="852" y="1404"/>
                    <a:pt x="834" y="1220"/>
                  </a:cubicBezTo>
                  <a:cubicBezTo>
                    <a:pt x="816" y="1021"/>
                    <a:pt x="947" y="836"/>
                    <a:pt x="1037" y="656"/>
                  </a:cubicBezTo>
                  <a:cubicBezTo>
                    <a:pt x="1115" y="497"/>
                    <a:pt x="1176" y="317"/>
                    <a:pt x="1184" y="146"/>
                  </a:cubicBezTo>
                  <a:cubicBezTo>
                    <a:pt x="1190" y="54"/>
                    <a:pt x="1086" y="0"/>
                    <a:pt x="987" y="0"/>
                  </a:cubicBezTo>
                  <a:close/>
                </a:path>
              </a:pathLst>
            </a:custGeom>
            <a:solidFill>
              <a:schemeClr val="accent1"/>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75" name="Google Shape;775;p20"/>
          <p:cNvSpPr/>
          <p:nvPr/>
        </p:nvSpPr>
        <p:spPr>
          <a:xfrm>
            <a:off x="-28450" y="4191225"/>
            <a:ext cx="9172555" cy="952279"/>
          </a:xfrm>
          <a:custGeom>
            <a:rect b="b" l="l" r="r" t="t"/>
            <a:pathLst>
              <a:path extrusionOk="0" h="7047" w="47341">
                <a:moveTo>
                  <a:pt x="47340" y="0"/>
                </a:moveTo>
                <a:cubicBezTo>
                  <a:pt x="42057" y="1379"/>
                  <a:pt x="43929" y="4538"/>
                  <a:pt x="39971" y="5022"/>
                </a:cubicBezTo>
                <a:cubicBezTo>
                  <a:pt x="39656" y="5061"/>
                  <a:pt x="39366" y="5078"/>
                  <a:pt x="39095" y="5078"/>
                </a:cubicBezTo>
                <a:cubicBezTo>
                  <a:pt x="36048" y="5078"/>
                  <a:pt x="35548" y="2826"/>
                  <a:pt x="31520" y="2826"/>
                </a:cubicBezTo>
                <a:cubicBezTo>
                  <a:pt x="31276" y="2826"/>
                  <a:pt x="31019" y="2834"/>
                  <a:pt x="30748" y="2852"/>
                </a:cubicBezTo>
                <a:cubicBezTo>
                  <a:pt x="25603" y="3187"/>
                  <a:pt x="24724" y="5634"/>
                  <a:pt x="18512" y="6024"/>
                </a:cubicBezTo>
                <a:cubicBezTo>
                  <a:pt x="17835" y="6067"/>
                  <a:pt x="17236" y="6087"/>
                  <a:pt x="16701" y="6087"/>
                </a:cubicBezTo>
                <a:cubicBezTo>
                  <a:pt x="12329" y="6087"/>
                  <a:pt x="12225" y="4759"/>
                  <a:pt x="8534" y="3519"/>
                </a:cubicBezTo>
                <a:cubicBezTo>
                  <a:pt x="6718" y="2909"/>
                  <a:pt x="4854" y="2738"/>
                  <a:pt x="3334" y="2738"/>
                </a:cubicBezTo>
                <a:cubicBezTo>
                  <a:pt x="1386" y="2738"/>
                  <a:pt x="1" y="3019"/>
                  <a:pt x="1" y="3019"/>
                </a:cubicBezTo>
                <a:lnTo>
                  <a:pt x="1" y="7047"/>
                </a:lnTo>
                <a:lnTo>
                  <a:pt x="47340" y="7047"/>
                </a:lnTo>
                <a:lnTo>
                  <a:pt x="47340" y="0"/>
                </a:lnTo>
                <a:close/>
              </a:path>
            </a:pathLst>
          </a:custGeom>
          <a:solidFill>
            <a:schemeClr val="accent1"/>
          </a:solidFill>
          <a:ln>
            <a:noFill/>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76" name="Google Shape;776;p20"/>
          <p:cNvGrpSpPr/>
          <p:nvPr/>
        </p:nvGrpSpPr>
        <p:grpSpPr>
          <a:xfrm>
            <a:off x="300793" y="558560"/>
            <a:ext cx="8813338" cy="3502865"/>
            <a:chOff x="300793" y="558560"/>
            <a:chExt cx="8813338" cy="3502865"/>
          </a:xfrm>
        </p:grpSpPr>
        <p:sp>
          <p:nvSpPr>
            <p:cNvPr id="777" name="Google Shape;777;p20"/>
            <p:cNvSpPr/>
            <p:nvPr/>
          </p:nvSpPr>
          <p:spPr>
            <a:xfrm>
              <a:off x="8402992" y="3702754"/>
              <a:ext cx="55570" cy="46816"/>
            </a:xfrm>
            <a:custGeom>
              <a:rect b="b" l="l" r="r" t="t"/>
              <a:pathLst>
                <a:path extrusionOk="0" h="246" w="292">
                  <a:moveTo>
                    <a:pt x="135" y="0"/>
                  </a:moveTo>
                  <a:cubicBezTo>
                    <a:pt x="80" y="0"/>
                    <a:pt x="27" y="35"/>
                    <a:pt x="14" y="97"/>
                  </a:cubicBezTo>
                  <a:cubicBezTo>
                    <a:pt x="0" y="165"/>
                    <a:pt x="42" y="229"/>
                    <a:pt x="108" y="242"/>
                  </a:cubicBezTo>
                  <a:cubicBezTo>
                    <a:pt x="117" y="245"/>
                    <a:pt x="127" y="246"/>
                    <a:pt x="136" y="246"/>
                  </a:cubicBezTo>
                  <a:cubicBezTo>
                    <a:pt x="229" y="246"/>
                    <a:pt x="292" y="141"/>
                    <a:pt x="237" y="57"/>
                  </a:cubicBezTo>
                  <a:cubicBezTo>
                    <a:pt x="212" y="18"/>
                    <a:pt x="173" y="0"/>
                    <a:pt x="135"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8" name="Google Shape;778;p20"/>
            <p:cNvSpPr/>
            <p:nvPr/>
          </p:nvSpPr>
          <p:spPr>
            <a:xfrm>
              <a:off x="8788962" y="3116023"/>
              <a:ext cx="45293" cy="38252"/>
            </a:xfrm>
            <a:custGeom>
              <a:rect b="b" l="l" r="r" t="t"/>
              <a:pathLst>
                <a:path extrusionOk="0" h="201" w="238">
                  <a:moveTo>
                    <a:pt x="110" y="1"/>
                  </a:moveTo>
                  <a:cubicBezTo>
                    <a:pt x="66" y="1"/>
                    <a:pt x="23" y="30"/>
                    <a:pt x="13" y="81"/>
                  </a:cubicBezTo>
                  <a:cubicBezTo>
                    <a:pt x="1" y="135"/>
                    <a:pt x="35" y="187"/>
                    <a:pt x="88" y="199"/>
                  </a:cubicBezTo>
                  <a:cubicBezTo>
                    <a:pt x="96" y="200"/>
                    <a:pt x="103" y="201"/>
                    <a:pt x="110" y="201"/>
                  </a:cubicBezTo>
                  <a:cubicBezTo>
                    <a:pt x="186" y="201"/>
                    <a:pt x="238" y="115"/>
                    <a:pt x="194" y="47"/>
                  </a:cubicBezTo>
                  <a:cubicBezTo>
                    <a:pt x="173" y="16"/>
                    <a:pt x="142" y="1"/>
                    <a:pt x="110"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9" name="Google Shape;779;p20"/>
            <p:cNvSpPr/>
            <p:nvPr/>
          </p:nvSpPr>
          <p:spPr>
            <a:xfrm flipH="1" rot="-3511181">
              <a:off x="8465116" y="2069606"/>
              <a:ext cx="72839" cy="61311"/>
            </a:xfrm>
            <a:custGeom>
              <a:rect b="b" l="l" r="r" t="t"/>
              <a:pathLst>
                <a:path extrusionOk="0" h="250" w="297">
                  <a:moveTo>
                    <a:pt x="138" y="0"/>
                  </a:moveTo>
                  <a:cubicBezTo>
                    <a:pt x="84" y="0"/>
                    <a:pt x="31" y="35"/>
                    <a:pt x="17" y="98"/>
                  </a:cubicBezTo>
                  <a:cubicBezTo>
                    <a:pt x="1" y="166"/>
                    <a:pt x="45" y="233"/>
                    <a:pt x="112" y="247"/>
                  </a:cubicBezTo>
                  <a:cubicBezTo>
                    <a:pt x="121" y="249"/>
                    <a:pt x="130" y="250"/>
                    <a:pt x="138" y="250"/>
                  </a:cubicBezTo>
                  <a:cubicBezTo>
                    <a:pt x="232" y="250"/>
                    <a:pt x="297" y="142"/>
                    <a:pt x="242" y="58"/>
                  </a:cubicBezTo>
                  <a:cubicBezTo>
                    <a:pt x="217" y="19"/>
                    <a:pt x="177" y="0"/>
                    <a:pt x="138"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80" name="Google Shape;780;p20"/>
            <p:cNvGrpSpPr/>
            <p:nvPr/>
          </p:nvGrpSpPr>
          <p:grpSpPr>
            <a:xfrm>
              <a:off x="300793" y="558560"/>
              <a:ext cx="8813338" cy="3502865"/>
              <a:chOff x="272218" y="539510"/>
              <a:chExt cx="8813338" cy="3502865"/>
            </a:xfrm>
          </p:grpSpPr>
          <p:sp>
            <p:nvSpPr>
              <p:cNvPr id="781" name="Google Shape;781;p20"/>
              <p:cNvSpPr/>
              <p:nvPr/>
            </p:nvSpPr>
            <p:spPr>
              <a:xfrm>
                <a:off x="272218" y="1538852"/>
                <a:ext cx="101244" cy="85638"/>
              </a:xfrm>
              <a:custGeom>
                <a:rect b="b" l="l" r="r" t="t"/>
                <a:pathLst>
                  <a:path extrusionOk="0" h="450" w="532">
                    <a:moveTo>
                      <a:pt x="246" y="1"/>
                    </a:moveTo>
                    <a:cubicBezTo>
                      <a:pt x="147" y="1"/>
                      <a:pt x="49" y="65"/>
                      <a:pt x="24" y="179"/>
                    </a:cubicBezTo>
                    <a:cubicBezTo>
                      <a:pt x="1" y="300"/>
                      <a:pt x="76" y="418"/>
                      <a:pt x="198" y="444"/>
                    </a:cubicBezTo>
                    <a:cubicBezTo>
                      <a:pt x="215" y="447"/>
                      <a:pt x="231" y="449"/>
                      <a:pt x="247" y="449"/>
                    </a:cubicBezTo>
                    <a:cubicBezTo>
                      <a:pt x="417" y="449"/>
                      <a:pt x="531" y="256"/>
                      <a:pt x="433" y="103"/>
                    </a:cubicBezTo>
                    <a:cubicBezTo>
                      <a:pt x="387" y="33"/>
                      <a:pt x="316" y="1"/>
                      <a:pt x="246"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2" name="Google Shape;782;p20"/>
              <p:cNvSpPr/>
              <p:nvPr/>
            </p:nvSpPr>
            <p:spPr>
              <a:xfrm>
                <a:off x="1003938" y="974036"/>
                <a:ext cx="46245" cy="39203"/>
              </a:xfrm>
              <a:custGeom>
                <a:rect b="b" l="l" r="r" t="t"/>
                <a:pathLst>
                  <a:path extrusionOk="0" h="206" w="243">
                    <a:moveTo>
                      <a:pt x="113" y="1"/>
                    </a:moveTo>
                    <a:cubicBezTo>
                      <a:pt x="68" y="1"/>
                      <a:pt x="23" y="31"/>
                      <a:pt x="12" y="83"/>
                    </a:cubicBezTo>
                    <a:cubicBezTo>
                      <a:pt x="0" y="137"/>
                      <a:pt x="36" y="191"/>
                      <a:pt x="90" y="203"/>
                    </a:cubicBezTo>
                    <a:cubicBezTo>
                      <a:pt x="98" y="205"/>
                      <a:pt x="105" y="205"/>
                      <a:pt x="113" y="205"/>
                    </a:cubicBezTo>
                    <a:cubicBezTo>
                      <a:pt x="191" y="205"/>
                      <a:pt x="243" y="117"/>
                      <a:pt x="198" y="47"/>
                    </a:cubicBezTo>
                    <a:cubicBezTo>
                      <a:pt x="177" y="15"/>
                      <a:pt x="145" y="1"/>
                      <a:pt x="113"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3" name="Google Shape;783;p20"/>
              <p:cNvSpPr/>
              <p:nvPr/>
            </p:nvSpPr>
            <p:spPr>
              <a:xfrm>
                <a:off x="299812" y="3577012"/>
                <a:ext cx="46054" cy="39013"/>
              </a:xfrm>
              <a:custGeom>
                <a:rect b="b" l="l" r="r" t="t"/>
                <a:pathLst>
                  <a:path extrusionOk="0" h="205" w="242">
                    <a:moveTo>
                      <a:pt x="112" y="1"/>
                    </a:moveTo>
                    <a:cubicBezTo>
                      <a:pt x="68" y="1"/>
                      <a:pt x="23" y="30"/>
                      <a:pt x="12" y="82"/>
                    </a:cubicBezTo>
                    <a:cubicBezTo>
                      <a:pt x="0" y="136"/>
                      <a:pt x="34" y="190"/>
                      <a:pt x="90" y="202"/>
                    </a:cubicBezTo>
                    <a:cubicBezTo>
                      <a:pt x="98" y="204"/>
                      <a:pt x="105" y="205"/>
                      <a:pt x="113" y="205"/>
                    </a:cubicBezTo>
                    <a:cubicBezTo>
                      <a:pt x="189" y="205"/>
                      <a:pt x="241" y="116"/>
                      <a:pt x="196" y="47"/>
                    </a:cubicBezTo>
                    <a:cubicBezTo>
                      <a:pt x="176" y="15"/>
                      <a:pt x="144" y="1"/>
                      <a:pt x="112"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4" name="Google Shape;784;p20"/>
              <p:cNvSpPr/>
              <p:nvPr/>
            </p:nvSpPr>
            <p:spPr>
              <a:xfrm>
                <a:off x="5980391" y="539510"/>
                <a:ext cx="41677" cy="35207"/>
              </a:xfrm>
              <a:custGeom>
                <a:rect b="b" l="l" r="r" t="t"/>
                <a:pathLst>
                  <a:path extrusionOk="0" h="185" w="219">
                    <a:moveTo>
                      <a:pt x="100" y="1"/>
                    </a:moveTo>
                    <a:cubicBezTo>
                      <a:pt x="57" y="1"/>
                      <a:pt x="14" y="31"/>
                      <a:pt x="6" y="82"/>
                    </a:cubicBezTo>
                    <a:cubicBezTo>
                      <a:pt x="0" y="132"/>
                      <a:pt x="36" y="177"/>
                      <a:pt x="86" y="183"/>
                    </a:cubicBezTo>
                    <a:cubicBezTo>
                      <a:pt x="91" y="184"/>
                      <a:pt x="95" y="184"/>
                      <a:pt x="100" y="184"/>
                    </a:cubicBezTo>
                    <a:cubicBezTo>
                      <a:pt x="174" y="184"/>
                      <a:pt x="218" y="98"/>
                      <a:pt x="172" y="36"/>
                    </a:cubicBezTo>
                    <a:cubicBezTo>
                      <a:pt x="153" y="12"/>
                      <a:pt x="126" y="1"/>
                      <a:pt x="100"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5" name="Google Shape;785;p20"/>
              <p:cNvSpPr/>
              <p:nvPr/>
            </p:nvSpPr>
            <p:spPr>
              <a:xfrm flipH="1">
                <a:off x="7742410" y="777940"/>
                <a:ext cx="101244" cy="85638"/>
              </a:xfrm>
              <a:custGeom>
                <a:rect b="b" l="l" r="r" t="t"/>
                <a:pathLst>
                  <a:path extrusionOk="0" h="450" w="532">
                    <a:moveTo>
                      <a:pt x="246" y="1"/>
                    </a:moveTo>
                    <a:cubicBezTo>
                      <a:pt x="147" y="1"/>
                      <a:pt x="49" y="65"/>
                      <a:pt x="24" y="179"/>
                    </a:cubicBezTo>
                    <a:cubicBezTo>
                      <a:pt x="1" y="300"/>
                      <a:pt x="76" y="418"/>
                      <a:pt x="198" y="444"/>
                    </a:cubicBezTo>
                    <a:cubicBezTo>
                      <a:pt x="215" y="447"/>
                      <a:pt x="231" y="449"/>
                      <a:pt x="247" y="449"/>
                    </a:cubicBezTo>
                    <a:cubicBezTo>
                      <a:pt x="417" y="449"/>
                      <a:pt x="531" y="256"/>
                      <a:pt x="433" y="103"/>
                    </a:cubicBezTo>
                    <a:cubicBezTo>
                      <a:pt x="387" y="33"/>
                      <a:pt x="316" y="1"/>
                      <a:pt x="246"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86" name="Google Shape;786;p20"/>
              <p:cNvGrpSpPr/>
              <p:nvPr/>
            </p:nvGrpSpPr>
            <p:grpSpPr>
              <a:xfrm flipH="1" rot="-3511162">
                <a:off x="8121677" y="1463301"/>
                <a:ext cx="1151082" cy="205868"/>
                <a:chOff x="-207450" y="2233412"/>
                <a:chExt cx="1151105" cy="205872"/>
              </a:xfrm>
            </p:grpSpPr>
            <p:sp>
              <p:nvSpPr>
                <p:cNvPr id="787" name="Google Shape;787;p20"/>
                <p:cNvSpPr/>
                <p:nvPr/>
              </p:nvSpPr>
              <p:spPr>
                <a:xfrm>
                  <a:off x="-207450" y="2233412"/>
                  <a:ext cx="59596" cy="50030"/>
                </a:xfrm>
                <a:custGeom>
                  <a:rect b="b" l="l" r="r" t="t"/>
                  <a:pathLst>
                    <a:path extrusionOk="0" h="204" w="243">
                      <a:moveTo>
                        <a:pt x="112" y="0"/>
                      </a:moveTo>
                      <a:cubicBezTo>
                        <a:pt x="67" y="0"/>
                        <a:pt x="23" y="29"/>
                        <a:pt x="12" y="82"/>
                      </a:cubicBezTo>
                      <a:cubicBezTo>
                        <a:pt x="0" y="135"/>
                        <a:pt x="36" y="191"/>
                        <a:pt x="90" y="201"/>
                      </a:cubicBezTo>
                      <a:cubicBezTo>
                        <a:pt x="98" y="203"/>
                        <a:pt x="106" y="204"/>
                        <a:pt x="113" y="204"/>
                      </a:cubicBezTo>
                      <a:cubicBezTo>
                        <a:pt x="191" y="204"/>
                        <a:pt x="243" y="117"/>
                        <a:pt x="198" y="48"/>
                      </a:cubicBezTo>
                      <a:cubicBezTo>
                        <a:pt x="177" y="15"/>
                        <a:pt x="144" y="0"/>
                        <a:pt x="112"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8" name="Google Shape;788;p20"/>
                <p:cNvSpPr/>
                <p:nvPr/>
              </p:nvSpPr>
              <p:spPr>
                <a:xfrm>
                  <a:off x="888964" y="2382632"/>
                  <a:ext cx="54691" cy="56652"/>
                </a:xfrm>
                <a:custGeom>
                  <a:rect b="b" l="l" r="r" t="t"/>
                  <a:pathLst>
                    <a:path extrusionOk="0" h="231" w="223">
                      <a:moveTo>
                        <a:pt x="135" y="1"/>
                      </a:moveTo>
                      <a:cubicBezTo>
                        <a:pt x="77" y="1"/>
                        <a:pt x="25" y="42"/>
                        <a:pt x="11" y="101"/>
                      </a:cubicBezTo>
                      <a:cubicBezTo>
                        <a:pt x="1" y="151"/>
                        <a:pt x="23" y="202"/>
                        <a:pt x="67" y="230"/>
                      </a:cubicBezTo>
                      <a:cubicBezTo>
                        <a:pt x="35" y="200"/>
                        <a:pt x="21" y="157"/>
                        <a:pt x="31" y="115"/>
                      </a:cubicBezTo>
                      <a:cubicBezTo>
                        <a:pt x="43" y="53"/>
                        <a:pt x="96" y="15"/>
                        <a:pt x="152" y="15"/>
                      </a:cubicBezTo>
                      <a:cubicBezTo>
                        <a:pt x="176" y="15"/>
                        <a:pt x="200" y="22"/>
                        <a:pt x="222" y="37"/>
                      </a:cubicBezTo>
                      <a:cubicBezTo>
                        <a:pt x="204" y="19"/>
                        <a:pt x="184" y="9"/>
                        <a:pt x="160" y="3"/>
                      </a:cubicBezTo>
                      <a:cubicBezTo>
                        <a:pt x="152" y="1"/>
                        <a:pt x="143" y="1"/>
                        <a:pt x="135"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89" name="Google Shape;789;p20"/>
              <p:cNvSpPr/>
              <p:nvPr/>
            </p:nvSpPr>
            <p:spPr>
              <a:xfrm>
                <a:off x="2957900" y="3900211"/>
                <a:ext cx="55760" cy="47006"/>
              </a:xfrm>
              <a:custGeom>
                <a:rect b="b" l="l" r="r" t="t"/>
                <a:pathLst>
                  <a:path extrusionOk="0" h="247" w="293">
                    <a:moveTo>
                      <a:pt x="135" y="0"/>
                    </a:moveTo>
                    <a:cubicBezTo>
                      <a:pt x="81" y="0"/>
                      <a:pt x="28" y="35"/>
                      <a:pt x="15" y="98"/>
                    </a:cubicBezTo>
                    <a:cubicBezTo>
                      <a:pt x="1" y="164"/>
                      <a:pt x="43" y="227"/>
                      <a:pt x="110" y="243"/>
                    </a:cubicBezTo>
                    <a:cubicBezTo>
                      <a:pt x="119" y="245"/>
                      <a:pt x="128" y="246"/>
                      <a:pt x="136" y="246"/>
                    </a:cubicBezTo>
                    <a:cubicBezTo>
                      <a:pt x="229" y="246"/>
                      <a:pt x="293" y="140"/>
                      <a:pt x="238" y="56"/>
                    </a:cubicBezTo>
                    <a:cubicBezTo>
                      <a:pt x="213" y="18"/>
                      <a:pt x="174" y="0"/>
                      <a:pt x="135"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0" name="Google Shape;790;p20"/>
              <p:cNvSpPr/>
              <p:nvPr/>
            </p:nvSpPr>
            <p:spPr>
              <a:xfrm>
                <a:off x="1564396" y="3947221"/>
                <a:ext cx="112852" cy="95154"/>
              </a:xfrm>
              <a:custGeom>
                <a:rect b="b" l="l" r="r" t="t"/>
                <a:pathLst>
                  <a:path extrusionOk="0" h="500" w="593">
                    <a:moveTo>
                      <a:pt x="274" y="0"/>
                    </a:moveTo>
                    <a:cubicBezTo>
                      <a:pt x="164" y="0"/>
                      <a:pt x="55" y="71"/>
                      <a:pt x="29" y="198"/>
                    </a:cubicBezTo>
                    <a:cubicBezTo>
                      <a:pt x="1" y="332"/>
                      <a:pt x="86" y="463"/>
                      <a:pt x="220" y="493"/>
                    </a:cubicBezTo>
                    <a:cubicBezTo>
                      <a:pt x="238" y="497"/>
                      <a:pt x="256" y="499"/>
                      <a:pt x="274" y="499"/>
                    </a:cubicBezTo>
                    <a:cubicBezTo>
                      <a:pt x="463" y="499"/>
                      <a:pt x="592" y="284"/>
                      <a:pt x="481" y="113"/>
                    </a:cubicBezTo>
                    <a:cubicBezTo>
                      <a:pt x="431" y="36"/>
                      <a:pt x="352" y="0"/>
                      <a:pt x="274"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1_1">
    <p:spTree>
      <p:nvGrpSpPr>
        <p:cNvPr id="50" name="Shape 50"/>
        <p:cNvGrpSpPr/>
        <p:nvPr/>
      </p:nvGrpSpPr>
      <p:grpSpPr>
        <a:xfrm>
          <a:off x="0" y="0"/>
          <a:ext cx="0" cy="0"/>
          <a:chOff x="0" y="0"/>
          <a:chExt cx="0" cy="0"/>
        </a:xfrm>
      </p:grpSpPr>
      <p:sp>
        <p:nvSpPr>
          <p:cNvPr id="51" name="Google Shape;51;p3"/>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5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52" name="Google Shape;52;p3"/>
          <p:cNvSpPr/>
          <p:nvPr/>
        </p:nvSpPr>
        <p:spPr>
          <a:xfrm rot="-4500005">
            <a:off x="8255659" y="3232055"/>
            <a:ext cx="843978" cy="1055128"/>
          </a:xfrm>
          <a:custGeom>
            <a:rect b="b" l="l" r="r" t="t"/>
            <a:pathLst>
              <a:path extrusionOk="0" h="2668" w="2134">
                <a:moveTo>
                  <a:pt x="1315" y="0"/>
                </a:moveTo>
                <a:cubicBezTo>
                  <a:pt x="1289" y="0"/>
                  <a:pt x="1265" y="15"/>
                  <a:pt x="1252" y="39"/>
                </a:cubicBezTo>
                <a:cubicBezTo>
                  <a:pt x="1230" y="85"/>
                  <a:pt x="1208" y="128"/>
                  <a:pt x="1188" y="172"/>
                </a:cubicBezTo>
                <a:cubicBezTo>
                  <a:pt x="1163" y="226"/>
                  <a:pt x="1141" y="278"/>
                  <a:pt x="1119" y="332"/>
                </a:cubicBezTo>
                <a:cubicBezTo>
                  <a:pt x="1121" y="306"/>
                  <a:pt x="1123" y="278"/>
                  <a:pt x="1127" y="250"/>
                </a:cubicBezTo>
                <a:cubicBezTo>
                  <a:pt x="1131" y="212"/>
                  <a:pt x="1137" y="174"/>
                  <a:pt x="1143" y="138"/>
                </a:cubicBezTo>
                <a:cubicBezTo>
                  <a:pt x="1153" y="82"/>
                  <a:pt x="1107" y="47"/>
                  <a:pt x="1064" y="47"/>
                </a:cubicBezTo>
                <a:cubicBezTo>
                  <a:pt x="1033" y="47"/>
                  <a:pt x="1004" y="65"/>
                  <a:pt x="997" y="104"/>
                </a:cubicBezTo>
                <a:cubicBezTo>
                  <a:pt x="975" y="222"/>
                  <a:pt x="963" y="342"/>
                  <a:pt x="959" y="461"/>
                </a:cubicBezTo>
                <a:cubicBezTo>
                  <a:pt x="957" y="521"/>
                  <a:pt x="955" y="579"/>
                  <a:pt x="959" y="637"/>
                </a:cubicBezTo>
                <a:cubicBezTo>
                  <a:pt x="890" y="700"/>
                  <a:pt x="822" y="764"/>
                  <a:pt x="754" y="830"/>
                </a:cubicBezTo>
                <a:cubicBezTo>
                  <a:pt x="750" y="806"/>
                  <a:pt x="734" y="784"/>
                  <a:pt x="714" y="770"/>
                </a:cubicBezTo>
                <a:cubicBezTo>
                  <a:pt x="701" y="762"/>
                  <a:pt x="686" y="757"/>
                  <a:pt x="672" y="757"/>
                </a:cubicBezTo>
                <a:cubicBezTo>
                  <a:pt x="649" y="757"/>
                  <a:pt x="627" y="769"/>
                  <a:pt x="615" y="800"/>
                </a:cubicBezTo>
                <a:lnTo>
                  <a:pt x="597" y="848"/>
                </a:lnTo>
                <a:lnTo>
                  <a:pt x="597" y="840"/>
                </a:lnTo>
                <a:cubicBezTo>
                  <a:pt x="593" y="792"/>
                  <a:pt x="555" y="769"/>
                  <a:pt x="518" y="769"/>
                </a:cubicBezTo>
                <a:cubicBezTo>
                  <a:pt x="479" y="769"/>
                  <a:pt x="442" y="795"/>
                  <a:pt x="447" y="844"/>
                </a:cubicBezTo>
                <a:cubicBezTo>
                  <a:pt x="449" y="864"/>
                  <a:pt x="449" y="882"/>
                  <a:pt x="449" y="902"/>
                </a:cubicBezTo>
                <a:cubicBezTo>
                  <a:pt x="419" y="830"/>
                  <a:pt x="387" y="762"/>
                  <a:pt x="353" y="694"/>
                </a:cubicBezTo>
                <a:lnTo>
                  <a:pt x="352" y="688"/>
                </a:lnTo>
                <a:cubicBezTo>
                  <a:pt x="338" y="662"/>
                  <a:pt x="316" y="652"/>
                  <a:pt x="294" y="652"/>
                </a:cubicBezTo>
                <a:cubicBezTo>
                  <a:pt x="244" y="652"/>
                  <a:pt x="192" y="708"/>
                  <a:pt x="224" y="768"/>
                </a:cubicBezTo>
                <a:cubicBezTo>
                  <a:pt x="232" y="786"/>
                  <a:pt x="242" y="806"/>
                  <a:pt x="250" y="824"/>
                </a:cubicBezTo>
                <a:cubicBezTo>
                  <a:pt x="306" y="935"/>
                  <a:pt x="353" y="1053"/>
                  <a:pt x="393" y="1173"/>
                </a:cubicBezTo>
                <a:cubicBezTo>
                  <a:pt x="405" y="1208"/>
                  <a:pt x="417" y="1244"/>
                  <a:pt x="427" y="1280"/>
                </a:cubicBezTo>
                <a:cubicBezTo>
                  <a:pt x="427" y="1284"/>
                  <a:pt x="431" y="1286"/>
                  <a:pt x="431" y="1290"/>
                </a:cubicBezTo>
                <a:cubicBezTo>
                  <a:pt x="417" y="1330"/>
                  <a:pt x="401" y="1370"/>
                  <a:pt x="387" y="1412"/>
                </a:cubicBezTo>
                <a:lnTo>
                  <a:pt x="320" y="1264"/>
                </a:lnTo>
                <a:cubicBezTo>
                  <a:pt x="314" y="1250"/>
                  <a:pt x="306" y="1234"/>
                  <a:pt x="298" y="1218"/>
                </a:cubicBezTo>
                <a:cubicBezTo>
                  <a:pt x="285" y="1192"/>
                  <a:pt x="265" y="1180"/>
                  <a:pt x="244" y="1180"/>
                </a:cubicBezTo>
                <a:cubicBezTo>
                  <a:pt x="195" y="1180"/>
                  <a:pt x="143" y="1237"/>
                  <a:pt x="170" y="1298"/>
                </a:cubicBezTo>
                <a:lnTo>
                  <a:pt x="216" y="1396"/>
                </a:lnTo>
                <a:lnTo>
                  <a:pt x="324" y="1631"/>
                </a:lnTo>
                <a:lnTo>
                  <a:pt x="61" y="1846"/>
                </a:lnTo>
                <a:cubicBezTo>
                  <a:pt x="0" y="1897"/>
                  <a:pt x="42" y="1992"/>
                  <a:pt x="101" y="1992"/>
                </a:cubicBezTo>
                <a:cubicBezTo>
                  <a:pt x="114" y="1992"/>
                  <a:pt x="128" y="1987"/>
                  <a:pt x="142" y="1976"/>
                </a:cubicBezTo>
                <a:lnTo>
                  <a:pt x="244" y="1890"/>
                </a:lnTo>
                <a:lnTo>
                  <a:pt x="435" y="1735"/>
                </a:lnTo>
                <a:cubicBezTo>
                  <a:pt x="497" y="1749"/>
                  <a:pt x="559" y="1761"/>
                  <a:pt x="621" y="1770"/>
                </a:cubicBezTo>
                <a:cubicBezTo>
                  <a:pt x="646" y="1796"/>
                  <a:pt x="674" y="1820"/>
                  <a:pt x="700" y="1846"/>
                </a:cubicBezTo>
                <a:cubicBezTo>
                  <a:pt x="752" y="1896"/>
                  <a:pt x="804" y="1944"/>
                  <a:pt x="858" y="1990"/>
                </a:cubicBezTo>
                <a:cubicBezTo>
                  <a:pt x="858" y="1996"/>
                  <a:pt x="860" y="2002"/>
                  <a:pt x="860" y="2006"/>
                </a:cubicBezTo>
                <a:cubicBezTo>
                  <a:pt x="870" y="2053"/>
                  <a:pt x="876" y="2099"/>
                  <a:pt x="882" y="2147"/>
                </a:cubicBezTo>
                <a:cubicBezTo>
                  <a:pt x="902" y="2297"/>
                  <a:pt x="911" y="2446"/>
                  <a:pt x="908" y="2597"/>
                </a:cubicBezTo>
                <a:cubicBezTo>
                  <a:pt x="908" y="2609"/>
                  <a:pt x="909" y="2623"/>
                  <a:pt x="915" y="2633"/>
                </a:cubicBezTo>
                <a:cubicBezTo>
                  <a:pt x="932" y="2657"/>
                  <a:pt x="956" y="2667"/>
                  <a:pt x="980" y="2667"/>
                </a:cubicBezTo>
                <a:cubicBezTo>
                  <a:pt x="1019" y="2667"/>
                  <a:pt x="1056" y="2639"/>
                  <a:pt x="1059" y="2592"/>
                </a:cubicBezTo>
                <a:lnTo>
                  <a:pt x="1059" y="2456"/>
                </a:lnTo>
                <a:cubicBezTo>
                  <a:pt x="1055" y="2350"/>
                  <a:pt x="1047" y="2243"/>
                  <a:pt x="1033" y="2137"/>
                </a:cubicBezTo>
                <a:lnTo>
                  <a:pt x="1033" y="2137"/>
                </a:lnTo>
                <a:cubicBezTo>
                  <a:pt x="1077" y="2203"/>
                  <a:pt x="1117" y="2271"/>
                  <a:pt x="1151" y="2340"/>
                </a:cubicBezTo>
                <a:cubicBezTo>
                  <a:pt x="1188" y="2416"/>
                  <a:pt x="1218" y="2494"/>
                  <a:pt x="1246" y="2574"/>
                </a:cubicBezTo>
                <a:cubicBezTo>
                  <a:pt x="1256" y="2607"/>
                  <a:pt x="1285" y="2626"/>
                  <a:pt x="1316" y="2626"/>
                </a:cubicBezTo>
                <a:cubicBezTo>
                  <a:pt x="1328" y="2626"/>
                  <a:pt x="1340" y="2623"/>
                  <a:pt x="1352" y="2617"/>
                </a:cubicBezTo>
                <a:cubicBezTo>
                  <a:pt x="1374" y="2607"/>
                  <a:pt x="1390" y="2588"/>
                  <a:pt x="1394" y="2566"/>
                </a:cubicBezTo>
                <a:cubicBezTo>
                  <a:pt x="1396" y="2554"/>
                  <a:pt x="1394" y="2542"/>
                  <a:pt x="1390" y="2532"/>
                </a:cubicBezTo>
                <a:cubicBezTo>
                  <a:pt x="1368" y="2460"/>
                  <a:pt x="1340" y="2392"/>
                  <a:pt x="1310" y="2324"/>
                </a:cubicBezTo>
                <a:lnTo>
                  <a:pt x="1310" y="2324"/>
                </a:lnTo>
                <a:cubicBezTo>
                  <a:pt x="1362" y="2358"/>
                  <a:pt x="1416" y="2392"/>
                  <a:pt x="1471" y="2424"/>
                </a:cubicBezTo>
                <a:cubicBezTo>
                  <a:pt x="1479" y="2428"/>
                  <a:pt x="1487" y="2432"/>
                  <a:pt x="1497" y="2434"/>
                </a:cubicBezTo>
                <a:cubicBezTo>
                  <a:pt x="1501" y="2435"/>
                  <a:pt x="1504" y="2435"/>
                  <a:pt x="1507" y="2435"/>
                </a:cubicBezTo>
                <a:cubicBezTo>
                  <a:pt x="1554" y="2435"/>
                  <a:pt x="1588" y="2381"/>
                  <a:pt x="1577" y="2334"/>
                </a:cubicBezTo>
                <a:cubicBezTo>
                  <a:pt x="1571" y="2315"/>
                  <a:pt x="1557" y="2299"/>
                  <a:pt x="1541" y="2289"/>
                </a:cubicBezTo>
                <a:cubicBezTo>
                  <a:pt x="1501" y="2267"/>
                  <a:pt x="1464" y="2243"/>
                  <a:pt x="1424" y="2219"/>
                </a:cubicBezTo>
                <a:lnTo>
                  <a:pt x="1687" y="2195"/>
                </a:lnTo>
                <a:lnTo>
                  <a:pt x="1796" y="2185"/>
                </a:lnTo>
                <a:cubicBezTo>
                  <a:pt x="1886" y="2177"/>
                  <a:pt x="1888" y="2049"/>
                  <a:pt x="1812" y="2036"/>
                </a:cubicBezTo>
                <a:lnTo>
                  <a:pt x="1792" y="2036"/>
                </a:lnTo>
                <a:lnTo>
                  <a:pt x="1364" y="2073"/>
                </a:lnTo>
                <a:lnTo>
                  <a:pt x="1300" y="2079"/>
                </a:lnTo>
                <a:cubicBezTo>
                  <a:pt x="1280" y="2079"/>
                  <a:pt x="1262" y="2089"/>
                  <a:pt x="1250" y="2103"/>
                </a:cubicBezTo>
                <a:cubicBezTo>
                  <a:pt x="1179" y="2053"/>
                  <a:pt x="1111" y="2000"/>
                  <a:pt x="1043" y="1946"/>
                </a:cubicBezTo>
                <a:cubicBezTo>
                  <a:pt x="985" y="1900"/>
                  <a:pt x="929" y="1852"/>
                  <a:pt x="874" y="1802"/>
                </a:cubicBezTo>
                <a:lnTo>
                  <a:pt x="874" y="1802"/>
                </a:lnTo>
                <a:cubicBezTo>
                  <a:pt x="937" y="1806"/>
                  <a:pt x="1001" y="1810"/>
                  <a:pt x="1065" y="1810"/>
                </a:cubicBezTo>
                <a:cubicBezTo>
                  <a:pt x="1163" y="1810"/>
                  <a:pt x="1157" y="1661"/>
                  <a:pt x="1059" y="1659"/>
                </a:cubicBezTo>
                <a:cubicBezTo>
                  <a:pt x="999" y="1659"/>
                  <a:pt x="941" y="1655"/>
                  <a:pt x="882" y="1651"/>
                </a:cubicBezTo>
                <a:lnTo>
                  <a:pt x="1218" y="1487"/>
                </a:lnTo>
                <a:lnTo>
                  <a:pt x="1334" y="1579"/>
                </a:lnTo>
                <a:lnTo>
                  <a:pt x="1573" y="1772"/>
                </a:lnTo>
                <a:cubicBezTo>
                  <a:pt x="1579" y="1776"/>
                  <a:pt x="1585" y="1780"/>
                  <a:pt x="1593" y="1782"/>
                </a:cubicBezTo>
                <a:cubicBezTo>
                  <a:pt x="1602" y="1787"/>
                  <a:pt x="1612" y="1788"/>
                  <a:pt x="1621" y="1788"/>
                </a:cubicBezTo>
                <a:cubicBezTo>
                  <a:pt x="1679" y="1788"/>
                  <a:pt x="1729" y="1717"/>
                  <a:pt x="1683" y="1669"/>
                </a:cubicBezTo>
                <a:cubicBezTo>
                  <a:pt x="1681" y="1665"/>
                  <a:pt x="1679" y="1663"/>
                  <a:pt x="1675" y="1661"/>
                </a:cubicBezTo>
                <a:lnTo>
                  <a:pt x="1495" y="1517"/>
                </a:lnTo>
                <a:lnTo>
                  <a:pt x="1495" y="1517"/>
                </a:lnTo>
                <a:cubicBezTo>
                  <a:pt x="1531" y="1525"/>
                  <a:pt x="1565" y="1535"/>
                  <a:pt x="1599" y="1543"/>
                </a:cubicBezTo>
                <a:cubicBezTo>
                  <a:pt x="1639" y="1571"/>
                  <a:pt x="1677" y="1601"/>
                  <a:pt x="1713" y="1631"/>
                </a:cubicBezTo>
                <a:cubicBezTo>
                  <a:pt x="1798" y="1703"/>
                  <a:pt x="1876" y="1782"/>
                  <a:pt x="1948" y="1868"/>
                </a:cubicBezTo>
                <a:cubicBezTo>
                  <a:pt x="1952" y="1874"/>
                  <a:pt x="1958" y="1880"/>
                  <a:pt x="1962" y="1886"/>
                </a:cubicBezTo>
                <a:cubicBezTo>
                  <a:pt x="1979" y="1908"/>
                  <a:pt x="2002" y="1917"/>
                  <a:pt x="2024" y="1917"/>
                </a:cubicBezTo>
                <a:cubicBezTo>
                  <a:pt x="2080" y="1917"/>
                  <a:pt x="2134" y="1860"/>
                  <a:pt x="2091" y="1806"/>
                </a:cubicBezTo>
                <a:cubicBezTo>
                  <a:pt x="2073" y="1788"/>
                  <a:pt x="2057" y="1770"/>
                  <a:pt x="2041" y="1751"/>
                </a:cubicBezTo>
                <a:cubicBezTo>
                  <a:pt x="2012" y="1717"/>
                  <a:pt x="1984" y="1685"/>
                  <a:pt x="1952" y="1653"/>
                </a:cubicBezTo>
                <a:lnTo>
                  <a:pt x="1952" y="1653"/>
                </a:lnTo>
                <a:cubicBezTo>
                  <a:pt x="1968" y="1659"/>
                  <a:pt x="1982" y="1663"/>
                  <a:pt x="1998" y="1669"/>
                </a:cubicBezTo>
                <a:cubicBezTo>
                  <a:pt x="2006" y="1672"/>
                  <a:pt x="2015" y="1673"/>
                  <a:pt x="2022" y="1673"/>
                </a:cubicBezTo>
                <a:cubicBezTo>
                  <a:pt x="2094" y="1673"/>
                  <a:pt x="2112" y="1550"/>
                  <a:pt x="2031" y="1521"/>
                </a:cubicBezTo>
                <a:cubicBezTo>
                  <a:pt x="1970" y="1499"/>
                  <a:pt x="1910" y="1482"/>
                  <a:pt x="1848" y="1462"/>
                </a:cubicBezTo>
                <a:cubicBezTo>
                  <a:pt x="1735" y="1428"/>
                  <a:pt x="1619" y="1396"/>
                  <a:pt x="1503" y="1368"/>
                </a:cubicBezTo>
                <a:lnTo>
                  <a:pt x="1481" y="1362"/>
                </a:lnTo>
                <a:lnTo>
                  <a:pt x="1525" y="1340"/>
                </a:lnTo>
                <a:lnTo>
                  <a:pt x="1776" y="1216"/>
                </a:lnTo>
                <a:cubicBezTo>
                  <a:pt x="1853" y="1179"/>
                  <a:pt x="1803" y="1081"/>
                  <a:pt x="1733" y="1081"/>
                </a:cubicBezTo>
                <a:cubicBezTo>
                  <a:pt x="1732" y="1081"/>
                  <a:pt x="1731" y="1081"/>
                  <a:pt x="1731" y="1081"/>
                </a:cubicBezTo>
                <a:cubicBezTo>
                  <a:pt x="1719" y="1081"/>
                  <a:pt x="1707" y="1083"/>
                  <a:pt x="1697" y="1089"/>
                </a:cubicBezTo>
                <a:lnTo>
                  <a:pt x="1587" y="1143"/>
                </a:lnTo>
                <a:lnTo>
                  <a:pt x="1683" y="995"/>
                </a:lnTo>
                <a:cubicBezTo>
                  <a:pt x="1718" y="939"/>
                  <a:pt x="1667" y="889"/>
                  <a:pt x="1614" y="889"/>
                </a:cubicBezTo>
                <a:cubicBezTo>
                  <a:pt x="1590" y="889"/>
                  <a:pt x="1566" y="900"/>
                  <a:pt x="1549" y="926"/>
                </a:cubicBezTo>
                <a:cubicBezTo>
                  <a:pt x="1473" y="1041"/>
                  <a:pt x="1400" y="1155"/>
                  <a:pt x="1324" y="1270"/>
                </a:cubicBezTo>
                <a:lnTo>
                  <a:pt x="1053" y="1402"/>
                </a:lnTo>
                <a:lnTo>
                  <a:pt x="625" y="1611"/>
                </a:lnTo>
                <a:cubicBezTo>
                  <a:pt x="621" y="1615"/>
                  <a:pt x="617" y="1617"/>
                  <a:pt x="613" y="1619"/>
                </a:cubicBezTo>
                <a:lnTo>
                  <a:pt x="583" y="1615"/>
                </a:lnTo>
                <a:lnTo>
                  <a:pt x="591" y="1609"/>
                </a:lnTo>
                <a:lnTo>
                  <a:pt x="722" y="1501"/>
                </a:lnTo>
                <a:cubicBezTo>
                  <a:pt x="730" y="1493"/>
                  <a:pt x="738" y="1484"/>
                  <a:pt x="744" y="1474"/>
                </a:cubicBezTo>
                <a:cubicBezTo>
                  <a:pt x="860" y="1380"/>
                  <a:pt x="985" y="1296"/>
                  <a:pt x="1119" y="1228"/>
                </a:cubicBezTo>
                <a:cubicBezTo>
                  <a:pt x="1192" y="1189"/>
                  <a:pt x="1144" y="1090"/>
                  <a:pt x="1075" y="1090"/>
                </a:cubicBezTo>
                <a:cubicBezTo>
                  <a:pt x="1063" y="1090"/>
                  <a:pt x="1051" y="1093"/>
                  <a:pt x="1039" y="1099"/>
                </a:cubicBezTo>
                <a:cubicBezTo>
                  <a:pt x="921" y="1161"/>
                  <a:pt x="812" y="1230"/>
                  <a:pt x="706" y="1310"/>
                </a:cubicBezTo>
                <a:cubicBezTo>
                  <a:pt x="644" y="1356"/>
                  <a:pt x="587" y="1406"/>
                  <a:pt x="529" y="1460"/>
                </a:cubicBezTo>
                <a:cubicBezTo>
                  <a:pt x="569" y="1354"/>
                  <a:pt x="609" y="1248"/>
                  <a:pt x="646" y="1143"/>
                </a:cubicBezTo>
                <a:lnTo>
                  <a:pt x="900" y="1067"/>
                </a:lnTo>
                <a:lnTo>
                  <a:pt x="999" y="1037"/>
                </a:lnTo>
                <a:cubicBezTo>
                  <a:pt x="1063" y="1019"/>
                  <a:pt x="1063" y="943"/>
                  <a:pt x="1025" y="910"/>
                </a:cubicBezTo>
                <a:cubicBezTo>
                  <a:pt x="1012" y="897"/>
                  <a:pt x="995" y="890"/>
                  <a:pt x="977" y="890"/>
                </a:cubicBezTo>
                <a:cubicBezTo>
                  <a:pt x="970" y="890"/>
                  <a:pt x="962" y="891"/>
                  <a:pt x="955" y="894"/>
                </a:cubicBezTo>
                <a:lnTo>
                  <a:pt x="884" y="916"/>
                </a:lnTo>
                <a:cubicBezTo>
                  <a:pt x="929" y="872"/>
                  <a:pt x="975" y="828"/>
                  <a:pt x="1021" y="784"/>
                </a:cubicBezTo>
                <a:cubicBezTo>
                  <a:pt x="1027" y="785"/>
                  <a:pt x="1033" y="786"/>
                  <a:pt x="1039" y="786"/>
                </a:cubicBezTo>
                <a:cubicBezTo>
                  <a:pt x="1045" y="786"/>
                  <a:pt x="1050" y="785"/>
                  <a:pt x="1055" y="784"/>
                </a:cubicBezTo>
                <a:lnTo>
                  <a:pt x="1117" y="796"/>
                </a:lnTo>
                <a:lnTo>
                  <a:pt x="1485" y="860"/>
                </a:lnTo>
                <a:lnTo>
                  <a:pt x="1834" y="924"/>
                </a:lnTo>
                <a:lnTo>
                  <a:pt x="1856" y="924"/>
                </a:lnTo>
                <a:cubicBezTo>
                  <a:pt x="1898" y="916"/>
                  <a:pt x="1928" y="880"/>
                  <a:pt x="1924" y="838"/>
                </a:cubicBezTo>
                <a:cubicBezTo>
                  <a:pt x="1924" y="806"/>
                  <a:pt x="1900" y="778"/>
                  <a:pt x="1868" y="774"/>
                </a:cubicBezTo>
                <a:lnTo>
                  <a:pt x="1591" y="724"/>
                </a:lnTo>
                <a:lnTo>
                  <a:pt x="1224" y="658"/>
                </a:lnTo>
                <a:cubicBezTo>
                  <a:pt x="1322" y="627"/>
                  <a:pt x="1422" y="603"/>
                  <a:pt x="1523" y="589"/>
                </a:cubicBezTo>
                <a:cubicBezTo>
                  <a:pt x="1617" y="575"/>
                  <a:pt x="1617" y="437"/>
                  <a:pt x="1530" y="437"/>
                </a:cubicBezTo>
                <a:cubicBezTo>
                  <a:pt x="1527" y="437"/>
                  <a:pt x="1523" y="437"/>
                  <a:pt x="1519" y="437"/>
                </a:cubicBezTo>
                <a:cubicBezTo>
                  <a:pt x="1473" y="443"/>
                  <a:pt x="1426" y="451"/>
                  <a:pt x="1380" y="461"/>
                </a:cubicBezTo>
                <a:lnTo>
                  <a:pt x="1376" y="461"/>
                </a:lnTo>
                <a:lnTo>
                  <a:pt x="1386" y="453"/>
                </a:lnTo>
                <a:cubicBezTo>
                  <a:pt x="1430" y="415"/>
                  <a:pt x="1473" y="377"/>
                  <a:pt x="1515" y="340"/>
                </a:cubicBezTo>
                <a:cubicBezTo>
                  <a:pt x="1539" y="324"/>
                  <a:pt x="1547" y="294"/>
                  <a:pt x="1533" y="268"/>
                </a:cubicBezTo>
                <a:cubicBezTo>
                  <a:pt x="1519" y="237"/>
                  <a:pt x="1489" y="219"/>
                  <a:pt x="1458" y="219"/>
                </a:cubicBezTo>
                <a:cubicBezTo>
                  <a:pt x="1440" y="219"/>
                  <a:pt x="1421" y="225"/>
                  <a:pt x="1406" y="238"/>
                </a:cubicBezTo>
                <a:cubicBezTo>
                  <a:pt x="1360" y="278"/>
                  <a:pt x="1316" y="316"/>
                  <a:pt x="1272" y="354"/>
                </a:cubicBezTo>
                <a:cubicBezTo>
                  <a:pt x="1306" y="272"/>
                  <a:pt x="1346" y="190"/>
                  <a:pt x="1386" y="110"/>
                </a:cubicBezTo>
                <a:cubicBezTo>
                  <a:pt x="1412" y="63"/>
                  <a:pt x="1378" y="5"/>
                  <a:pt x="1324" y="1"/>
                </a:cubicBezTo>
                <a:cubicBezTo>
                  <a:pt x="1321" y="0"/>
                  <a:pt x="1318" y="0"/>
                  <a:pt x="131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 name="Google Shape;53;p3"/>
          <p:cNvSpPr/>
          <p:nvPr/>
        </p:nvSpPr>
        <p:spPr>
          <a:xfrm>
            <a:off x="50" y="4013263"/>
            <a:ext cx="9143926" cy="1190617"/>
          </a:xfrm>
          <a:custGeom>
            <a:rect b="b" l="l" r="r" t="t"/>
            <a:pathLst>
              <a:path extrusionOk="0" h="7083" w="47338">
                <a:moveTo>
                  <a:pt x="47338" y="0"/>
                </a:moveTo>
                <a:cubicBezTo>
                  <a:pt x="47244" y="20"/>
                  <a:pt x="47154" y="42"/>
                  <a:pt x="47065" y="64"/>
                </a:cubicBezTo>
                <a:cubicBezTo>
                  <a:pt x="41079" y="1522"/>
                  <a:pt x="40944" y="2924"/>
                  <a:pt x="33454" y="2924"/>
                </a:cubicBezTo>
                <a:cubicBezTo>
                  <a:pt x="33092" y="2924"/>
                  <a:pt x="32712" y="2920"/>
                  <a:pt x="32314" y="2914"/>
                </a:cubicBezTo>
                <a:cubicBezTo>
                  <a:pt x="23683" y="2770"/>
                  <a:pt x="23217" y="1158"/>
                  <a:pt x="16072" y="1026"/>
                </a:cubicBezTo>
                <a:cubicBezTo>
                  <a:pt x="15864" y="1023"/>
                  <a:pt x="15661" y="1021"/>
                  <a:pt x="15463" y="1021"/>
                </a:cubicBezTo>
                <a:cubicBezTo>
                  <a:pt x="9354" y="1021"/>
                  <a:pt x="8001" y="2787"/>
                  <a:pt x="3522" y="2787"/>
                </a:cubicBezTo>
                <a:cubicBezTo>
                  <a:pt x="3166" y="2787"/>
                  <a:pt x="2791" y="2776"/>
                  <a:pt x="2391" y="2752"/>
                </a:cubicBezTo>
                <a:cubicBezTo>
                  <a:pt x="1270" y="2686"/>
                  <a:pt x="528" y="2495"/>
                  <a:pt x="0" y="2228"/>
                </a:cubicBezTo>
                <a:lnTo>
                  <a:pt x="0" y="7083"/>
                </a:lnTo>
                <a:lnTo>
                  <a:pt x="47338" y="5787"/>
                </a:lnTo>
                <a:lnTo>
                  <a:pt x="47338" y="0"/>
                </a:lnTo>
                <a:close/>
              </a:path>
            </a:pathLst>
          </a:custGeom>
          <a:solidFill>
            <a:schemeClr val="lt2"/>
          </a:solidFill>
          <a:ln>
            <a:noFill/>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 name="Google Shape;54;p3"/>
          <p:cNvSpPr/>
          <p:nvPr/>
        </p:nvSpPr>
        <p:spPr>
          <a:xfrm>
            <a:off x="-28475" y="4184713"/>
            <a:ext cx="9172523" cy="1019177"/>
          </a:xfrm>
          <a:custGeom>
            <a:rect b="b" l="l" r="r" t="t"/>
            <a:pathLst>
              <a:path extrusionOk="0" h="7284" w="47339">
                <a:moveTo>
                  <a:pt x="47338" y="0"/>
                </a:moveTo>
                <a:cubicBezTo>
                  <a:pt x="41495" y="1092"/>
                  <a:pt x="43542" y="3505"/>
                  <a:pt x="39036" y="3880"/>
                </a:cubicBezTo>
                <a:cubicBezTo>
                  <a:pt x="38673" y="3910"/>
                  <a:pt x="38339" y="3924"/>
                  <a:pt x="38027" y="3924"/>
                </a:cubicBezTo>
                <a:cubicBezTo>
                  <a:pt x="34521" y="3924"/>
                  <a:pt x="33945" y="2170"/>
                  <a:pt x="29318" y="2170"/>
                </a:cubicBezTo>
                <a:cubicBezTo>
                  <a:pt x="29036" y="2170"/>
                  <a:pt x="28738" y="2176"/>
                  <a:pt x="28424" y="2190"/>
                </a:cubicBezTo>
                <a:cubicBezTo>
                  <a:pt x="22506" y="2451"/>
                  <a:pt x="21495" y="4356"/>
                  <a:pt x="14347" y="4661"/>
                </a:cubicBezTo>
                <a:cubicBezTo>
                  <a:pt x="13564" y="4695"/>
                  <a:pt x="12872" y="4710"/>
                  <a:pt x="12254" y="4710"/>
                </a:cubicBezTo>
                <a:cubicBezTo>
                  <a:pt x="7234" y="4710"/>
                  <a:pt x="7113" y="3676"/>
                  <a:pt x="2870" y="2710"/>
                </a:cubicBezTo>
                <a:cubicBezTo>
                  <a:pt x="1924" y="2499"/>
                  <a:pt x="965" y="2346"/>
                  <a:pt x="1" y="2252"/>
                </a:cubicBezTo>
                <a:lnTo>
                  <a:pt x="1" y="7284"/>
                </a:lnTo>
                <a:lnTo>
                  <a:pt x="47338" y="7284"/>
                </a:lnTo>
                <a:lnTo>
                  <a:pt x="47338" y="0"/>
                </a:lnTo>
                <a:close/>
              </a:path>
            </a:pathLst>
          </a:custGeom>
          <a:solidFill>
            <a:schemeClr val="accent1"/>
          </a:solidFill>
          <a:ln>
            <a:noFill/>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 name="Google Shape;55;p3"/>
          <p:cNvSpPr/>
          <p:nvPr/>
        </p:nvSpPr>
        <p:spPr>
          <a:xfrm rot="-4500005">
            <a:off x="-147804" y="3522980"/>
            <a:ext cx="843978" cy="1055128"/>
          </a:xfrm>
          <a:custGeom>
            <a:rect b="b" l="l" r="r" t="t"/>
            <a:pathLst>
              <a:path extrusionOk="0" h="2668" w="2134">
                <a:moveTo>
                  <a:pt x="1315" y="0"/>
                </a:moveTo>
                <a:cubicBezTo>
                  <a:pt x="1289" y="0"/>
                  <a:pt x="1265" y="15"/>
                  <a:pt x="1252" y="39"/>
                </a:cubicBezTo>
                <a:cubicBezTo>
                  <a:pt x="1230" y="85"/>
                  <a:pt x="1208" y="128"/>
                  <a:pt x="1188" y="172"/>
                </a:cubicBezTo>
                <a:cubicBezTo>
                  <a:pt x="1163" y="226"/>
                  <a:pt x="1141" y="278"/>
                  <a:pt x="1119" y="332"/>
                </a:cubicBezTo>
                <a:cubicBezTo>
                  <a:pt x="1121" y="306"/>
                  <a:pt x="1123" y="278"/>
                  <a:pt x="1127" y="250"/>
                </a:cubicBezTo>
                <a:cubicBezTo>
                  <a:pt x="1131" y="212"/>
                  <a:pt x="1137" y="174"/>
                  <a:pt x="1143" y="138"/>
                </a:cubicBezTo>
                <a:cubicBezTo>
                  <a:pt x="1153" y="82"/>
                  <a:pt x="1107" y="47"/>
                  <a:pt x="1064" y="47"/>
                </a:cubicBezTo>
                <a:cubicBezTo>
                  <a:pt x="1033" y="47"/>
                  <a:pt x="1004" y="65"/>
                  <a:pt x="997" y="104"/>
                </a:cubicBezTo>
                <a:cubicBezTo>
                  <a:pt x="975" y="222"/>
                  <a:pt x="963" y="342"/>
                  <a:pt x="959" y="461"/>
                </a:cubicBezTo>
                <a:cubicBezTo>
                  <a:pt x="957" y="521"/>
                  <a:pt x="955" y="579"/>
                  <a:pt x="959" y="637"/>
                </a:cubicBezTo>
                <a:cubicBezTo>
                  <a:pt x="890" y="700"/>
                  <a:pt x="822" y="764"/>
                  <a:pt x="754" y="830"/>
                </a:cubicBezTo>
                <a:cubicBezTo>
                  <a:pt x="750" y="806"/>
                  <a:pt x="734" y="784"/>
                  <a:pt x="714" y="770"/>
                </a:cubicBezTo>
                <a:cubicBezTo>
                  <a:pt x="701" y="762"/>
                  <a:pt x="686" y="757"/>
                  <a:pt x="672" y="757"/>
                </a:cubicBezTo>
                <a:cubicBezTo>
                  <a:pt x="649" y="757"/>
                  <a:pt x="627" y="769"/>
                  <a:pt x="615" y="800"/>
                </a:cubicBezTo>
                <a:lnTo>
                  <a:pt x="597" y="848"/>
                </a:lnTo>
                <a:lnTo>
                  <a:pt x="597" y="840"/>
                </a:lnTo>
                <a:cubicBezTo>
                  <a:pt x="593" y="792"/>
                  <a:pt x="555" y="769"/>
                  <a:pt x="518" y="769"/>
                </a:cubicBezTo>
                <a:cubicBezTo>
                  <a:pt x="479" y="769"/>
                  <a:pt x="442" y="795"/>
                  <a:pt x="447" y="844"/>
                </a:cubicBezTo>
                <a:cubicBezTo>
                  <a:pt x="449" y="864"/>
                  <a:pt x="449" y="882"/>
                  <a:pt x="449" y="902"/>
                </a:cubicBezTo>
                <a:cubicBezTo>
                  <a:pt x="419" y="830"/>
                  <a:pt x="387" y="762"/>
                  <a:pt x="353" y="694"/>
                </a:cubicBezTo>
                <a:lnTo>
                  <a:pt x="352" y="688"/>
                </a:lnTo>
                <a:cubicBezTo>
                  <a:pt x="338" y="662"/>
                  <a:pt x="316" y="652"/>
                  <a:pt x="294" y="652"/>
                </a:cubicBezTo>
                <a:cubicBezTo>
                  <a:pt x="244" y="652"/>
                  <a:pt x="192" y="708"/>
                  <a:pt x="224" y="768"/>
                </a:cubicBezTo>
                <a:cubicBezTo>
                  <a:pt x="232" y="786"/>
                  <a:pt x="242" y="806"/>
                  <a:pt x="250" y="824"/>
                </a:cubicBezTo>
                <a:cubicBezTo>
                  <a:pt x="306" y="935"/>
                  <a:pt x="353" y="1053"/>
                  <a:pt x="393" y="1173"/>
                </a:cubicBezTo>
                <a:cubicBezTo>
                  <a:pt x="405" y="1208"/>
                  <a:pt x="417" y="1244"/>
                  <a:pt x="427" y="1280"/>
                </a:cubicBezTo>
                <a:cubicBezTo>
                  <a:pt x="427" y="1284"/>
                  <a:pt x="431" y="1286"/>
                  <a:pt x="431" y="1290"/>
                </a:cubicBezTo>
                <a:cubicBezTo>
                  <a:pt x="417" y="1330"/>
                  <a:pt x="401" y="1370"/>
                  <a:pt x="387" y="1412"/>
                </a:cubicBezTo>
                <a:lnTo>
                  <a:pt x="320" y="1264"/>
                </a:lnTo>
                <a:cubicBezTo>
                  <a:pt x="314" y="1250"/>
                  <a:pt x="306" y="1234"/>
                  <a:pt x="298" y="1218"/>
                </a:cubicBezTo>
                <a:cubicBezTo>
                  <a:pt x="285" y="1192"/>
                  <a:pt x="265" y="1180"/>
                  <a:pt x="244" y="1180"/>
                </a:cubicBezTo>
                <a:cubicBezTo>
                  <a:pt x="195" y="1180"/>
                  <a:pt x="143" y="1237"/>
                  <a:pt x="170" y="1298"/>
                </a:cubicBezTo>
                <a:lnTo>
                  <a:pt x="216" y="1396"/>
                </a:lnTo>
                <a:lnTo>
                  <a:pt x="324" y="1631"/>
                </a:lnTo>
                <a:lnTo>
                  <a:pt x="61" y="1846"/>
                </a:lnTo>
                <a:cubicBezTo>
                  <a:pt x="0" y="1897"/>
                  <a:pt x="42" y="1992"/>
                  <a:pt x="101" y="1992"/>
                </a:cubicBezTo>
                <a:cubicBezTo>
                  <a:pt x="114" y="1992"/>
                  <a:pt x="128" y="1987"/>
                  <a:pt x="142" y="1976"/>
                </a:cubicBezTo>
                <a:lnTo>
                  <a:pt x="244" y="1890"/>
                </a:lnTo>
                <a:lnTo>
                  <a:pt x="435" y="1735"/>
                </a:lnTo>
                <a:cubicBezTo>
                  <a:pt x="497" y="1749"/>
                  <a:pt x="559" y="1761"/>
                  <a:pt x="621" y="1770"/>
                </a:cubicBezTo>
                <a:cubicBezTo>
                  <a:pt x="646" y="1796"/>
                  <a:pt x="674" y="1820"/>
                  <a:pt x="700" y="1846"/>
                </a:cubicBezTo>
                <a:cubicBezTo>
                  <a:pt x="752" y="1896"/>
                  <a:pt x="804" y="1944"/>
                  <a:pt x="858" y="1990"/>
                </a:cubicBezTo>
                <a:cubicBezTo>
                  <a:pt x="858" y="1996"/>
                  <a:pt x="860" y="2002"/>
                  <a:pt x="860" y="2006"/>
                </a:cubicBezTo>
                <a:cubicBezTo>
                  <a:pt x="870" y="2053"/>
                  <a:pt x="876" y="2099"/>
                  <a:pt x="882" y="2147"/>
                </a:cubicBezTo>
                <a:cubicBezTo>
                  <a:pt x="902" y="2297"/>
                  <a:pt x="911" y="2446"/>
                  <a:pt x="908" y="2597"/>
                </a:cubicBezTo>
                <a:cubicBezTo>
                  <a:pt x="908" y="2609"/>
                  <a:pt x="909" y="2623"/>
                  <a:pt x="915" y="2633"/>
                </a:cubicBezTo>
                <a:cubicBezTo>
                  <a:pt x="932" y="2657"/>
                  <a:pt x="956" y="2667"/>
                  <a:pt x="980" y="2667"/>
                </a:cubicBezTo>
                <a:cubicBezTo>
                  <a:pt x="1019" y="2667"/>
                  <a:pt x="1056" y="2639"/>
                  <a:pt x="1059" y="2592"/>
                </a:cubicBezTo>
                <a:lnTo>
                  <a:pt x="1059" y="2456"/>
                </a:lnTo>
                <a:cubicBezTo>
                  <a:pt x="1055" y="2350"/>
                  <a:pt x="1047" y="2243"/>
                  <a:pt x="1033" y="2137"/>
                </a:cubicBezTo>
                <a:lnTo>
                  <a:pt x="1033" y="2137"/>
                </a:lnTo>
                <a:cubicBezTo>
                  <a:pt x="1077" y="2203"/>
                  <a:pt x="1117" y="2271"/>
                  <a:pt x="1151" y="2340"/>
                </a:cubicBezTo>
                <a:cubicBezTo>
                  <a:pt x="1188" y="2416"/>
                  <a:pt x="1218" y="2494"/>
                  <a:pt x="1246" y="2574"/>
                </a:cubicBezTo>
                <a:cubicBezTo>
                  <a:pt x="1256" y="2607"/>
                  <a:pt x="1285" y="2626"/>
                  <a:pt x="1316" y="2626"/>
                </a:cubicBezTo>
                <a:cubicBezTo>
                  <a:pt x="1328" y="2626"/>
                  <a:pt x="1340" y="2623"/>
                  <a:pt x="1352" y="2617"/>
                </a:cubicBezTo>
                <a:cubicBezTo>
                  <a:pt x="1374" y="2607"/>
                  <a:pt x="1390" y="2588"/>
                  <a:pt x="1394" y="2566"/>
                </a:cubicBezTo>
                <a:cubicBezTo>
                  <a:pt x="1396" y="2554"/>
                  <a:pt x="1394" y="2542"/>
                  <a:pt x="1390" y="2532"/>
                </a:cubicBezTo>
                <a:cubicBezTo>
                  <a:pt x="1368" y="2460"/>
                  <a:pt x="1340" y="2392"/>
                  <a:pt x="1310" y="2324"/>
                </a:cubicBezTo>
                <a:lnTo>
                  <a:pt x="1310" y="2324"/>
                </a:lnTo>
                <a:cubicBezTo>
                  <a:pt x="1362" y="2358"/>
                  <a:pt x="1416" y="2392"/>
                  <a:pt x="1471" y="2424"/>
                </a:cubicBezTo>
                <a:cubicBezTo>
                  <a:pt x="1479" y="2428"/>
                  <a:pt x="1487" y="2432"/>
                  <a:pt x="1497" y="2434"/>
                </a:cubicBezTo>
                <a:cubicBezTo>
                  <a:pt x="1501" y="2435"/>
                  <a:pt x="1504" y="2435"/>
                  <a:pt x="1507" y="2435"/>
                </a:cubicBezTo>
                <a:cubicBezTo>
                  <a:pt x="1554" y="2435"/>
                  <a:pt x="1588" y="2381"/>
                  <a:pt x="1577" y="2334"/>
                </a:cubicBezTo>
                <a:cubicBezTo>
                  <a:pt x="1571" y="2315"/>
                  <a:pt x="1557" y="2299"/>
                  <a:pt x="1541" y="2289"/>
                </a:cubicBezTo>
                <a:cubicBezTo>
                  <a:pt x="1501" y="2267"/>
                  <a:pt x="1464" y="2243"/>
                  <a:pt x="1424" y="2219"/>
                </a:cubicBezTo>
                <a:lnTo>
                  <a:pt x="1687" y="2195"/>
                </a:lnTo>
                <a:lnTo>
                  <a:pt x="1796" y="2185"/>
                </a:lnTo>
                <a:cubicBezTo>
                  <a:pt x="1886" y="2177"/>
                  <a:pt x="1888" y="2049"/>
                  <a:pt x="1812" y="2036"/>
                </a:cubicBezTo>
                <a:lnTo>
                  <a:pt x="1792" y="2036"/>
                </a:lnTo>
                <a:lnTo>
                  <a:pt x="1364" y="2073"/>
                </a:lnTo>
                <a:lnTo>
                  <a:pt x="1300" y="2079"/>
                </a:lnTo>
                <a:cubicBezTo>
                  <a:pt x="1280" y="2079"/>
                  <a:pt x="1262" y="2089"/>
                  <a:pt x="1250" y="2103"/>
                </a:cubicBezTo>
                <a:cubicBezTo>
                  <a:pt x="1179" y="2053"/>
                  <a:pt x="1111" y="2000"/>
                  <a:pt x="1043" y="1946"/>
                </a:cubicBezTo>
                <a:cubicBezTo>
                  <a:pt x="985" y="1900"/>
                  <a:pt x="929" y="1852"/>
                  <a:pt x="874" y="1802"/>
                </a:cubicBezTo>
                <a:lnTo>
                  <a:pt x="874" y="1802"/>
                </a:lnTo>
                <a:cubicBezTo>
                  <a:pt x="937" y="1806"/>
                  <a:pt x="1001" y="1810"/>
                  <a:pt x="1065" y="1810"/>
                </a:cubicBezTo>
                <a:cubicBezTo>
                  <a:pt x="1163" y="1810"/>
                  <a:pt x="1157" y="1661"/>
                  <a:pt x="1059" y="1659"/>
                </a:cubicBezTo>
                <a:cubicBezTo>
                  <a:pt x="999" y="1659"/>
                  <a:pt x="941" y="1655"/>
                  <a:pt x="882" y="1651"/>
                </a:cubicBezTo>
                <a:lnTo>
                  <a:pt x="1218" y="1487"/>
                </a:lnTo>
                <a:lnTo>
                  <a:pt x="1334" y="1579"/>
                </a:lnTo>
                <a:lnTo>
                  <a:pt x="1573" y="1772"/>
                </a:lnTo>
                <a:cubicBezTo>
                  <a:pt x="1579" y="1776"/>
                  <a:pt x="1585" y="1780"/>
                  <a:pt x="1593" y="1782"/>
                </a:cubicBezTo>
                <a:cubicBezTo>
                  <a:pt x="1602" y="1787"/>
                  <a:pt x="1612" y="1788"/>
                  <a:pt x="1621" y="1788"/>
                </a:cubicBezTo>
                <a:cubicBezTo>
                  <a:pt x="1679" y="1788"/>
                  <a:pt x="1729" y="1717"/>
                  <a:pt x="1683" y="1669"/>
                </a:cubicBezTo>
                <a:cubicBezTo>
                  <a:pt x="1681" y="1665"/>
                  <a:pt x="1679" y="1663"/>
                  <a:pt x="1675" y="1661"/>
                </a:cubicBezTo>
                <a:lnTo>
                  <a:pt x="1495" y="1517"/>
                </a:lnTo>
                <a:lnTo>
                  <a:pt x="1495" y="1517"/>
                </a:lnTo>
                <a:cubicBezTo>
                  <a:pt x="1531" y="1525"/>
                  <a:pt x="1565" y="1535"/>
                  <a:pt x="1599" y="1543"/>
                </a:cubicBezTo>
                <a:cubicBezTo>
                  <a:pt x="1639" y="1571"/>
                  <a:pt x="1677" y="1601"/>
                  <a:pt x="1713" y="1631"/>
                </a:cubicBezTo>
                <a:cubicBezTo>
                  <a:pt x="1798" y="1703"/>
                  <a:pt x="1876" y="1782"/>
                  <a:pt x="1948" y="1868"/>
                </a:cubicBezTo>
                <a:cubicBezTo>
                  <a:pt x="1952" y="1874"/>
                  <a:pt x="1958" y="1880"/>
                  <a:pt x="1962" y="1886"/>
                </a:cubicBezTo>
                <a:cubicBezTo>
                  <a:pt x="1979" y="1908"/>
                  <a:pt x="2002" y="1917"/>
                  <a:pt x="2024" y="1917"/>
                </a:cubicBezTo>
                <a:cubicBezTo>
                  <a:pt x="2080" y="1917"/>
                  <a:pt x="2134" y="1860"/>
                  <a:pt x="2091" y="1806"/>
                </a:cubicBezTo>
                <a:cubicBezTo>
                  <a:pt x="2073" y="1788"/>
                  <a:pt x="2057" y="1770"/>
                  <a:pt x="2041" y="1751"/>
                </a:cubicBezTo>
                <a:cubicBezTo>
                  <a:pt x="2012" y="1717"/>
                  <a:pt x="1984" y="1685"/>
                  <a:pt x="1952" y="1653"/>
                </a:cubicBezTo>
                <a:lnTo>
                  <a:pt x="1952" y="1653"/>
                </a:lnTo>
                <a:cubicBezTo>
                  <a:pt x="1968" y="1659"/>
                  <a:pt x="1982" y="1663"/>
                  <a:pt x="1998" y="1669"/>
                </a:cubicBezTo>
                <a:cubicBezTo>
                  <a:pt x="2006" y="1672"/>
                  <a:pt x="2015" y="1673"/>
                  <a:pt x="2022" y="1673"/>
                </a:cubicBezTo>
                <a:cubicBezTo>
                  <a:pt x="2094" y="1673"/>
                  <a:pt x="2112" y="1550"/>
                  <a:pt x="2031" y="1521"/>
                </a:cubicBezTo>
                <a:cubicBezTo>
                  <a:pt x="1970" y="1499"/>
                  <a:pt x="1910" y="1482"/>
                  <a:pt x="1848" y="1462"/>
                </a:cubicBezTo>
                <a:cubicBezTo>
                  <a:pt x="1735" y="1428"/>
                  <a:pt x="1619" y="1396"/>
                  <a:pt x="1503" y="1368"/>
                </a:cubicBezTo>
                <a:lnTo>
                  <a:pt x="1481" y="1362"/>
                </a:lnTo>
                <a:lnTo>
                  <a:pt x="1525" y="1340"/>
                </a:lnTo>
                <a:lnTo>
                  <a:pt x="1776" y="1216"/>
                </a:lnTo>
                <a:cubicBezTo>
                  <a:pt x="1853" y="1179"/>
                  <a:pt x="1803" y="1081"/>
                  <a:pt x="1733" y="1081"/>
                </a:cubicBezTo>
                <a:cubicBezTo>
                  <a:pt x="1732" y="1081"/>
                  <a:pt x="1731" y="1081"/>
                  <a:pt x="1731" y="1081"/>
                </a:cubicBezTo>
                <a:cubicBezTo>
                  <a:pt x="1719" y="1081"/>
                  <a:pt x="1707" y="1083"/>
                  <a:pt x="1697" y="1089"/>
                </a:cubicBezTo>
                <a:lnTo>
                  <a:pt x="1587" y="1143"/>
                </a:lnTo>
                <a:lnTo>
                  <a:pt x="1683" y="995"/>
                </a:lnTo>
                <a:cubicBezTo>
                  <a:pt x="1718" y="939"/>
                  <a:pt x="1667" y="889"/>
                  <a:pt x="1614" y="889"/>
                </a:cubicBezTo>
                <a:cubicBezTo>
                  <a:pt x="1590" y="889"/>
                  <a:pt x="1566" y="900"/>
                  <a:pt x="1549" y="926"/>
                </a:cubicBezTo>
                <a:cubicBezTo>
                  <a:pt x="1473" y="1041"/>
                  <a:pt x="1400" y="1155"/>
                  <a:pt x="1324" y="1270"/>
                </a:cubicBezTo>
                <a:lnTo>
                  <a:pt x="1053" y="1402"/>
                </a:lnTo>
                <a:lnTo>
                  <a:pt x="625" y="1611"/>
                </a:lnTo>
                <a:cubicBezTo>
                  <a:pt x="621" y="1615"/>
                  <a:pt x="617" y="1617"/>
                  <a:pt x="613" y="1619"/>
                </a:cubicBezTo>
                <a:lnTo>
                  <a:pt x="583" y="1615"/>
                </a:lnTo>
                <a:lnTo>
                  <a:pt x="591" y="1609"/>
                </a:lnTo>
                <a:lnTo>
                  <a:pt x="722" y="1501"/>
                </a:lnTo>
                <a:cubicBezTo>
                  <a:pt x="730" y="1493"/>
                  <a:pt x="738" y="1484"/>
                  <a:pt x="744" y="1474"/>
                </a:cubicBezTo>
                <a:cubicBezTo>
                  <a:pt x="860" y="1380"/>
                  <a:pt x="985" y="1296"/>
                  <a:pt x="1119" y="1228"/>
                </a:cubicBezTo>
                <a:cubicBezTo>
                  <a:pt x="1192" y="1189"/>
                  <a:pt x="1144" y="1090"/>
                  <a:pt x="1075" y="1090"/>
                </a:cubicBezTo>
                <a:cubicBezTo>
                  <a:pt x="1063" y="1090"/>
                  <a:pt x="1051" y="1093"/>
                  <a:pt x="1039" y="1099"/>
                </a:cubicBezTo>
                <a:cubicBezTo>
                  <a:pt x="921" y="1161"/>
                  <a:pt x="812" y="1230"/>
                  <a:pt x="706" y="1310"/>
                </a:cubicBezTo>
                <a:cubicBezTo>
                  <a:pt x="644" y="1356"/>
                  <a:pt x="587" y="1406"/>
                  <a:pt x="529" y="1460"/>
                </a:cubicBezTo>
                <a:cubicBezTo>
                  <a:pt x="569" y="1354"/>
                  <a:pt x="609" y="1248"/>
                  <a:pt x="646" y="1143"/>
                </a:cubicBezTo>
                <a:lnTo>
                  <a:pt x="900" y="1067"/>
                </a:lnTo>
                <a:lnTo>
                  <a:pt x="999" y="1037"/>
                </a:lnTo>
                <a:cubicBezTo>
                  <a:pt x="1063" y="1019"/>
                  <a:pt x="1063" y="943"/>
                  <a:pt x="1025" y="910"/>
                </a:cubicBezTo>
                <a:cubicBezTo>
                  <a:pt x="1012" y="897"/>
                  <a:pt x="995" y="890"/>
                  <a:pt x="977" y="890"/>
                </a:cubicBezTo>
                <a:cubicBezTo>
                  <a:pt x="970" y="890"/>
                  <a:pt x="962" y="891"/>
                  <a:pt x="955" y="894"/>
                </a:cubicBezTo>
                <a:lnTo>
                  <a:pt x="884" y="916"/>
                </a:lnTo>
                <a:cubicBezTo>
                  <a:pt x="929" y="872"/>
                  <a:pt x="975" y="828"/>
                  <a:pt x="1021" y="784"/>
                </a:cubicBezTo>
                <a:cubicBezTo>
                  <a:pt x="1027" y="785"/>
                  <a:pt x="1033" y="786"/>
                  <a:pt x="1039" y="786"/>
                </a:cubicBezTo>
                <a:cubicBezTo>
                  <a:pt x="1045" y="786"/>
                  <a:pt x="1050" y="785"/>
                  <a:pt x="1055" y="784"/>
                </a:cubicBezTo>
                <a:lnTo>
                  <a:pt x="1117" y="796"/>
                </a:lnTo>
                <a:lnTo>
                  <a:pt x="1485" y="860"/>
                </a:lnTo>
                <a:lnTo>
                  <a:pt x="1834" y="924"/>
                </a:lnTo>
                <a:lnTo>
                  <a:pt x="1856" y="924"/>
                </a:lnTo>
                <a:cubicBezTo>
                  <a:pt x="1898" y="916"/>
                  <a:pt x="1928" y="880"/>
                  <a:pt x="1924" y="838"/>
                </a:cubicBezTo>
                <a:cubicBezTo>
                  <a:pt x="1924" y="806"/>
                  <a:pt x="1900" y="778"/>
                  <a:pt x="1868" y="774"/>
                </a:cubicBezTo>
                <a:lnTo>
                  <a:pt x="1591" y="724"/>
                </a:lnTo>
                <a:lnTo>
                  <a:pt x="1224" y="658"/>
                </a:lnTo>
                <a:cubicBezTo>
                  <a:pt x="1322" y="627"/>
                  <a:pt x="1422" y="603"/>
                  <a:pt x="1523" y="589"/>
                </a:cubicBezTo>
                <a:cubicBezTo>
                  <a:pt x="1617" y="575"/>
                  <a:pt x="1617" y="437"/>
                  <a:pt x="1530" y="437"/>
                </a:cubicBezTo>
                <a:cubicBezTo>
                  <a:pt x="1527" y="437"/>
                  <a:pt x="1523" y="437"/>
                  <a:pt x="1519" y="437"/>
                </a:cubicBezTo>
                <a:cubicBezTo>
                  <a:pt x="1473" y="443"/>
                  <a:pt x="1426" y="451"/>
                  <a:pt x="1380" y="461"/>
                </a:cubicBezTo>
                <a:lnTo>
                  <a:pt x="1376" y="461"/>
                </a:lnTo>
                <a:lnTo>
                  <a:pt x="1386" y="453"/>
                </a:lnTo>
                <a:cubicBezTo>
                  <a:pt x="1430" y="415"/>
                  <a:pt x="1473" y="377"/>
                  <a:pt x="1515" y="340"/>
                </a:cubicBezTo>
                <a:cubicBezTo>
                  <a:pt x="1539" y="324"/>
                  <a:pt x="1547" y="294"/>
                  <a:pt x="1533" y="268"/>
                </a:cubicBezTo>
                <a:cubicBezTo>
                  <a:pt x="1519" y="237"/>
                  <a:pt x="1489" y="219"/>
                  <a:pt x="1458" y="219"/>
                </a:cubicBezTo>
                <a:cubicBezTo>
                  <a:pt x="1440" y="219"/>
                  <a:pt x="1421" y="225"/>
                  <a:pt x="1406" y="238"/>
                </a:cubicBezTo>
                <a:cubicBezTo>
                  <a:pt x="1360" y="278"/>
                  <a:pt x="1316" y="316"/>
                  <a:pt x="1272" y="354"/>
                </a:cubicBezTo>
                <a:cubicBezTo>
                  <a:pt x="1306" y="272"/>
                  <a:pt x="1346" y="190"/>
                  <a:pt x="1386" y="110"/>
                </a:cubicBezTo>
                <a:cubicBezTo>
                  <a:pt x="1412" y="63"/>
                  <a:pt x="1378" y="5"/>
                  <a:pt x="1324" y="1"/>
                </a:cubicBezTo>
                <a:cubicBezTo>
                  <a:pt x="1321" y="0"/>
                  <a:pt x="1318" y="0"/>
                  <a:pt x="131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6" name="Google Shape;56;p3"/>
          <p:cNvGrpSpPr/>
          <p:nvPr/>
        </p:nvGrpSpPr>
        <p:grpSpPr>
          <a:xfrm rot="10800000">
            <a:off x="6996134" y="4111796"/>
            <a:ext cx="910307" cy="1372886"/>
            <a:chOff x="15255538" y="998970"/>
            <a:chExt cx="551868" cy="832254"/>
          </a:xfrm>
        </p:grpSpPr>
        <p:sp>
          <p:nvSpPr>
            <p:cNvPr id="57" name="Google Shape;57;p3"/>
            <p:cNvSpPr/>
            <p:nvPr/>
          </p:nvSpPr>
          <p:spPr>
            <a:xfrm>
              <a:off x="15289450" y="1058458"/>
              <a:ext cx="220899" cy="728625"/>
            </a:xfrm>
            <a:custGeom>
              <a:rect b="b" l="l" r="r" t="t"/>
              <a:pathLst>
                <a:path extrusionOk="0" h="3846" w="1166">
                  <a:moveTo>
                    <a:pt x="767" y="1"/>
                  </a:moveTo>
                  <a:cubicBezTo>
                    <a:pt x="642" y="1"/>
                    <a:pt x="542" y="83"/>
                    <a:pt x="496" y="196"/>
                  </a:cubicBezTo>
                  <a:cubicBezTo>
                    <a:pt x="470" y="256"/>
                    <a:pt x="460" y="320"/>
                    <a:pt x="462" y="384"/>
                  </a:cubicBezTo>
                  <a:cubicBezTo>
                    <a:pt x="470" y="469"/>
                    <a:pt x="492" y="553"/>
                    <a:pt x="528" y="629"/>
                  </a:cubicBezTo>
                  <a:cubicBezTo>
                    <a:pt x="540" y="659"/>
                    <a:pt x="554" y="686"/>
                    <a:pt x="566" y="714"/>
                  </a:cubicBezTo>
                  <a:cubicBezTo>
                    <a:pt x="616" y="830"/>
                    <a:pt x="660" y="936"/>
                    <a:pt x="658" y="1057"/>
                  </a:cubicBezTo>
                  <a:cubicBezTo>
                    <a:pt x="656" y="1105"/>
                    <a:pt x="650" y="1153"/>
                    <a:pt x="636" y="1199"/>
                  </a:cubicBezTo>
                  <a:cubicBezTo>
                    <a:pt x="582" y="1378"/>
                    <a:pt x="409" y="1494"/>
                    <a:pt x="311" y="1649"/>
                  </a:cubicBezTo>
                  <a:cubicBezTo>
                    <a:pt x="239" y="1765"/>
                    <a:pt x="215" y="1902"/>
                    <a:pt x="245" y="2036"/>
                  </a:cubicBezTo>
                  <a:cubicBezTo>
                    <a:pt x="271" y="2143"/>
                    <a:pt x="311" y="2247"/>
                    <a:pt x="365" y="2345"/>
                  </a:cubicBezTo>
                  <a:cubicBezTo>
                    <a:pt x="413" y="2440"/>
                    <a:pt x="466" y="2534"/>
                    <a:pt x="506" y="2625"/>
                  </a:cubicBezTo>
                  <a:cubicBezTo>
                    <a:pt x="516" y="2647"/>
                    <a:pt x="526" y="2671"/>
                    <a:pt x="534" y="2693"/>
                  </a:cubicBezTo>
                  <a:cubicBezTo>
                    <a:pt x="688" y="3118"/>
                    <a:pt x="0" y="3176"/>
                    <a:pt x="36" y="3592"/>
                  </a:cubicBezTo>
                  <a:cubicBezTo>
                    <a:pt x="36" y="3612"/>
                    <a:pt x="46" y="3632"/>
                    <a:pt x="60" y="3648"/>
                  </a:cubicBezTo>
                  <a:cubicBezTo>
                    <a:pt x="78" y="3665"/>
                    <a:pt x="102" y="3673"/>
                    <a:pt x="125" y="3673"/>
                  </a:cubicBezTo>
                  <a:cubicBezTo>
                    <a:pt x="164" y="3673"/>
                    <a:pt x="201" y="3648"/>
                    <a:pt x="197" y="3598"/>
                  </a:cubicBezTo>
                  <a:cubicBezTo>
                    <a:pt x="183" y="3419"/>
                    <a:pt x="359" y="3319"/>
                    <a:pt x="484" y="3225"/>
                  </a:cubicBezTo>
                  <a:cubicBezTo>
                    <a:pt x="616" y="3130"/>
                    <a:pt x="706" y="3012"/>
                    <a:pt x="722" y="2849"/>
                  </a:cubicBezTo>
                  <a:cubicBezTo>
                    <a:pt x="724" y="2837"/>
                    <a:pt x="724" y="2823"/>
                    <a:pt x="724" y="2811"/>
                  </a:cubicBezTo>
                  <a:cubicBezTo>
                    <a:pt x="726" y="2691"/>
                    <a:pt x="682" y="2584"/>
                    <a:pt x="624" y="2478"/>
                  </a:cubicBezTo>
                  <a:cubicBezTo>
                    <a:pt x="576" y="2386"/>
                    <a:pt x="518" y="2299"/>
                    <a:pt x="474" y="2207"/>
                  </a:cubicBezTo>
                  <a:cubicBezTo>
                    <a:pt x="421" y="2095"/>
                    <a:pt x="385" y="1978"/>
                    <a:pt x="409" y="1846"/>
                  </a:cubicBezTo>
                  <a:cubicBezTo>
                    <a:pt x="411" y="1838"/>
                    <a:pt x="413" y="1830"/>
                    <a:pt x="415" y="1824"/>
                  </a:cubicBezTo>
                  <a:cubicBezTo>
                    <a:pt x="453" y="1675"/>
                    <a:pt x="594" y="1563"/>
                    <a:pt x="686" y="1448"/>
                  </a:cubicBezTo>
                  <a:cubicBezTo>
                    <a:pt x="712" y="1416"/>
                    <a:pt x="733" y="1382"/>
                    <a:pt x="751" y="1344"/>
                  </a:cubicBezTo>
                  <a:cubicBezTo>
                    <a:pt x="757" y="1356"/>
                    <a:pt x="761" y="1368"/>
                    <a:pt x="767" y="1380"/>
                  </a:cubicBezTo>
                  <a:cubicBezTo>
                    <a:pt x="811" y="1486"/>
                    <a:pt x="867" y="1587"/>
                    <a:pt x="879" y="1699"/>
                  </a:cubicBezTo>
                  <a:cubicBezTo>
                    <a:pt x="879" y="1707"/>
                    <a:pt x="879" y="1715"/>
                    <a:pt x="881" y="1725"/>
                  </a:cubicBezTo>
                  <a:cubicBezTo>
                    <a:pt x="891" y="1898"/>
                    <a:pt x="710" y="2036"/>
                    <a:pt x="658" y="2193"/>
                  </a:cubicBezTo>
                  <a:cubicBezTo>
                    <a:pt x="636" y="2271"/>
                    <a:pt x="638" y="2352"/>
                    <a:pt x="666" y="2426"/>
                  </a:cubicBezTo>
                  <a:cubicBezTo>
                    <a:pt x="700" y="2522"/>
                    <a:pt x="761" y="2614"/>
                    <a:pt x="811" y="2705"/>
                  </a:cubicBezTo>
                  <a:cubicBezTo>
                    <a:pt x="869" y="2813"/>
                    <a:pt x="913" y="2922"/>
                    <a:pt x="871" y="3048"/>
                  </a:cubicBezTo>
                  <a:cubicBezTo>
                    <a:pt x="857" y="3088"/>
                    <a:pt x="837" y="3128"/>
                    <a:pt x="811" y="3164"/>
                  </a:cubicBezTo>
                  <a:cubicBezTo>
                    <a:pt x="789" y="3193"/>
                    <a:pt x="765" y="3223"/>
                    <a:pt x="741" y="3253"/>
                  </a:cubicBezTo>
                  <a:cubicBezTo>
                    <a:pt x="700" y="3299"/>
                    <a:pt x="658" y="3343"/>
                    <a:pt x="622" y="3387"/>
                  </a:cubicBezTo>
                  <a:cubicBezTo>
                    <a:pt x="588" y="3427"/>
                    <a:pt x="558" y="3470"/>
                    <a:pt x="532" y="3514"/>
                  </a:cubicBezTo>
                  <a:cubicBezTo>
                    <a:pt x="486" y="3590"/>
                    <a:pt x="460" y="3676"/>
                    <a:pt x="456" y="3763"/>
                  </a:cubicBezTo>
                  <a:cubicBezTo>
                    <a:pt x="456" y="3818"/>
                    <a:pt x="500" y="3846"/>
                    <a:pt x="542" y="3846"/>
                  </a:cubicBezTo>
                  <a:cubicBezTo>
                    <a:pt x="581" y="3846"/>
                    <a:pt x="620" y="3821"/>
                    <a:pt x="620" y="3769"/>
                  </a:cubicBezTo>
                  <a:cubicBezTo>
                    <a:pt x="622" y="3622"/>
                    <a:pt x="726" y="3512"/>
                    <a:pt x="817" y="3407"/>
                  </a:cubicBezTo>
                  <a:cubicBezTo>
                    <a:pt x="907" y="3303"/>
                    <a:pt x="1005" y="3187"/>
                    <a:pt x="1040" y="3046"/>
                  </a:cubicBezTo>
                  <a:cubicBezTo>
                    <a:pt x="1056" y="2988"/>
                    <a:pt x="1056" y="2926"/>
                    <a:pt x="1044" y="2867"/>
                  </a:cubicBezTo>
                  <a:cubicBezTo>
                    <a:pt x="1024" y="2779"/>
                    <a:pt x="991" y="2695"/>
                    <a:pt x="943" y="2620"/>
                  </a:cubicBezTo>
                  <a:cubicBezTo>
                    <a:pt x="935" y="2602"/>
                    <a:pt x="925" y="2586"/>
                    <a:pt x="915" y="2570"/>
                  </a:cubicBezTo>
                  <a:cubicBezTo>
                    <a:pt x="849" y="2458"/>
                    <a:pt x="789" y="2348"/>
                    <a:pt x="821" y="2227"/>
                  </a:cubicBezTo>
                  <a:cubicBezTo>
                    <a:pt x="829" y="2199"/>
                    <a:pt x="839" y="2173"/>
                    <a:pt x="853" y="2149"/>
                  </a:cubicBezTo>
                  <a:cubicBezTo>
                    <a:pt x="939" y="1998"/>
                    <a:pt x="1050" y="1884"/>
                    <a:pt x="1040" y="1697"/>
                  </a:cubicBezTo>
                  <a:cubicBezTo>
                    <a:pt x="1036" y="1643"/>
                    <a:pt x="1024" y="1587"/>
                    <a:pt x="1007" y="1535"/>
                  </a:cubicBezTo>
                  <a:cubicBezTo>
                    <a:pt x="971" y="1432"/>
                    <a:pt x="917" y="1332"/>
                    <a:pt x="883" y="1231"/>
                  </a:cubicBezTo>
                  <a:cubicBezTo>
                    <a:pt x="881" y="1221"/>
                    <a:pt x="877" y="1213"/>
                    <a:pt x="875" y="1205"/>
                  </a:cubicBezTo>
                  <a:cubicBezTo>
                    <a:pt x="809" y="977"/>
                    <a:pt x="975" y="786"/>
                    <a:pt x="1068" y="597"/>
                  </a:cubicBezTo>
                  <a:cubicBezTo>
                    <a:pt x="1086" y="557"/>
                    <a:pt x="1104" y="517"/>
                    <a:pt x="1118" y="477"/>
                  </a:cubicBezTo>
                  <a:cubicBezTo>
                    <a:pt x="1160" y="346"/>
                    <a:pt x="1166" y="206"/>
                    <a:pt x="1102" y="77"/>
                  </a:cubicBezTo>
                  <a:cubicBezTo>
                    <a:pt x="1098" y="69"/>
                    <a:pt x="1092" y="63"/>
                    <a:pt x="1086" y="57"/>
                  </a:cubicBezTo>
                  <a:cubicBezTo>
                    <a:pt x="1072" y="41"/>
                    <a:pt x="1054" y="35"/>
                    <a:pt x="1035" y="35"/>
                  </a:cubicBezTo>
                  <a:cubicBezTo>
                    <a:pt x="982" y="35"/>
                    <a:pt x="926" y="91"/>
                    <a:pt x="957" y="156"/>
                  </a:cubicBezTo>
                  <a:cubicBezTo>
                    <a:pt x="965" y="170"/>
                    <a:pt x="971" y="184"/>
                    <a:pt x="975" y="198"/>
                  </a:cubicBezTo>
                  <a:cubicBezTo>
                    <a:pt x="1034" y="386"/>
                    <a:pt x="891" y="581"/>
                    <a:pt x="803" y="738"/>
                  </a:cubicBezTo>
                  <a:cubicBezTo>
                    <a:pt x="795" y="756"/>
                    <a:pt x="787" y="772"/>
                    <a:pt x="779" y="788"/>
                  </a:cubicBezTo>
                  <a:cubicBezTo>
                    <a:pt x="751" y="714"/>
                    <a:pt x="716" y="641"/>
                    <a:pt x="682" y="569"/>
                  </a:cubicBezTo>
                  <a:cubicBezTo>
                    <a:pt x="674" y="553"/>
                    <a:pt x="666" y="535"/>
                    <a:pt x="658" y="519"/>
                  </a:cubicBezTo>
                  <a:cubicBezTo>
                    <a:pt x="613" y="414"/>
                    <a:pt x="601" y="164"/>
                    <a:pt x="768" y="164"/>
                  </a:cubicBezTo>
                  <a:cubicBezTo>
                    <a:pt x="771" y="164"/>
                    <a:pt x="775" y="164"/>
                    <a:pt x="779" y="164"/>
                  </a:cubicBezTo>
                  <a:cubicBezTo>
                    <a:pt x="782" y="165"/>
                    <a:pt x="784" y="165"/>
                    <a:pt x="787" y="165"/>
                  </a:cubicBezTo>
                  <a:cubicBezTo>
                    <a:pt x="885" y="165"/>
                    <a:pt x="886" y="9"/>
                    <a:pt x="7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3"/>
            <p:cNvSpPr/>
            <p:nvPr/>
          </p:nvSpPr>
          <p:spPr>
            <a:xfrm>
              <a:off x="15255538" y="1003138"/>
              <a:ext cx="118596" cy="550163"/>
            </a:xfrm>
            <a:custGeom>
              <a:rect b="b" l="l" r="r" t="t"/>
              <a:pathLst>
                <a:path extrusionOk="0" h="2904" w="626">
                  <a:moveTo>
                    <a:pt x="571" y="0"/>
                  </a:moveTo>
                  <a:cubicBezTo>
                    <a:pt x="562" y="0"/>
                    <a:pt x="552" y="3"/>
                    <a:pt x="544" y="10"/>
                  </a:cubicBezTo>
                  <a:cubicBezTo>
                    <a:pt x="466" y="80"/>
                    <a:pt x="416" y="177"/>
                    <a:pt x="404" y="283"/>
                  </a:cubicBezTo>
                  <a:cubicBezTo>
                    <a:pt x="396" y="371"/>
                    <a:pt x="400" y="458"/>
                    <a:pt x="420" y="544"/>
                  </a:cubicBezTo>
                  <a:lnTo>
                    <a:pt x="424" y="552"/>
                  </a:lnTo>
                  <a:cubicBezTo>
                    <a:pt x="440" y="628"/>
                    <a:pt x="464" y="699"/>
                    <a:pt x="482" y="771"/>
                  </a:cubicBezTo>
                  <a:cubicBezTo>
                    <a:pt x="504" y="843"/>
                    <a:pt x="516" y="917"/>
                    <a:pt x="520" y="992"/>
                  </a:cubicBezTo>
                  <a:lnTo>
                    <a:pt x="520" y="1020"/>
                  </a:lnTo>
                  <a:cubicBezTo>
                    <a:pt x="512" y="1160"/>
                    <a:pt x="416" y="1277"/>
                    <a:pt x="333" y="1385"/>
                  </a:cubicBezTo>
                  <a:cubicBezTo>
                    <a:pt x="265" y="1473"/>
                    <a:pt x="201" y="1558"/>
                    <a:pt x="161" y="1662"/>
                  </a:cubicBezTo>
                  <a:cubicBezTo>
                    <a:pt x="145" y="1706"/>
                    <a:pt x="137" y="1752"/>
                    <a:pt x="135" y="1798"/>
                  </a:cubicBezTo>
                  <a:cubicBezTo>
                    <a:pt x="135" y="1871"/>
                    <a:pt x="145" y="1945"/>
                    <a:pt x="163" y="2017"/>
                  </a:cubicBezTo>
                  <a:cubicBezTo>
                    <a:pt x="165" y="2027"/>
                    <a:pt x="169" y="2037"/>
                    <a:pt x="171" y="2047"/>
                  </a:cubicBezTo>
                  <a:cubicBezTo>
                    <a:pt x="189" y="2112"/>
                    <a:pt x="213" y="2186"/>
                    <a:pt x="233" y="2262"/>
                  </a:cubicBezTo>
                  <a:cubicBezTo>
                    <a:pt x="255" y="2342"/>
                    <a:pt x="269" y="2423"/>
                    <a:pt x="273" y="2505"/>
                  </a:cubicBezTo>
                  <a:cubicBezTo>
                    <a:pt x="275" y="2644"/>
                    <a:pt x="223" y="2766"/>
                    <a:pt x="48" y="2824"/>
                  </a:cubicBezTo>
                  <a:cubicBezTo>
                    <a:pt x="0" y="2837"/>
                    <a:pt x="11" y="2904"/>
                    <a:pt x="51" y="2904"/>
                  </a:cubicBezTo>
                  <a:cubicBezTo>
                    <a:pt x="55" y="2904"/>
                    <a:pt x="59" y="2903"/>
                    <a:pt x="64" y="2902"/>
                  </a:cubicBezTo>
                  <a:cubicBezTo>
                    <a:pt x="279" y="2834"/>
                    <a:pt x="374" y="2637"/>
                    <a:pt x="355" y="2421"/>
                  </a:cubicBezTo>
                  <a:cubicBezTo>
                    <a:pt x="355" y="2415"/>
                    <a:pt x="355" y="2407"/>
                    <a:pt x="353" y="2401"/>
                  </a:cubicBezTo>
                  <a:cubicBezTo>
                    <a:pt x="343" y="2326"/>
                    <a:pt x="323" y="2250"/>
                    <a:pt x="299" y="2178"/>
                  </a:cubicBezTo>
                  <a:cubicBezTo>
                    <a:pt x="279" y="2116"/>
                    <a:pt x="257" y="2057"/>
                    <a:pt x="241" y="1997"/>
                  </a:cubicBezTo>
                  <a:cubicBezTo>
                    <a:pt x="239" y="1987"/>
                    <a:pt x="235" y="1975"/>
                    <a:pt x="233" y="1965"/>
                  </a:cubicBezTo>
                  <a:cubicBezTo>
                    <a:pt x="205" y="1853"/>
                    <a:pt x="217" y="1736"/>
                    <a:pt x="265" y="1630"/>
                  </a:cubicBezTo>
                  <a:cubicBezTo>
                    <a:pt x="281" y="1596"/>
                    <a:pt x="301" y="1562"/>
                    <a:pt x="323" y="1530"/>
                  </a:cubicBezTo>
                  <a:cubicBezTo>
                    <a:pt x="456" y="1335"/>
                    <a:pt x="626" y="1176"/>
                    <a:pt x="596" y="921"/>
                  </a:cubicBezTo>
                  <a:cubicBezTo>
                    <a:pt x="596" y="915"/>
                    <a:pt x="596" y="911"/>
                    <a:pt x="596" y="905"/>
                  </a:cubicBezTo>
                  <a:cubicBezTo>
                    <a:pt x="584" y="833"/>
                    <a:pt x="566" y="763"/>
                    <a:pt x="546" y="694"/>
                  </a:cubicBezTo>
                  <a:cubicBezTo>
                    <a:pt x="522" y="620"/>
                    <a:pt x="504" y="544"/>
                    <a:pt x="490" y="468"/>
                  </a:cubicBezTo>
                  <a:cubicBezTo>
                    <a:pt x="464" y="321"/>
                    <a:pt x="476" y="179"/>
                    <a:pt x="600" y="70"/>
                  </a:cubicBezTo>
                  <a:cubicBezTo>
                    <a:pt x="614" y="60"/>
                    <a:pt x="618" y="40"/>
                    <a:pt x="610" y="24"/>
                  </a:cubicBezTo>
                  <a:cubicBezTo>
                    <a:pt x="602" y="9"/>
                    <a:pt x="587" y="0"/>
                    <a:pt x="57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 name="Google Shape;59;p3"/>
            <p:cNvSpPr/>
            <p:nvPr/>
          </p:nvSpPr>
          <p:spPr>
            <a:xfrm>
              <a:off x="15458250" y="998970"/>
              <a:ext cx="349156" cy="832254"/>
            </a:xfrm>
            <a:custGeom>
              <a:rect b="b" l="l" r="r" t="t"/>
              <a:pathLst>
                <a:path extrusionOk="0" h="4393" w="1843">
                  <a:moveTo>
                    <a:pt x="60" y="0"/>
                  </a:moveTo>
                  <a:cubicBezTo>
                    <a:pt x="16" y="0"/>
                    <a:pt x="0" y="67"/>
                    <a:pt x="46" y="80"/>
                  </a:cubicBezTo>
                  <a:cubicBezTo>
                    <a:pt x="78" y="88"/>
                    <a:pt x="110" y="102"/>
                    <a:pt x="137" y="118"/>
                  </a:cubicBezTo>
                  <a:cubicBezTo>
                    <a:pt x="261" y="191"/>
                    <a:pt x="311" y="329"/>
                    <a:pt x="347" y="474"/>
                  </a:cubicBezTo>
                  <a:cubicBezTo>
                    <a:pt x="321" y="480"/>
                    <a:pt x="311" y="508"/>
                    <a:pt x="325" y="530"/>
                  </a:cubicBezTo>
                  <a:lnTo>
                    <a:pt x="331" y="536"/>
                  </a:lnTo>
                  <a:cubicBezTo>
                    <a:pt x="343" y="556"/>
                    <a:pt x="357" y="574"/>
                    <a:pt x="371" y="594"/>
                  </a:cubicBezTo>
                  <a:lnTo>
                    <a:pt x="379" y="636"/>
                  </a:lnTo>
                  <a:cubicBezTo>
                    <a:pt x="370" y="633"/>
                    <a:pt x="361" y="631"/>
                    <a:pt x="352" y="631"/>
                  </a:cubicBezTo>
                  <a:cubicBezTo>
                    <a:pt x="287" y="631"/>
                    <a:pt x="227" y="711"/>
                    <a:pt x="289" y="767"/>
                  </a:cubicBezTo>
                  <a:cubicBezTo>
                    <a:pt x="391" y="859"/>
                    <a:pt x="416" y="979"/>
                    <a:pt x="404" y="1104"/>
                  </a:cubicBezTo>
                  <a:cubicBezTo>
                    <a:pt x="389" y="1268"/>
                    <a:pt x="309" y="1439"/>
                    <a:pt x="257" y="1574"/>
                  </a:cubicBezTo>
                  <a:cubicBezTo>
                    <a:pt x="199" y="1720"/>
                    <a:pt x="157" y="1873"/>
                    <a:pt x="171" y="2033"/>
                  </a:cubicBezTo>
                  <a:cubicBezTo>
                    <a:pt x="171" y="2039"/>
                    <a:pt x="173" y="2047"/>
                    <a:pt x="173" y="2055"/>
                  </a:cubicBezTo>
                  <a:cubicBezTo>
                    <a:pt x="189" y="2182"/>
                    <a:pt x="239" y="2300"/>
                    <a:pt x="289" y="2417"/>
                  </a:cubicBezTo>
                  <a:cubicBezTo>
                    <a:pt x="303" y="2451"/>
                    <a:pt x="317" y="2485"/>
                    <a:pt x="331" y="2519"/>
                  </a:cubicBezTo>
                  <a:cubicBezTo>
                    <a:pt x="371" y="2625"/>
                    <a:pt x="398" y="2732"/>
                    <a:pt x="387" y="2848"/>
                  </a:cubicBezTo>
                  <a:cubicBezTo>
                    <a:pt x="373" y="3003"/>
                    <a:pt x="277" y="3149"/>
                    <a:pt x="233" y="3296"/>
                  </a:cubicBezTo>
                  <a:lnTo>
                    <a:pt x="231" y="3304"/>
                  </a:lnTo>
                  <a:cubicBezTo>
                    <a:pt x="189" y="3452"/>
                    <a:pt x="209" y="3599"/>
                    <a:pt x="237" y="3747"/>
                  </a:cubicBezTo>
                  <a:cubicBezTo>
                    <a:pt x="247" y="3800"/>
                    <a:pt x="259" y="3860"/>
                    <a:pt x="267" y="3920"/>
                  </a:cubicBezTo>
                  <a:cubicBezTo>
                    <a:pt x="281" y="4038"/>
                    <a:pt x="273" y="4157"/>
                    <a:pt x="191" y="4249"/>
                  </a:cubicBezTo>
                  <a:cubicBezTo>
                    <a:pt x="138" y="4307"/>
                    <a:pt x="191" y="4392"/>
                    <a:pt x="252" y="4392"/>
                  </a:cubicBezTo>
                  <a:cubicBezTo>
                    <a:pt x="270" y="4392"/>
                    <a:pt x="288" y="4385"/>
                    <a:pt x="305" y="4366"/>
                  </a:cubicBezTo>
                  <a:cubicBezTo>
                    <a:pt x="474" y="4183"/>
                    <a:pt x="436" y="3968"/>
                    <a:pt x="400" y="3753"/>
                  </a:cubicBezTo>
                  <a:cubicBezTo>
                    <a:pt x="383" y="3645"/>
                    <a:pt x="365" y="3535"/>
                    <a:pt x="373" y="3428"/>
                  </a:cubicBezTo>
                  <a:cubicBezTo>
                    <a:pt x="385" y="3274"/>
                    <a:pt x="474" y="3133"/>
                    <a:pt x="522" y="2985"/>
                  </a:cubicBezTo>
                  <a:lnTo>
                    <a:pt x="522" y="2985"/>
                  </a:lnTo>
                  <a:cubicBezTo>
                    <a:pt x="518" y="3035"/>
                    <a:pt x="526" y="3083"/>
                    <a:pt x="544" y="3129"/>
                  </a:cubicBezTo>
                  <a:cubicBezTo>
                    <a:pt x="576" y="3209"/>
                    <a:pt x="652" y="3296"/>
                    <a:pt x="693" y="3384"/>
                  </a:cubicBezTo>
                  <a:cubicBezTo>
                    <a:pt x="725" y="3454"/>
                    <a:pt x="737" y="3523"/>
                    <a:pt x="691" y="3591"/>
                  </a:cubicBezTo>
                  <a:cubicBezTo>
                    <a:pt x="670" y="3622"/>
                    <a:pt x="699" y="3653"/>
                    <a:pt x="728" y="3653"/>
                  </a:cubicBezTo>
                  <a:cubicBezTo>
                    <a:pt x="740" y="3653"/>
                    <a:pt x="752" y="3648"/>
                    <a:pt x="761" y="3635"/>
                  </a:cubicBezTo>
                  <a:cubicBezTo>
                    <a:pt x="831" y="3529"/>
                    <a:pt x="803" y="3418"/>
                    <a:pt x="747" y="3316"/>
                  </a:cubicBezTo>
                  <a:cubicBezTo>
                    <a:pt x="741" y="3308"/>
                    <a:pt x="737" y="3300"/>
                    <a:pt x="731" y="3292"/>
                  </a:cubicBezTo>
                  <a:cubicBezTo>
                    <a:pt x="687" y="3217"/>
                    <a:pt x="636" y="3153"/>
                    <a:pt x="610" y="3069"/>
                  </a:cubicBezTo>
                  <a:cubicBezTo>
                    <a:pt x="586" y="2993"/>
                    <a:pt x="616" y="2912"/>
                    <a:pt x="642" y="2840"/>
                  </a:cubicBezTo>
                  <a:cubicBezTo>
                    <a:pt x="656" y="2804"/>
                    <a:pt x="672" y="2768"/>
                    <a:pt x="685" y="2732"/>
                  </a:cubicBezTo>
                  <a:cubicBezTo>
                    <a:pt x="723" y="2649"/>
                    <a:pt x="761" y="2565"/>
                    <a:pt x="773" y="2469"/>
                  </a:cubicBezTo>
                  <a:cubicBezTo>
                    <a:pt x="789" y="2340"/>
                    <a:pt x="707" y="2234"/>
                    <a:pt x="638" y="2134"/>
                  </a:cubicBezTo>
                  <a:lnTo>
                    <a:pt x="634" y="2130"/>
                  </a:lnTo>
                  <a:cubicBezTo>
                    <a:pt x="578" y="2049"/>
                    <a:pt x="548" y="1971"/>
                    <a:pt x="578" y="1871"/>
                  </a:cubicBezTo>
                  <a:cubicBezTo>
                    <a:pt x="596" y="1822"/>
                    <a:pt x="620" y="1776"/>
                    <a:pt x="652" y="1734"/>
                  </a:cubicBezTo>
                  <a:cubicBezTo>
                    <a:pt x="703" y="1794"/>
                    <a:pt x="761" y="1849"/>
                    <a:pt x="821" y="1901"/>
                  </a:cubicBezTo>
                  <a:cubicBezTo>
                    <a:pt x="871" y="1947"/>
                    <a:pt x="923" y="1993"/>
                    <a:pt x="968" y="2043"/>
                  </a:cubicBezTo>
                  <a:cubicBezTo>
                    <a:pt x="1018" y="2101"/>
                    <a:pt x="1056" y="2168"/>
                    <a:pt x="1076" y="2240"/>
                  </a:cubicBezTo>
                  <a:cubicBezTo>
                    <a:pt x="1104" y="2340"/>
                    <a:pt x="1106" y="2443"/>
                    <a:pt x="1080" y="2543"/>
                  </a:cubicBezTo>
                  <a:cubicBezTo>
                    <a:pt x="1038" y="2708"/>
                    <a:pt x="897" y="2828"/>
                    <a:pt x="821" y="2975"/>
                  </a:cubicBezTo>
                  <a:cubicBezTo>
                    <a:pt x="773" y="3065"/>
                    <a:pt x="761" y="3171"/>
                    <a:pt x="785" y="3268"/>
                  </a:cubicBezTo>
                  <a:cubicBezTo>
                    <a:pt x="797" y="3316"/>
                    <a:pt x="815" y="3362"/>
                    <a:pt x="837" y="3406"/>
                  </a:cubicBezTo>
                  <a:cubicBezTo>
                    <a:pt x="879" y="3488"/>
                    <a:pt x="953" y="3567"/>
                    <a:pt x="1004" y="3653"/>
                  </a:cubicBezTo>
                  <a:cubicBezTo>
                    <a:pt x="1052" y="3733"/>
                    <a:pt x="1082" y="3814"/>
                    <a:pt x="1052" y="3908"/>
                  </a:cubicBezTo>
                  <a:cubicBezTo>
                    <a:pt x="1033" y="3969"/>
                    <a:pt x="1084" y="4012"/>
                    <a:pt x="1135" y="4012"/>
                  </a:cubicBezTo>
                  <a:cubicBezTo>
                    <a:pt x="1166" y="4012"/>
                    <a:pt x="1197" y="3995"/>
                    <a:pt x="1210" y="3956"/>
                  </a:cubicBezTo>
                  <a:cubicBezTo>
                    <a:pt x="1259" y="3798"/>
                    <a:pt x="1198" y="3651"/>
                    <a:pt x="1110" y="3519"/>
                  </a:cubicBezTo>
                  <a:cubicBezTo>
                    <a:pt x="1106" y="3515"/>
                    <a:pt x="1102" y="3509"/>
                    <a:pt x="1098" y="3503"/>
                  </a:cubicBezTo>
                  <a:cubicBezTo>
                    <a:pt x="1044" y="3424"/>
                    <a:pt x="980" y="3346"/>
                    <a:pt x="947" y="3252"/>
                  </a:cubicBezTo>
                  <a:cubicBezTo>
                    <a:pt x="917" y="3169"/>
                    <a:pt x="941" y="3093"/>
                    <a:pt x="982" y="3021"/>
                  </a:cubicBezTo>
                  <a:cubicBezTo>
                    <a:pt x="990" y="3005"/>
                    <a:pt x="998" y="2991"/>
                    <a:pt x="1006" y="2977"/>
                  </a:cubicBezTo>
                  <a:cubicBezTo>
                    <a:pt x="1102" y="2828"/>
                    <a:pt x="1214" y="2708"/>
                    <a:pt x="1249" y="2527"/>
                  </a:cubicBezTo>
                  <a:cubicBezTo>
                    <a:pt x="1277" y="2380"/>
                    <a:pt x="1257" y="2228"/>
                    <a:pt x="1194" y="2093"/>
                  </a:cubicBezTo>
                  <a:cubicBezTo>
                    <a:pt x="1186" y="2079"/>
                    <a:pt x="1180" y="2065"/>
                    <a:pt x="1172" y="2051"/>
                  </a:cubicBezTo>
                  <a:cubicBezTo>
                    <a:pt x="1114" y="1941"/>
                    <a:pt x="1016" y="1857"/>
                    <a:pt x="923" y="1774"/>
                  </a:cubicBezTo>
                  <a:cubicBezTo>
                    <a:pt x="903" y="1756"/>
                    <a:pt x="881" y="1736"/>
                    <a:pt x="861" y="1718"/>
                  </a:cubicBezTo>
                  <a:cubicBezTo>
                    <a:pt x="817" y="1678"/>
                    <a:pt x="779" y="1632"/>
                    <a:pt x="749" y="1582"/>
                  </a:cubicBezTo>
                  <a:cubicBezTo>
                    <a:pt x="817" y="1471"/>
                    <a:pt x="849" y="1343"/>
                    <a:pt x="843" y="1214"/>
                  </a:cubicBezTo>
                  <a:lnTo>
                    <a:pt x="843" y="1210"/>
                  </a:lnTo>
                  <a:lnTo>
                    <a:pt x="845" y="1212"/>
                  </a:lnTo>
                  <a:cubicBezTo>
                    <a:pt x="879" y="1228"/>
                    <a:pt x="915" y="1246"/>
                    <a:pt x="949" y="1266"/>
                  </a:cubicBezTo>
                  <a:cubicBezTo>
                    <a:pt x="1038" y="1311"/>
                    <a:pt x="1114" y="1381"/>
                    <a:pt x="1166" y="1469"/>
                  </a:cubicBezTo>
                  <a:cubicBezTo>
                    <a:pt x="1196" y="1525"/>
                    <a:pt x="1218" y="1584"/>
                    <a:pt x="1230" y="1646"/>
                  </a:cubicBezTo>
                  <a:cubicBezTo>
                    <a:pt x="1251" y="1754"/>
                    <a:pt x="1259" y="1869"/>
                    <a:pt x="1285" y="1977"/>
                  </a:cubicBezTo>
                  <a:cubicBezTo>
                    <a:pt x="1293" y="2011"/>
                    <a:pt x="1305" y="2045"/>
                    <a:pt x="1317" y="2077"/>
                  </a:cubicBezTo>
                  <a:cubicBezTo>
                    <a:pt x="1355" y="2184"/>
                    <a:pt x="1431" y="2274"/>
                    <a:pt x="1530" y="2332"/>
                  </a:cubicBezTo>
                  <a:cubicBezTo>
                    <a:pt x="1590" y="2364"/>
                    <a:pt x="1657" y="2382"/>
                    <a:pt x="1725" y="2382"/>
                  </a:cubicBezTo>
                  <a:cubicBezTo>
                    <a:pt x="1748" y="2382"/>
                    <a:pt x="1771" y="2380"/>
                    <a:pt x="1793" y="2376"/>
                  </a:cubicBezTo>
                  <a:cubicBezTo>
                    <a:pt x="1843" y="2368"/>
                    <a:pt x="1829" y="2295"/>
                    <a:pt x="1783" y="2295"/>
                  </a:cubicBezTo>
                  <a:cubicBezTo>
                    <a:pt x="1780" y="2295"/>
                    <a:pt x="1778" y="2295"/>
                    <a:pt x="1776" y="2296"/>
                  </a:cubicBezTo>
                  <a:cubicBezTo>
                    <a:pt x="1755" y="2299"/>
                    <a:pt x="1735" y="2301"/>
                    <a:pt x="1715" y="2301"/>
                  </a:cubicBezTo>
                  <a:cubicBezTo>
                    <a:pt x="1668" y="2301"/>
                    <a:pt x="1621" y="2291"/>
                    <a:pt x="1578" y="2272"/>
                  </a:cubicBezTo>
                  <a:cubicBezTo>
                    <a:pt x="1449" y="2208"/>
                    <a:pt x="1395" y="2049"/>
                    <a:pt x="1361" y="1885"/>
                  </a:cubicBezTo>
                  <a:cubicBezTo>
                    <a:pt x="1341" y="1794"/>
                    <a:pt x="1327" y="1702"/>
                    <a:pt x="1311" y="1626"/>
                  </a:cubicBezTo>
                  <a:cubicBezTo>
                    <a:pt x="1293" y="1547"/>
                    <a:pt x="1265" y="1467"/>
                    <a:pt x="1224" y="1395"/>
                  </a:cubicBezTo>
                  <a:cubicBezTo>
                    <a:pt x="1206" y="1363"/>
                    <a:pt x="1182" y="1333"/>
                    <a:pt x="1154" y="1307"/>
                  </a:cubicBezTo>
                  <a:cubicBezTo>
                    <a:pt x="1076" y="1242"/>
                    <a:pt x="990" y="1188"/>
                    <a:pt x="897" y="1146"/>
                  </a:cubicBezTo>
                  <a:lnTo>
                    <a:pt x="877" y="1136"/>
                  </a:lnTo>
                  <a:lnTo>
                    <a:pt x="829" y="1114"/>
                  </a:lnTo>
                  <a:cubicBezTo>
                    <a:pt x="813" y="1056"/>
                    <a:pt x="789" y="1002"/>
                    <a:pt x="757" y="951"/>
                  </a:cubicBezTo>
                  <a:cubicBezTo>
                    <a:pt x="775" y="857"/>
                    <a:pt x="775" y="761"/>
                    <a:pt x="761" y="666"/>
                  </a:cubicBezTo>
                  <a:cubicBezTo>
                    <a:pt x="761" y="664"/>
                    <a:pt x="761" y="662"/>
                    <a:pt x="761" y="658"/>
                  </a:cubicBezTo>
                  <a:cubicBezTo>
                    <a:pt x="733" y="508"/>
                    <a:pt x="654" y="369"/>
                    <a:pt x="568" y="239"/>
                  </a:cubicBezTo>
                  <a:cubicBezTo>
                    <a:pt x="552" y="213"/>
                    <a:pt x="536" y="191"/>
                    <a:pt x="520" y="167"/>
                  </a:cubicBezTo>
                  <a:cubicBezTo>
                    <a:pt x="502" y="140"/>
                    <a:pt x="476" y="129"/>
                    <a:pt x="450" y="129"/>
                  </a:cubicBezTo>
                  <a:cubicBezTo>
                    <a:pt x="392" y="129"/>
                    <a:pt x="335" y="185"/>
                    <a:pt x="377" y="245"/>
                  </a:cubicBezTo>
                  <a:cubicBezTo>
                    <a:pt x="406" y="289"/>
                    <a:pt x="434" y="331"/>
                    <a:pt x="460" y="375"/>
                  </a:cubicBezTo>
                  <a:cubicBezTo>
                    <a:pt x="532" y="486"/>
                    <a:pt x="584" y="610"/>
                    <a:pt x="608" y="739"/>
                  </a:cubicBezTo>
                  <a:lnTo>
                    <a:pt x="608" y="751"/>
                  </a:lnTo>
                  <a:cubicBezTo>
                    <a:pt x="554" y="688"/>
                    <a:pt x="496" y="624"/>
                    <a:pt x="448" y="560"/>
                  </a:cubicBezTo>
                  <a:cubicBezTo>
                    <a:pt x="440" y="514"/>
                    <a:pt x="430" y="470"/>
                    <a:pt x="418" y="425"/>
                  </a:cubicBezTo>
                  <a:lnTo>
                    <a:pt x="418" y="423"/>
                  </a:lnTo>
                  <a:cubicBezTo>
                    <a:pt x="381" y="273"/>
                    <a:pt x="313" y="136"/>
                    <a:pt x="189" y="54"/>
                  </a:cubicBezTo>
                  <a:cubicBezTo>
                    <a:pt x="153" y="30"/>
                    <a:pt x="114" y="14"/>
                    <a:pt x="72" y="2"/>
                  </a:cubicBezTo>
                  <a:cubicBezTo>
                    <a:pt x="67" y="1"/>
                    <a:pt x="63" y="0"/>
                    <a:pt x="6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0" name="Google Shape;60;p3"/>
          <p:cNvGrpSpPr/>
          <p:nvPr/>
        </p:nvGrpSpPr>
        <p:grpSpPr>
          <a:xfrm rot="-9751602">
            <a:off x="676702" y="3925149"/>
            <a:ext cx="1020068" cy="1538330"/>
            <a:chOff x="15255538" y="998970"/>
            <a:chExt cx="551868" cy="832254"/>
          </a:xfrm>
        </p:grpSpPr>
        <p:sp>
          <p:nvSpPr>
            <p:cNvPr id="61" name="Google Shape;61;p3"/>
            <p:cNvSpPr/>
            <p:nvPr/>
          </p:nvSpPr>
          <p:spPr>
            <a:xfrm>
              <a:off x="15289450" y="1058458"/>
              <a:ext cx="220899" cy="728625"/>
            </a:xfrm>
            <a:custGeom>
              <a:rect b="b" l="l" r="r" t="t"/>
              <a:pathLst>
                <a:path extrusionOk="0" h="3846" w="1166">
                  <a:moveTo>
                    <a:pt x="767" y="1"/>
                  </a:moveTo>
                  <a:cubicBezTo>
                    <a:pt x="642" y="1"/>
                    <a:pt x="542" y="83"/>
                    <a:pt x="496" y="196"/>
                  </a:cubicBezTo>
                  <a:cubicBezTo>
                    <a:pt x="470" y="256"/>
                    <a:pt x="460" y="320"/>
                    <a:pt x="462" y="384"/>
                  </a:cubicBezTo>
                  <a:cubicBezTo>
                    <a:pt x="470" y="469"/>
                    <a:pt x="492" y="553"/>
                    <a:pt x="528" y="629"/>
                  </a:cubicBezTo>
                  <a:cubicBezTo>
                    <a:pt x="540" y="659"/>
                    <a:pt x="554" y="686"/>
                    <a:pt x="566" y="714"/>
                  </a:cubicBezTo>
                  <a:cubicBezTo>
                    <a:pt x="616" y="830"/>
                    <a:pt x="660" y="936"/>
                    <a:pt x="658" y="1057"/>
                  </a:cubicBezTo>
                  <a:cubicBezTo>
                    <a:pt x="656" y="1105"/>
                    <a:pt x="650" y="1153"/>
                    <a:pt x="636" y="1199"/>
                  </a:cubicBezTo>
                  <a:cubicBezTo>
                    <a:pt x="582" y="1378"/>
                    <a:pt x="409" y="1494"/>
                    <a:pt x="311" y="1649"/>
                  </a:cubicBezTo>
                  <a:cubicBezTo>
                    <a:pt x="239" y="1765"/>
                    <a:pt x="215" y="1902"/>
                    <a:pt x="245" y="2036"/>
                  </a:cubicBezTo>
                  <a:cubicBezTo>
                    <a:pt x="271" y="2143"/>
                    <a:pt x="311" y="2247"/>
                    <a:pt x="365" y="2345"/>
                  </a:cubicBezTo>
                  <a:cubicBezTo>
                    <a:pt x="413" y="2440"/>
                    <a:pt x="466" y="2534"/>
                    <a:pt x="506" y="2625"/>
                  </a:cubicBezTo>
                  <a:cubicBezTo>
                    <a:pt x="516" y="2647"/>
                    <a:pt x="526" y="2671"/>
                    <a:pt x="534" y="2693"/>
                  </a:cubicBezTo>
                  <a:cubicBezTo>
                    <a:pt x="688" y="3118"/>
                    <a:pt x="0" y="3176"/>
                    <a:pt x="36" y="3592"/>
                  </a:cubicBezTo>
                  <a:cubicBezTo>
                    <a:pt x="36" y="3612"/>
                    <a:pt x="46" y="3632"/>
                    <a:pt x="60" y="3648"/>
                  </a:cubicBezTo>
                  <a:cubicBezTo>
                    <a:pt x="78" y="3665"/>
                    <a:pt x="102" y="3673"/>
                    <a:pt x="125" y="3673"/>
                  </a:cubicBezTo>
                  <a:cubicBezTo>
                    <a:pt x="164" y="3673"/>
                    <a:pt x="201" y="3648"/>
                    <a:pt x="197" y="3598"/>
                  </a:cubicBezTo>
                  <a:cubicBezTo>
                    <a:pt x="183" y="3419"/>
                    <a:pt x="359" y="3319"/>
                    <a:pt x="484" y="3225"/>
                  </a:cubicBezTo>
                  <a:cubicBezTo>
                    <a:pt x="616" y="3130"/>
                    <a:pt x="706" y="3012"/>
                    <a:pt x="722" y="2849"/>
                  </a:cubicBezTo>
                  <a:cubicBezTo>
                    <a:pt x="724" y="2837"/>
                    <a:pt x="724" y="2823"/>
                    <a:pt x="724" y="2811"/>
                  </a:cubicBezTo>
                  <a:cubicBezTo>
                    <a:pt x="726" y="2691"/>
                    <a:pt x="682" y="2584"/>
                    <a:pt x="624" y="2478"/>
                  </a:cubicBezTo>
                  <a:cubicBezTo>
                    <a:pt x="576" y="2386"/>
                    <a:pt x="518" y="2299"/>
                    <a:pt x="474" y="2207"/>
                  </a:cubicBezTo>
                  <a:cubicBezTo>
                    <a:pt x="421" y="2095"/>
                    <a:pt x="385" y="1978"/>
                    <a:pt x="409" y="1846"/>
                  </a:cubicBezTo>
                  <a:cubicBezTo>
                    <a:pt x="411" y="1838"/>
                    <a:pt x="413" y="1830"/>
                    <a:pt x="415" y="1824"/>
                  </a:cubicBezTo>
                  <a:cubicBezTo>
                    <a:pt x="453" y="1675"/>
                    <a:pt x="594" y="1563"/>
                    <a:pt x="686" y="1448"/>
                  </a:cubicBezTo>
                  <a:cubicBezTo>
                    <a:pt x="712" y="1416"/>
                    <a:pt x="733" y="1382"/>
                    <a:pt x="751" y="1344"/>
                  </a:cubicBezTo>
                  <a:cubicBezTo>
                    <a:pt x="757" y="1356"/>
                    <a:pt x="761" y="1368"/>
                    <a:pt x="767" y="1380"/>
                  </a:cubicBezTo>
                  <a:cubicBezTo>
                    <a:pt x="811" y="1486"/>
                    <a:pt x="867" y="1587"/>
                    <a:pt x="879" y="1699"/>
                  </a:cubicBezTo>
                  <a:cubicBezTo>
                    <a:pt x="879" y="1707"/>
                    <a:pt x="879" y="1715"/>
                    <a:pt x="881" y="1725"/>
                  </a:cubicBezTo>
                  <a:cubicBezTo>
                    <a:pt x="891" y="1898"/>
                    <a:pt x="710" y="2036"/>
                    <a:pt x="658" y="2193"/>
                  </a:cubicBezTo>
                  <a:cubicBezTo>
                    <a:pt x="636" y="2271"/>
                    <a:pt x="638" y="2352"/>
                    <a:pt x="666" y="2426"/>
                  </a:cubicBezTo>
                  <a:cubicBezTo>
                    <a:pt x="700" y="2522"/>
                    <a:pt x="761" y="2614"/>
                    <a:pt x="811" y="2705"/>
                  </a:cubicBezTo>
                  <a:cubicBezTo>
                    <a:pt x="869" y="2813"/>
                    <a:pt x="913" y="2922"/>
                    <a:pt x="871" y="3048"/>
                  </a:cubicBezTo>
                  <a:cubicBezTo>
                    <a:pt x="857" y="3088"/>
                    <a:pt x="837" y="3128"/>
                    <a:pt x="811" y="3164"/>
                  </a:cubicBezTo>
                  <a:cubicBezTo>
                    <a:pt x="789" y="3193"/>
                    <a:pt x="765" y="3223"/>
                    <a:pt x="741" y="3253"/>
                  </a:cubicBezTo>
                  <a:cubicBezTo>
                    <a:pt x="700" y="3299"/>
                    <a:pt x="658" y="3343"/>
                    <a:pt x="622" y="3387"/>
                  </a:cubicBezTo>
                  <a:cubicBezTo>
                    <a:pt x="588" y="3427"/>
                    <a:pt x="558" y="3470"/>
                    <a:pt x="532" y="3514"/>
                  </a:cubicBezTo>
                  <a:cubicBezTo>
                    <a:pt x="486" y="3590"/>
                    <a:pt x="460" y="3676"/>
                    <a:pt x="456" y="3763"/>
                  </a:cubicBezTo>
                  <a:cubicBezTo>
                    <a:pt x="456" y="3818"/>
                    <a:pt x="500" y="3846"/>
                    <a:pt x="542" y="3846"/>
                  </a:cubicBezTo>
                  <a:cubicBezTo>
                    <a:pt x="581" y="3846"/>
                    <a:pt x="620" y="3821"/>
                    <a:pt x="620" y="3769"/>
                  </a:cubicBezTo>
                  <a:cubicBezTo>
                    <a:pt x="622" y="3622"/>
                    <a:pt x="726" y="3512"/>
                    <a:pt x="817" y="3407"/>
                  </a:cubicBezTo>
                  <a:cubicBezTo>
                    <a:pt x="907" y="3303"/>
                    <a:pt x="1005" y="3187"/>
                    <a:pt x="1040" y="3046"/>
                  </a:cubicBezTo>
                  <a:cubicBezTo>
                    <a:pt x="1056" y="2988"/>
                    <a:pt x="1056" y="2926"/>
                    <a:pt x="1044" y="2867"/>
                  </a:cubicBezTo>
                  <a:cubicBezTo>
                    <a:pt x="1024" y="2779"/>
                    <a:pt x="991" y="2695"/>
                    <a:pt x="943" y="2620"/>
                  </a:cubicBezTo>
                  <a:cubicBezTo>
                    <a:pt x="935" y="2602"/>
                    <a:pt x="925" y="2586"/>
                    <a:pt x="915" y="2570"/>
                  </a:cubicBezTo>
                  <a:cubicBezTo>
                    <a:pt x="849" y="2458"/>
                    <a:pt x="789" y="2348"/>
                    <a:pt x="821" y="2227"/>
                  </a:cubicBezTo>
                  <a:cubicBezTo>
                    <a:pt x="829" y="2199"/>
                    <a:pt x="839" y="2173"/>
                    <a:pt x="853" y="2149"/>
                  </a:cubicBezTo>
                  <a:cubicBezTo>
                    <a:pt x="939" y="1998"/>
                    <a:pt x="1050" y="1884"/>
                    <a:pt x="1040" y="1697"/>
                  </a:cubicBezTo>
                  <a:cubicBezTo>
                    <a:pt x="1036" y="1643"/>
                    <a:pt x="1024" y="1587"/>
                    <a:pt x="1007" y="1535"/>
                  </a:cubicBezTo>
                  <a:cubicBezTo>
                    <a:pt x="971" y="1432"/>
                    <a:pt x="917" y="1332"/>
                    <a:pt x="883" y="1231"/>
                  </a:cubicBezTo>
                  <a:cubicBezTo>
                    <a:pt x="881" y="1221"/>
                    <a:pt x="877" y="1213"/>
                    <a:pt x="875" y="1205"/>
                  </a:cubicBezTo>
                  <a:cubicBezTo>
                    <a:pt x="809" y="977"/>
                    <a:pt x="975" y="786"/>
                    <a:pt x="1068" y="597"/>
                  </a:cubicBezTo>
                  <a:cubicBezTo>
                    <a:pt x="1086" y="557"/>
                    <a:pt x="1104" y="517"/>
                    <a:pt x="1118" y="477"/>
                  </a:cubicBezTo>
                  <a:cubicBezTo>
                    <a:pt x="1160" y="346"/>
                    <a:pt x="1166" y="206"/>
                    <a:pt x="1102" y="77"/>
                  </a:cubicBezTo>
                  <a:cubicBezTo>
                    <a:pt x="1098" y="69"/>
                    <a:pt x="1092" y="63"/>
                    <a:pt x="1086" y="57"/>
                  </a:cubicBezTo>
                  <a:cubicBezTo>
                    <a:pt x="1072" y="41"/>
                    <a:pt x="1054" y="35"/>
                    <a:pt x="1035" y="35"/>
                  </a:cubicBezTo>
                  <a:cubicBezTo>
                    <a:pt x="982" y="35"/>
                    <a:pt x="926" y="91"/>
                    <a:pt x="957" y="156"/>
                  </a:cubicBezTo>
                  <a:cubicBezTo>
                    <a:pt x="965" y="170"/>
                    <a:pt x="971" y="184"/>
                    <a:pt x="975" y="198"/>
                  </a:cubicBezTo>
                  <a:cubicBezTo>
                    <a:pt x="1034" y="386"/>
                    <a:pt x="891" y="581"/>
                    <a:pt x="803" y="738"/>
                  </a:cubicBezTo>
                  <a:cubicBezTo>
                    <a:pt x="795" y="756"/>
                    <a:pt x="787" y="772"/>
                    <a:pt x="779" y="788"/>
                  </a:cubicBezTo>
                  <a:cubicBezTo>
                    <a:pt x="751" y="714"/>
                    <a:pt x="716" y="641"/>
                    <a:pt x="682" y="569"/>
                  </a:cubicBezTo>
                  <a:cubicBezTo>
                    <a:pt x="674" y="553"/>
                    <a:pt x="666" y="535"/>
                    <a:pt x="658" y="519"/>
                  </a:cubicBezTo>
                  <a:cubicBezTo>
                    <a:pt x="613" y="414"/>
                    <a:pt x="601" y="164"/>
                    <a:pt x="768" y="164"/>
                  </a:cubicBezTo>
                  <a:cubicBezTo>
                    <a:pt x="771" y="164"/>
                    <a:pt x="775" y="164"/>
                    <a:pt x="779" y="164"/>
                  </a:cubicBezTo>
                  <a:cubicBezTo>
                    <a:pt x="782" y="165"/>
                    <a:pt x="784" y="165"/>
                    <a:pt x="787" y="165"/>
                  </a:cubicBezTo>
                  <a:cubicBezTo>
                    <a:pt x="885" y="165"/>
                    <a:pt x="886" y="9"/>
                    <a:pt x="7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 name="Google Shape;62;p3"/>
            <p:cNvSpPr/>
            <p:nvPr/>
          </p:nvSpPr>
          <p:spPr>
            <a:xfrm>
              <a:off x="15255538" y="1003138"/>
              <a:ext cx="118596" cy="550163"/>
            </a:xfrm>
            <a:custGeom>
              <a:rect b="b" l="l" r="r" t="t"/>
              <a:pathLst>
                <a:path extrusionOk="0" h="2904" w="626">
                  <a:moveTo>
                    <a:pt x="571" y="0"/>
                  </a:moveTo>
                  <a:cubicBezTo>
                    <a:pt x="562" y="0"/>
                    <a:pt x="552" y="3"/>
                    <a:pt x="544" y="10"/>
                  </a:cubicBezTo>
                  <a:cubicBezTo>
                    <a:pt x="466" y="80"/>
                    <a:pt x="416" y="177"/>
                    <a:pt x="404" y="283"/>
                  </a:cubicBezTo>
                  <a:cubicBezTo>
                    <a:pt x="396" y="371"/>
                    <a:pt x="400" y="458"/>
                    <a:pt x="420" y="544"/>
                  </a:cubicBezTo>
                  <a:lnTo>
                    <a:pt x="424" y="552"/>
                  </a:lnTo>
                  <a:cubicBezTo>
                    <a:pt x="440" y="628"/>
                    <a:pt x="464" y="699"/>
                    <a:pt x="482" y="771"/>
                  </a:cubicBezTo>
                  <a:cubicBezTo>
                    <a:pt x="504" y="843"/>
                    <a:pt x="516" y="917"/>
                    <a:pt x="520" y="992"/>
                  </a:cubicBezTo>
                  <a:lnTo>
                    <a:pt x="520" y="1020"/>
                  </a:lnTo>
                  <a:cubicBezTo>
                    <a:pt x="512" y="1160"/>
                    <a:pt x="416" y="1277"/>
                    <a:pt x="333" y="1385"/>
                  </a:cubicBezTo>
                  <a:cubicBezTo>
                    <a:pt x="265" y="1473"/>
                    <a:pt x="201" y="1558"/>
                    <a:pt x="161" y="1662"/>
                  </a:cubicBezTo>
                  <a:cubicBezTo>
                    <a:pt x="145" y="1706"/>
                    <a:pt x="137" y="1752"/>
                    <a:pt x="135" y="1798"/>
                  </a:cubicBezTo>
                  <a:cubicBezTo>
                    <a:pt x="135" y="1871"/>
                    <a:pt x="145" y="1945"/>
                    <a:pt x="163" y="2017"/>
                  </a:cubicBezTo>
                  <a:cubicBezTo>
                    <a:pt x="165" y="2027"/>
                    <a:pt x="169" y="2037"/>
                    <a:pt x="171" y="2047"/>
                  </a:cubicBezTo>
                  <a:cubicBezTo>
                    <a:pt x="189" y="2112"/>
                    <a:pt x="213" y="2186"/>
                    <a:pt x="233" y="2262"/>
                  </a:cubicBezTo>
                  <a:cubicBezTo>
                    <a:pt x="255" y="2342"/>
                    <a:pt x="269" y="2423"/>
                    <a:pt x="273" y="2505"/>
                  </a:cubicBezTo>
                  <a:cubicBezTo>
                    <a:pt x="275" y="2644"/>
                    <a:pt x="223" y="2766"/>
                    <a:pt x="48" y="2824"/>
                  </a:cubicBezTo>
                  <a:cubicBezTo>
                    <a:pt x="0" y="2837"/>
                    <a:pt x="11" y="2904"/>
                    <a:pt x="51" y="2904"/>
                  </a:cubicBezTo>
                  <a:cubicBezTo>
                    <a:pt x="55" y="2904"/>
                    <a:pt x="59" y="2903"/>
                    <a:pt x="64" y="2902"/>
                  </a:cubicBezTo>
                  <a:cubicBezTo>
                    <a:pt x="279" y="2834"/>
                    <a:pt x="374" y="2637"/>
                    <a:pt x="355" y="2421"/>
                  </a:cubicBezTo>
                  <a:cubicBezTo>
                    <a:pt x="355" y="2415"/>
                    <a:pt x="355" y="2407"/>
                    <a:pt x="353" y="2401"/>
                  </a:cubicBezTo>
                  <a:cubicBezTo>
                    <a:pt x="343" y="2326"/>
                    <a:pt x="323" y="2250"/>
                    <a:pt x="299" y="2178"/>
                  </a:cubicBezTo>
                  <a:cubicBezTo>
                    <a:pt x="279" y="2116"/>
                    <a:pt x="257" y="2057"/>
                    <a:pt x="241" y="1997"/>
                  </a:cubicBezTo>
                  <a:cubicBezTo>
                    <a:pt x="239" y="1987"/>
                    <a:pt x="235" y="1975"/>
                    <a:pt x="233" y="1965"/>
                  </a:cubicBezTo>
                  <a:cubicBezTo>
                    <a:pt x="205" y="1853"/>
                    <a:pt x="217" y="1736"/>
                    <a:pt x="265" y="1630"/>
                  </a:cubicBezTo>
                  <a:cubicBezTo>
                    <a:pt x="281" y="1596"/>
                    <a:pt x="301" y="1562"/>
                    <a:pt x="323" y="1530"/>
                  </a:cubicBezTo>
                  <a:cubicBezTo>
                    <a:pt x="456" y="1335"/>
                    <a:pt x="626" y="1176"/>
                    <a:pt x="596" y="921"/>
                  </a:cubicBezTo>
                  <a:cubicBezTo>
                    <a:pt x="596" y="915"/>
                    <a:pt x="596" y="911"/>
                    <a:pt x="596" y="905"/>
                  </a:cubicBezTo>
                  <a:cubicBezTo>
                    <a:pt x="584" y="833"/>
                    <a:pt x="566" y="763"/>
                    <a:pt x="546" y="694"/>
                  </a:cubicBezTo>
                  <a:cubicBezTo>
                    <a:pt x="522" y="620"/>
                    <a:pt x="504" y="544"/>
                    <a:pt x="490" y="468"/>
                  </a:cubicBezTo>
                  <a:cubicBezTo>
                    <a:pt x="464" y="321"/>
                    <a:pt x="476" y="179"/>
                    <a:pt x="600" y="70"/>
                  </a:cubicBezTo>
                  <a:cubicBezTo>
                    <a:pt x="614" y="60"/>
                    <a:pt x="618" y="40"/>
                    <a:pt x="610" y="24"/>
                  </a:cubicBezTo>
                  <a:cubicBezTo>
                    <a:pt x="602" y="9"/>
                    <a:pt x="587" y="0"/>
                    <a:pt x="57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 name="Google Shape;63;p3"/>
            <p:cNvSpPr/>
            <p:nvPr/>
          </p:nvSpPr>
          <p:spPr>
            <a:xfrm>
              <a:off x="15458250" y="998970"/>
              <a:ext cx="349156" cy="832254"/>
            </a:xfrm>
            <a:custGeom>
              <a:rect b="b" l="l" r="r" t="t"/>
              <a:pathLst>
                <a:path extrusionOk="0" h="4393" w="1843">
                  <a:moveTo>
                    <a:pt x="60" y="0"/>
                  </a:moveTo>
                  <a:cubicBezTo>
                    <a:pt x="16" y="0"/>
                    <a:pt x="0" y="67"/>
                    <a:pt x="46" y="80"/>
                  </a:cubicBezTo>
                  <a:cubicBezTo>
                    <a:pt x="78" y="88"/>
                    <a:pt x="110" y="102"/>
                    <a:pt x="137" y="118"/>
                  </a:cubicBezTo>
                  <a:cubicBezTo>
                    <a:pt x="261" y="191"/>
                    <a:pt x="311" y="329"/>
                    <a:pt x="347" y="474"/>
                  </a:cubicBezTo>
                  <a:cubicBezTo>
                    <a:pt x="321" y="480"/>
                    <a:pt x="311" y="508"/>
                    <a:pt x="325" y="530"/>
                  </a:cubicBezTo>
                  <a:lnTo>
                    <a:pt x="331" y="536"/>
                  </a:lnTo>
                  <a:cubicBezTo>
                    <a:pt x="343" y="556"/>
                    <a:pt x="357" y="574"/>
                    <a:pt x="371" y="594"/>
                  </a:cubicBezTo>
                  <a:lnTo>
                    <a:pt x="379" y="636"/>
                  </a:lnTo>
                  <a:cubicBezTo>
                    <a:pt x="370" y="633"/>
                    <a:pt x="361" y="631"/>
                    <a:pt x="352" y="631"/>
                  </a:cubicBezTo>
                  <a:cubicBezTo>
                    <a:pt x="287" y="631"/>
                    <a:pt x="227" y="711"/>
                    <a:pt x="289" y="767"/>
                  </a:cubicBezTo>
                  <a:cubicBezTo>
                    <a:pt x="391" y="859"/>
                    <a:pt x="416" y="979"/>
                    <a:pt x="404" y="1104"/>
                  </a:cubicBezTo>
                  <a:cubicBezTo>
                    <a:pt x="389" y="1268"/>
                    <a:pt x="309" y="1439"/>
                    <a:pt x="257" y="1574"/>
                  </a:cubicBezTo>
                  <a:cubicBezTo>
                    <a:pt x="199" y="1720"/>
                    <a:pt x="157" y="1873"/>
                    <a:pt x="171" y="2033"/>
                  </a:cubicBezTo>
                  <a:cubicBezTo>
                    <a:pt x="171" y="2039"/>
                    <a:pt x="173" y="2047"/>
                    <a:pt x="173" y="2055"/>
                  </a:cubicBezTo>
                  <a:cubicBezTo>
                    <a:pt x="189" y="2182"/>
                    <a:pt x="239" y="2300"/>
                    <a:pt x="289" y="2417"/>
                  </a:cubicBezTo>
                  <a:cubicBezTo>
                    <a:pt x="303" y="2451"/>
                    <a:pt x="317" y="2485"/>
                    <a:pt x="331" y="2519"/>
                  </a:cubicBezTo>
                  <a:cubicBezTo>
                    <a:pt x="371" y="2625"/>
                    <a:pt x="398" y="2732"/>
                    <a:pt x="387" y="2848"/>
                  </a:cubicBezTo>
                  <a:cubicBezTo>
                    <a:pt x="373" y="3003"/>
                    <a:pt x="277" y="3149"/>
                    <a:pt x="233" y="3296"/>
                  </a:cubicBezTo>
                  <a:lnTo>
                    <a:pt x="231" y="3304"/>
                  </a:lnTo>
                  <a:cubicBezTo>
                    <a:pt x="189" y="3452"/>
                    <a:pt x="209" y="3599"/>
                    <a:pt x="237" y="3747"/>
                  </a:cubicBezTo>
                  <a:cubicBezTo>
                    <a:pt x="247" y="3800"/>
                    <a:pt x="259" y="3860"/>
                    <a:pt x="267" y="3920"/>
                  </a:cubicBezTo>
                  <a:cubicBezTo>
                    <a:pt x="281" y="4038"/>
                    <a:pt x="273" y="4157"/>
                    <a:pt x="191" y="4249"/>
                  </a:cubicBezTo>
                  <a:cubicBezTo>
                    <a:pt x="138" y="4307"/>
                    <a:pt x="191" y="4392"/>
                    <a:pt x="252" y="4392"/>
                  </a:cubicBezTo>
                  <a:cubicBezTo>
                    <a:pt x="270" y="4392"/>
                    <a:pt x="288" y="4385"/>
                    <a:pt x="305" y="4366"/>
                  </a:cubicBezTo>
                  <a:cubicBezTo>
                    <a:pt x="474" y="4183"/>
                    <a:pt x="436" y="3968"/>
                    <a:pt x="400" y="3753"/>
                  </a:cubicBezTo>
                  <a:cubicBezTo>
                    <a:pt x="383" y="3645"/>
                    <a:pt x="365" y="3535"/>
                    <a:pt x="373" y="3428"/>
                  </a:cubicBezTo>
                  <a:cubicBezTo>
                    <a:pt x="385" y="3274"/>
                    <a:pt x="474" y="3133"/>
                    <a:pt x="522" y="2985"/>
                  </a:cubicBezTo>
                  <a:lnTo>
                    <a:pt x="522" y="2985"/>
                  </a:lnTo>
                  <a:cubicBezTo>
                    <a:pt x="518" y="3035"/>
                    <a:pt x="526" y="3083"/>
                    <a:pt x="544" y="3129"/>
                  </a:cubicBezTo>
                  <a:cubicBezTo>
                    <a:pt x="576" y="3209"/>
                    <a:pt x="652" y="3296"/>
                    <a:pt x="693" y="3384"/>
                  </a:cubicBezTo>
                  <a:cubicBezTo>
                    <a:pt x="725" y="3454"/>
                    <a:pt x="737" y="3523"/>
                    <a:pt x="691" y="3591"/>
                  </a:cubicBezTo>
                  <a:cubicBezTo>
                    <a:pt x="670" y="3622"/>
                    <a:pt x="699" y="3653"/>
                    <a:pt x="728" y="3653"/>
                  </a:cubicBezTo>
                  <a:cubicBezTo>
                    <a:pt x="740" y="3653"/>
                    <a:pt x="752" y="3648"/>
                    <a:pt x="761" y="3635"/>
                  </a:cubicBezTo>
                  <a:cubicBezTo>
                    <a:pt x="831" y="3529"/>
                    <a:pt x="803" y="3418"/>
                    <a:pt x="747" y="3316"/>
                  </a:cubicBezTo>
                  <a:cubicBezTo>
                    <a:pt x="741" y="3308"/>
                    <a:pt x="737" y="3300"/>
                    <a:pt x="731" y="3292"/>
                  </a:cubicBezTo>
                  <a:cubicBezTo>
                    <a:pt x="687" y="3217"/>
                    <a:pt x="636" y="3153"/>
                    <a:pt x="610" y="3069"/>
                  </a:cubicBezTo>
                  <a:cubicBezTo>
                    <a:pt x="586" y="2993"/>
                    <a:pt x="616" y="2912"/>
                    <a:pt x="642" y="2840"/>
                  </a:cubicBezTo>
                  <a:cubicBezTo>
                    <a:pt x="656" y="2804"/>
                    <a:pt x="672" y="2768"/>
                    <a:pt x="685" y="2732"/>
                  </a:cubicBezTo>
                  <a:cubicBezTo>
                    <a:pt x="723" y="2649"/>
                    <a:pt x="761" y="2565"/>
                    <a:pt x="773" y="2469"/>
                  </a:cubicBezTo>
                  <a:cubicBezTo>
                    <a:pt x="789" y="2340"/>
                    <a:pt x="707" y="2234"/>
                    <a:pt x="638" y="2134"/>
                  </a:cubicBezTo>
                  <a:lnTo>
                    <a:pt x="634" y="2130"/>
                  </a:lnTo>
                  <a:cubicBezTo>
                    <a:pt x="578" y="2049"/>
                    <a:pt x="548" y="1971"/>
                    <a:pt x="578" y="1871"/>
                  </a:cubicBezTo>
                  <a:cubicBezTo>
                    <a:pt x="596" y="1822"/>
                    <a:pt x="620" y="1776"/>
                    <a:pt x="652" y="1734"/>
                  </a:cubicBezTo>
                  <a:cubicBezTo>
                    <a:pt x="703" y="1794"/>
                    <a:pt x="761" y="1849"/>
                    <a:pt x="821" y="1901"/>
                  </a:cubicBezTo>
                  <a:cubicBezTo>
                    <a:pt x="871" y="1947"/>
                    <a:pt x="923" y="1993"/>
                    <a:pt x="968" y="2043"/>
                  </a:cubicBezTo>
                  <a:cubicBezTo>
                    <a:pt x="1018" y="2101"/>
                    <a:pt x="1056" y="2168"/>
                    <a:pt x="1076" y="2240"/>
                  </a:cubicBezTo>
                  <a:cubicBezTo>
                    <a:pt x="1104" y="2340"/>
                    <a:pt x="1106" y="2443"/>
                    <a:pt x="1080" y="2543"/>
                  </a:cubicBezTo>
                  <a:cubicBezTo>
                    <a:pt x="1038" y="2708"/>
                    <a:pt x="897" y="2828"/>
                    <a:pt x="821" y="2975"/>
                  </a:cubicBezTo>
                  <a:cubicBezTo>
                    <a:pt x="773" y="3065"/>
                    <a:pt x="761" y="3171"/>
                    <a:pt x="785" y="3268"/>
                  </a:cubicBezTo>
                  <a:cubicBezTo>
                    <a:pt x="797" y="3316"/>
                    <a:pt x="815" y="3362"/>
                    <a:pt x="837" y="3406"/>
                  </a:cubicBezTo>
                  <a:cubicBezTo>
                    <a:pt x="879" y="3488"/>
                    <a:pt x="953" y="3567"/>
                    <a:pt x="1004" y="3653"/>
                  </a:cubicBezTo>
                  <a:cubicBezTo>
                    <a:pt x="1052" y="3733"/>
                    <a:pt x="1082" y="3814"/>
                    <a:pt x="1052" y="3908"/>
                  </a:cubicBezTo>
                  <a:cubicBezTo>
                    <a:pt x="1033" y="3969"/>
                    <a:pt x="1084" y="4012"/>
                    <a:pt x="1135" y="4012"/>
                  </a:cubicBezTo>
                  <a:cubicBezTo>
                    <a:pt x="1166" y="4012"/>
                    <a:pt x="1197" y="3995"/>
                    <a:pt x="1210" y="3956"/>
                  </a:cubicBezTo>
                  <a:cubicBezTo>
                    <a:pt x="1259" y="3798"/>
                    <a:pt x="1198" y="3651"/>
                    <a:pt x="1110" y="3519"/>
                  </a:cubicBezTo>
                  <a:cubicBezTo>
                    <a:pt x="1106" y="3515"/>
                    <a:pt x="1102" y="3509"/>
                    <a:pt x="1098" y="3503"/>
                  </a:cubicBezTo>
                  <a:cubicBezTo>
                    <a:pt x="1044" y="3424"/>
                    <a:pt x="980" y="3346"/>
                    <a:pt x="947" y="3252"/>
                  </a:cubicBezTo>
                  <a:cubicBezTo>
                    <a:pt x="917" y="3169"/>
                    <a:pt x="941" y="3093"/>
                    <a:pt x="982" y="3021"/>
                  </a:cubicBezTo>
                  <a:cubicBezTo>
                    <a:pt x="990" y="3005"/>
                    <a:pt x="998" y="2991"/>
                    <a:pt x="1006" y="2977"/>
                  </a:cubicBezTo>
                  <a:cubicBezTo>
                    <a:pt x="1102" y="2828"/>
                    <a:pt x="1214" y="2708"/>
                    <a:pt x="1249" y="2527"/>
                  </a:cubicBezTo>
                  <a:cubicBezTo>
                    <a:pt x="1277" y="2380"/>
                    <a:pt x="1257" y="2228"/>
                    <a:pt x="1194" y="2093"/>
                  </a:cubicBezTo>
                  <a:cubicBezTo>
                    <a:pt x="1186" y="2079"/>
                    <a:pt x="1180" y="2065"/>
                    <a:pt x="1172" y="2051"/>
                  </a:cubicBezTo>
                  <a:cubicBezTo>
                    <a:pt x="1114" y="1941"/>
                    <a:pt x="1016" y="1857"/>
                    <a:pt x="923" y="1774"/>
                  </a:cubicBezTo>
                  <a:cubicBezTo>
                    <a:pt x="903" y="1756"/>
                    <a:pt x="881" y="1736"/>
                    <a:pt x="861" y="1718"/>
                  </a:cubicBezTo>
                  <a:cubicBezTo>
                    <a:pt x="817" y="1678"/>
                    <a:pt x="779" y="1632"/>
                    <a:pt x="749" y="1582"/>
                  </a:cubicBezTo>
                  <a:cubicBezTo>
                    <a:pt x="817" y="1471"/>
                    <a:pt x="849" y="1343"/>
                    <a:pt x="843" y="1214"/>
                  </a:cubicBezTo>
                  <a:lnTo>
                    <a:pt x="843" y="1210"/>
                  </a:lnTo>
                  <a:lnTo>
                    <a:pt x="845" y="1212"/>
                  </a:lnTo>
                  <a:cubicBezTo>
                    <a:pt x="879" y="1228"/>
                    <a:pt x="915" y="1246"/>
                    <a:pt x="949" y="1266"/>
                  </a:cubicBezTo>
                  <a:cubicBezTo>
                    <a:pt x="1038" y="1311"/>
                    <a:pt x="1114" y="1381"/>
                    <a:pt x="1166" y="1469"/>
                  </a:cubicBezTo>
                  <a:cubicBezTo>
                    <a:pt x="1196" y="1525"/>
                    <a:pt x="1218" y="1584"/>
                    <a:pt x="1230" y="1646"/>
                  </a:cubicBezTo>
                  <a:cubicBezTo>
                    <a:pt x="1251" y="1754"/>
                    <a:pt x="1259" y="1869"/>
                    <a:pt x="1285" y="1977"/>
                  </a:cubicBezTo>
                  <a:cubicBezTo>
                    <a:pt x="1293" y="2011"/>
                    <a:pt x="1305" y="2045"/>
                    <a:pt x="1317" y="2077"/>
                  </a:cubicBezTo>
                  <a:cubicBezTo>
                    <a:pt x="1355" y="2184"/>
                    <a:pt x="1431" y="2274"/>
                    <a:pt x="1530" y="2332"/>
                  </a:cubicBezTo>
                  <a:cubicBezTo>
                    <a:pt x="1590" y="2364"/>
                    <a:pt x="1657" y="2382"/>
                    <a:pt x="1725" y="2382"/>
                  </a:cubicBezTo>
                  <a:cubicBezTo>
                    <a:pt x="1748" y="2382"/>
                    <a:pt x="1771" y="2380"/>
                    <a:pt x="1793" y="2376"/>
                  </a:cubicBezTo>
                  <a:cubicBezTo>
                    <a:pt x="1843" y="2368"/>
                    <a:pt x="1829" y="2295"/>
                    <a:pt x="1783" y="2295"/>
                  </a:cubicBezTo>
                  <a:cubicBezTo>
                    <a:pt x="1780" y="2295"/>
                    <a:pt x="1778" y="2295"/>
                    <a:pt x="1776" y="2296"/>
                  </a:cubicBezTo>
                  <a:cubicBezTo>
                    <a:pt x="1755" y="2299"/>
                    <a:pt x="1735" y="2301"/>
                    <a:pt x="1715" y="2301"/>
                  </a:cubicBezTo>
                  <a:cubicBezTo>
                    <a:pt x="1668" y="2301"/>
                    <a:pt x="1621" y="2291"/>
                    <a:pt x="1578" y="2272"/>
                  </a:cubicBezTo>
                  <a:cubicBezTo>
                    <a:pt x="1449" y="2208"/>
                    <a:pt x="1395" y="2049"/>
                    <a:pt x="1361" y="1885"/>
                  </a:cubicBezTo>
                  <a:cubicBezTo>
                    <a:pt x="1341" y="1794"/>
                    <a:pt x="1327" y="1702"/>
                    <a:pt x="1311" y="1626"/>
                  </a:cubicBezTo>
                  <a:cubicBezTo>
                    <a:pt x="1293" y="1547"/>
                    <a:pt x="1265" y="1467"/>
                    <a:pt x="1224" y="1395"/>
                  </a:cubicBezTo>
                  <a:cubicBezTo>
                    <a:pt x="1206" y="1363"/>
                    <a:pt x="1182" y="1333"/>
                    <a:pt x="1154" y="1307"/>
                  </a:cubicBezTo>
                  <a:cubicBezTo>
                    <a:pt x="1076" y="1242"/>
                    <a:pt x="990" y="1188"/>
                    <a:pt x="897" y="1146"/>
                  </a:cubicBezTo>
                  <a:lnTo>
                    <a:pt x="877" y="1136"/>
                  </a:lnTo>
                  <a:lnTo>
                    <a:pt x="829" y="1114"/>
                  </a:lnTo>
                  <a:cubicBezTo>
                    <a:pt x="813" y="1056"/>
                    <a:pt x="789" y="1002"/>
                    <a:pt x="757" y="951"/>
                  </a:cubicBezTo>
                  <a:cubicBezTo>
                    <a:pt x="775" y="857"/>
                    <a:pt x="775" y="761"/>
                    <a:pt x="761" y="666"/>
                  </a:cubicBezTo>
                  <a:cubicBezTo>
                    <a:pt x="761" y="664"/>
                    <a:pt x="761" y="662"/>
                    <a:pt x="761" y="658"/>
                  </a:cubicBezTo>
                  <a:cubicBezTo>
                    <a:pt x="733" y="508"/>
                    <a:pt x="654" y="369"/>
                    <a:pt x="568" y="239"/>
                  </a:cubicBezTo>
                  <a:cubicBezTo>
                    <a:pt x="552" y="213"/>
                    <a:pt x="536" y="191"/>
                    <a:pt x="520" y="167"/>
                  </a:cubicBezTo>
                  <a:cubicBezTo>
                    <a:pt x="502" y="140"/>
                    <a:pt x="476" y="129"/>
                    <a:pt x="450" y="129"/>
                  </a:cubicBezTo>
                  <a:cubicBezTo>
                    <a:pt x="392" y="129"/>
                    <a:pt x="335" y="185"/>
                    <a:pt x="377" y="245"/>
                  </a:cubicBezTo>
                  <a:cubicBezTo>
                    <a:pt x="406" y="289"/>
                    <a:pt x="434" y="331"/>
                    <a:pt x="460" y="375"/>
                  </a:cubicBezTo>
                  <a:cubicBezTo>
                    <a:pt x="532" y="486"/>
                    <a:pt x="584" y="610"/>
                    <a:pt x="608" y="739"/>
                  </a:cubicBezTo>
                  <a:lnTo>
                    <a:pt x="608" y="751"/>
                  </a:lnTo>
                  <a:cubicBezTo>
                    <a:pt x="554" y="688"/>
                    <a:pt x="496" y="624"/>
                    <a:pt x="448" y="560"/>
                  </a:cubicBezTo>
                  <a:cubicBezTo>
                    <a:pt x="440" y="514"/>
                    <a:pt x="430" y="470"/>
                    <a:pt x="418" y="425"/>
                  </a:cubicBezTo>
                  <a:lnTo>
                    <a:pt x="418" y="423"/>
                  </a:lnTo>
                  <a:cubicBezTo>
                    <a:pt x="381" y="273"/>
                    <a:pt x="313" y="136"/>
                    <a:pt x="189" y="54"/>
                  </a:cubicBezTo>
                  <a:cubicBezTo>
                    <a:pt x="153" y="30"/>
                    <a:pt x="114" y="14"/>
                    <a:pt x="72" y="2"/>
                  </a:cubicBezTo>
                  <a:cubicBezTo>
                    <a:pt x="67" y="1"/>
                    <a:pt x="63" y="0"/>
                    <a:pt x="6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4" name="Google Shape;64;p3"/>
          <p:cNvGrpSpPr/>
          <p:nvPr/>
        </p:nvGrpSpPr>
        <p:grpSpPr>
          <a:xfrm>
            <a:off x="300793" y="558560"/>
            <a:ext cx="8813338" cy="3731465"/>
            <a:chOff x="300793" y="558560"/>
            <a:chExt cx="8813338" cy="3731465"/>
          </a:xfrm>
        </p:grpSpPr>
        <p:sp>
          <p:nvSpPr>
            <p:cNvPr id="65" name="Google Shape;65;p3"/>
            <p:cNvSpPr/>
            <p:nvPr/>
          </p:nvSpPr>
          <p:spPr>
            <a:xfrm>
              <a:off x="8021992" y="4083754"/>
              <a:ext cx="55570" cy="46816"/>
            </a:xfrm>
            <a:custGeom>
              <a:rect b="b" l="l" r="r" t="t"/>
              <a:pathLst>
                <a:path extrusionOk="0" h="246" w="292">
                  <a:moveTo>
                    <a:pt x="135" y="0"/>
                  </a:moveTo>
                  <a:cubicBezTo>
                    <a:pt x="80" y="0"/>
                    <a:pt x="27" y="35"/>
                    <a:pt x="14" y="97"/>
                  </a:cubicBezTo>
                  <a:cubicBezTo>
                    <a:pt x="0" y="165"/>
                    <a:pt x="42" y="229"/>
                    <a:pt x="108" y="242"/>
                  </a:cubicBezTo>
                  <a:cubicBezTo>
                    <a:pt x="117" y="245"/>
                    <a:pt x="127" y="246"/>
                    <a:pt x="136" y="246"/>
                  </a:cubicBezTo>
                  <a:cubicBezTo>
                    <a:pt x="229" y="246"/>
                    <a:pt x="292" y="141"/>
                    <a:pt x="237" y="57"/>
                  </a:cubicBezTo>
                  <a:cubicBezTo>
                    <a:pt x="212" y="18"/>
                    <a:pt x="173" y="0"/>
                    <a:pt x="135"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 name="Google Shape;66;p3"/>
            <p:cNvSpPr/>
            <p:nvPr/>
          </p:nvSpPr>
          <p:spPr>
            <a:xfrm>
              <a:off x="8788962" y="3116023"/>
              <a:ext cx="45293" cy="38252"/>
            </a:xfrm>
            <a:custGeom>
              <a:rect b="b" l="l" r="r" t="t"/>
              <a:pathLst>
                <a:path extrusionOk="0" h="201" w="238">
                  <a:moveTo>
                    <a:pt x="110" y="1"/>
                  </a:moveTo>
                  <a:cubicBezTo>
                    <a:pt x="66" y="1"/>
                    <a:pt x="23" y="30"/>
                    <a:pt x="13" y="81"/>
                  </a:cubicBezTo>
                  <a:cubicBezTo>
                    <a:pt x="1" y="135"/>
                    <a:pt x="35" y="187"/>
                    <a:pt x="88" y="199"/>
                  </a:cubicBezTo>
                  <a:cubicBezTo>
                    <a:pt x="96" y="200"/>
                    <a:pt x="103" y="201"/>
                    <a:pt x="110" y="201"/>
                  </a:cubicBezTo>
                  <a:cubicBezTo>
                    <a:pt x="186" y="201"/>
                    <a:pt x="238" y="115"/>
                    <a:pt x="194" y="47"/>
                  </a:cubicBezTo>
                  <a:cubicBezTo>
                    <a:pt x="173" y="16"/>
                    <a:pt x="142" y="1"/>
                    <a:pt x="110"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 name="Google Shape;67;p3"/>
            <p:cNvSpPr/>
            <p:nvPr/>
          </p:nvSpPr>
          <p:spPr>
            <a:xfrm flipH="1" rot="-3511181">
              <a:off x="8465116" y="2069606"/>
              <a:ext cx="72839" cy="61311"/>
            </a:xfrm>
            <a:custGeom>
              <a:rect b="b" l="l" r="r" t="t"/>
              <a:pathLst>
                <a:path extrusionOk="0" h="250" w="297">
                  <a:moveTo>
                    <a:pt x="138" y="0"/>
                  </a:moveTo>
                  <a:cubicBezTo>
                    <a:pt x="84" y="0"/>
                    <a:pt x="31" y="35"/>
                    <a:pt x="17" y="98"/>
                  </a:cubicBezTo>
                  <a:cubicBezTo>
                    <a:pt x="1" y="166"/>
                    <a:pt x="45" y="233"/>
                    <a:pt x="112" y="247"/>
                  </a:cubicBezTo>
                  <a:cubicBezTo>
                    <a:pt x="121" y="249"/>
                    <a:pt x="130" y="250"/>
                    <a:pt x="138" y="250"/>
                  </a:cubicBezTo>
                  <a:cubicBezTo>
                    <a:pt x="232" y="250"/>
                    <a:pt x="297" y="142"/>
                    <a:pt x="242" y="58"/>
                  </a:cubicBezTo>
                  <a:cubicBezTo>
                    <a:pt x="217" y="19"/>
                    <a:pt x="177" y="0"/>
                    <a:pt x="138"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8" name="Google Shape;68;p3"/>
            <p:cNvGrpSpPr/>
            <p:nvPr/>
          </p:nvGrpSpPr>
          <p:grpSpPr>
            <a:xfrm>
              <a:off x="300793" y="558560"/>
              <a:ext cx="8813338" cy="3731465"/>
              <a:chOff x="272218" y="539510"/>
              <a:chExt cx="8813338" cy="3731465"/>
            </a:xfrm>
          </p:grpSpPr>
          <p:sp>
            <p:nvSpPr>
              <p:cNvPr id="69" name="Google Shape;69;p3"/>
              <p:cNvSpPr/>
              <p:nvPr/>
            </p:nvSpPr>
            <p:spPr>
              <a:xfrm>
                <a:off x="272218" y="1538852"/>
                <a:ext cx="101244" cy="85638"/>
              </a:xfrm>
              <a:custGeom>
                <a:rect b="b" l="l" r="r" t="t"/>
                <a:pathLst>
                  <a:path extrusionOk="0" h="450" w="532">
                    <a:moveTo>
                      <a:pt x="246" y="1"/>
                    </a:moveTo>
                    <a:cubicBezTo>
                      <a:pt x="147" y="1"/>
                      <a:pt x="49" y="65"/>
                      <a:pt x="24" y="179"/>
                    </a:cubicBezTo>
                    <a:cubicBezTo>
                      <a:pt x="1" y="300"/>
                      <a:pt x="76" y="418"/>
                      <a:pt x="198" y="444"/>
                    </a:cubicBezTo>
                    <a:cubicBezTo>
                      <a:pt x="215" y="447"/>
                      <a:pt x="231" y="449"/>
                      <a:pt x="247" y="449"/>
                    </a:cubicBezTo>
                    <a:cubicBezTo>
                      <a:pt x="417" y="449"/>
                      <a:pt x="531" y="256"/>
                      <a:pt x="433" y="103"/>
                    </a:cubicBezTo>
                    <a:cubicBezTo>
                      <a:pt x="387" y="33"/>
                      <a:pt x="316" y="1"/>
                      <a:pt x="246"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 name="Google Shape;70;p3"/>
              <p:cNvSpPr/>
              <p:nvPr/>
            </p:nvSpPr>
            <p:spPr>
              <a:xfrm>
                <a:off x="1003938" y="974036"/>
                <a:ext cx="46245" cy="39203"/>
              </a:xfrm>
              <a:custGeom>
                <a:rect b="b" l="l" r="r" t="t"/>
                <a:pathLst>
                  <a:path extrusionOk="0" h="206" w="243">
                    <a:moveTo>
                      <a:pt x="113" y="1"/>
                    </a:moveTo>
                    <a:cubicBezTo>
                      <a:pt x="68" y="1"/>
                      <a:pt x="23" y="31"/>
                      <a:pt x="12" y="83"/>
                    </a:cubicBezTo>
                    <a:cubicBezTo>
                      <a:pt x="0" y="137"/>
                      <a:pt x="36" y="191"/>
                      <a:pt x="90" y="203"/>
                    </a:cubicBezTo>
                    <a:cubicBezTo>
                      <a:pt x="98" y="205"/>
                      <a:pt x="105" y="205"/>
                      <a:pt x="113" y="205"/>
                    </a:cubicBezTo>
                    <a:cubicBezTo>
                      <a:pt x="191" y="205"/>
                      <a:pt x="243" y="117"/>
                      <a:pt x="198" y="47"/>
                    </a:cubicBezTo>
                    <a:cubicBezTo>
                      <a:pt x="177" y="15"/>
                      <a:pt x="145" y="1"/>
                      <a:pt x="113"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 name="Google Shape;71;p3"/>
              <p:cNvSpPr/>
              <p:nvPr/>
            </p:nvSpPr>
            <p:spPr>
              <a:xfrm>
                <a:off x="299812" y="3577012"/>
                <a:ext cx="46054" cy="39013"/>
              </a:xfrm>
              <a:custGeom>
                <a:rect b="b" l="l" r="r" t="t"/>
                <a:pathLst>
                  <a:path extrusionOk="0" h="205" w="242">
                    <a:moveTo>
                      <a:pt x="112" y="1"/>
                    </a:moveTo>
                    <a:cubicBezTo>
                      <a:pt x="68" y="1"/>
                      <a:pt x="23" y="30"/>
                      <a:pt x="12" y="82"/>
                    </a:cubicBezTo>
                    <a:cubicBezTo>
                      <a:pt x="0" y="136"/>
                      <a:pt x="34" y="190"/>
                      <a:pt x="90" y="202"/>
                    </a:cubicBezTo>
                    <a:cubicBezTo>
                      <a:pt x="98" y="204"/>
                      <a:pt x="105" y="205"/>
                      <a:pt x="113" y="205"/>
                    </a:cubicBezTo>
                    <a:cubicBezTo>
                      <a:pt x="189" y="205"/>
                      <a:pt x="241" y="116"/>
                      <a:pt x="196" y="47"/>
                    </a:cubicBezTo>
                    <a:cubicBezTo>
                      <a:pt x="176" y="15"/>
                      <a:pt x="144" y="1"/>
                      <a:pt x="112"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 name="Google Shape;72;p3"/>
              <p:cNvSpPr/>
              <p:nvPr/>
            </p:nvSpPr>
            <p:spPr>
              <a:xfrm>
                <a:off x="5980391" y="539510"/>
                <a:ext cx="41677" cy="35207"/>
              </a:xfrm>
              <a:custGeom>
                <a:rect b="b" l="l" r="r" t="t"/>
                <a:pathLst>
                  <a:path extrusionOk="0" h="185" w="219">
                    <a:moveTo>
                      <a:pt x="100" y="1"/>
                    </a:moveTo>
                    <a:cubicBezTo>
                      <a:pt x="57" y="1"/>
                      <a:pt x="14" y="31"/>
                      <a:pt x="6" y="82"/>
                    </a:cubicBezTo>
                    <a:cubicBezTo>
                      <a:pt x="0" y="132"/>
                      <a:pt x="36" y="177"/>
                      <a:pt x="86" y="183"/>
                    </a:cubicBezTo>
                    <a:cubicBezTo>
                      <a:pt x="91" y="184"/>
                      <a:pt x="95" y="184"/>
                      <a:pt x="100" y="184"/>
                    </a:cubicBezTo>
                    <a:cubicBezTo>
                      <a:pt x="174" y="184"/>
                      <a:pt x="218" y="98"/>
                      <a:pt x="172" y="36"/>
                    </a:cubicBezTo>
                    <a:cubicBezTo>
                      <a:pt x="153" y="12"/>
                      <a:pt x="126" y="1"/>
                      <a:pt x="100"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 name="Google Shape;73;p3"/>
              <p:cNvSpPr/>
              <p:nvPr/>
            </p:nvSpPr>
            <p:spPr>
              <a:xfrm flipH="1">
                <a:off x="7742410" y="777940"/>
                <a:ext cx="101244" cy="85638"/>
              </a:xfrm>
              <a:custGeom>
                <a:rect b="b" l="l" r="r" t="t"/>
                <a:pathLst>
                  <a:path extrusionOk="0" h="450" w="532">
                    <a:moveTo>
                      <a:pt x="246" y="1"/>
                    </a:moveTo>
                    <a:cubicBezTo>
                      <a:pt x="147" y="1"/>
                      <a:pt x="49" y="65"/>
                      <a:pt x="24" y="179"/>
                    </a:cubicBezTo>
                    <a:cubicBezTo>
                      <a:pt x="1" y="300"/>
                      <a:pt x="76" y="418"/>
                      <a:pt x="198" y="444"/>
                    </a:cubicBezTo>
                    <a:cubicBezTo>
                      <a:pt x="215" y="447"/>
                      <a:pt x="231" y="449"/>
                      <a:pt x="247" y="449"/>
                    </a:cubicBezTo>
                    <a:cubicBezTo>
                      <a:pt x="417" y="449"/>
                      <a:pt x="531" y="256"/>
                      <a:pt x="433" y="103"/>
                    </a:cubicBezTo>
                    <a:cubicBezTo>
                      <a:pt x="387" y="33"/>
                      <a:pt x="316" y="1"/>
                      <a:pt x="246"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4" name="Google Shape;74;p3"/>
              <p:cNvGrpSpPr/>
              <p:nvPr/>
            </p:nvGrpSpPr>
            <p:grpSpPr>
              <a:xfrm flipH="1" rot="-3511162">
                <a:off x="8121677" y="1463301"/>
                <a:ext cx="1151082" cy="205868"/>
                <a:chOff x="-207450" y="2233412"/>
                <a:chExt cx="1151105" cy="205872"/>
              </a:xfrm>
            </p:grpSpPr>
            <p:sp>
              <p:nvSpPr>
                <p:cNvPr id="75" name="Google Shape;75;p3"/>
                <p:cNvSpPr/>
                <p:nvPr/>
              </p:nvSpPr>
              <p:spPr>
                <a:xfrm>
                  <a:off x="-207450" y="2233412"/>
                  <a:ext cx="59596" cy="50030"/>
                </a:xfrm>
                <a:custGeom>
                  <a:rect b="b" l="l" r="r" t="t"/>
                  <a:pathLst>
                    <a:path extrusionOk="0" h="204" w="243">
                      <a:moveTo>
                        <a:pt x="112" y="0"/>
                      </a:moveTo>
                      <a:cubicBezTo>
                        <a:pt x="67" y="0"/>
                        <a:pt x="23" y="29"/>
                        <a:pt x="12" y="82"/>
                      </a:cubicBezTo>
                      <a:cubicBezTo>
                        <a:pt x="0" y="135"/>
                        <a:pt x="36" y="191"/>
                        <a:pt x="90" y="201"/>
                      </a:cubicBezTo>
                      <a:cubicBezTo>
                        <a:pt x="98" y="203"/>
                        <a:pt x="106" y="204"/>
                        <a:pt x="113" y="204"/>
                      </a:cubicBezTo>
                      <a:cubicBezTo>
                        <a:pt x="191" y="204"/>
                        <a:pt x="243" y="117"/>
                        <a:pt x="198" y="48"/>
                      </a:cubicBezTo>
                      <a:cubicBezTo>
                        <a:pt x="177" y="15"/>
                        <a:pt x="144" y="0"/>
                        <a:pt x="112"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3"/>
                <p:cNvSpPr/>
                <p:nvPr/>
              </p:nvSpPr>
              <p:spPr>
                <a:xfrm>
                  <a:off x="888964" y="2382632"/>
                  <a:ext cx="54691" cy="56652"/>
                </a:xfrm>
                <a:custGeom>
                  <a:rect b="b" l="l" r="r" t="t"/>
                  <a:pathLst>
                    <a:path extrusionOk="0" h="231" w="223">
                      <a:moveTo>
                        <a:pt x="135" y="1"/>
                      </a:moveTo>
                      <a:cubicBezTo>
                        <a:pt x="77" y="1"/>
                        <a:pt x="25" y="42"/>
                        <a:pt x="11" y="101"/>
                      </a:cubicBezTo>
                      <a:cubicBezTo>
                        <a:pt x="1" y="151"/>
                        <a:pt x="23" y="202"/>
                        <a:pt x="67" y="230"/>
                      </a:cubicBezTo>
                      <a:cubicBezTo>
                        <a:pt x="35" y="200"/>
                        <a:pt x="21" y="157"/>
                        <a:pt x="31" y="115"/>
                      </a:cubicBezTo>
                      <a:cubicBezTo>
                        <a:pt x="43" y="53"/>
                        <a:pt x="96" y="15"/>
                        <a:pt x="152" y="15"/>
                      </a:cubicBezTo>
                      <a:cubicBezTo>
                        <a:pt x="176" y="15"/>
                        <a:pt x="200" y="22"/>
                        <a:pt x="222" y="37"/>
                      </a:cubicBezTo>
                      <a:cubicBezTo>
                        <a:pt x="204" y="19"/>
                        <a:pt x="184" y="9"/>
                        <a:pt x="160" y="3"/>
                      </a:cubicBezTo>
                      <a:cubicBezTo>
                        <a:pt x="152" y="1"/>
                        <a:pt x="143" y="1"/>
                        <a:pt x="135"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7" name="Google Shape;77;p3"/>
              <p:cNvSpPr/>
              <p:nvPr/>
            </p:nvSpPr>
            <p:spPr>
              <a:xfrm>
                <a:off x="802396" y="4175821"/>
                <a:ext cx="112852" cy="95154"/>
              </a:xfrm>
              <a:custGeom>
                <a:rect b="b" l="l" r="r" t="t"/>
                <a:pathLst>
                  <a:path extrusionOk="0" h="500" w="593">
                    <a:moveTo>
                      <a:pt x="274" y="0"/>
                    </a:moveTo>
                    <a:cubicBezTo>
                      <a:pt x="164" y="0"/>
                      <a:pt x="55" y="71"/>
                      <a:pt x="29" y="198"/>
                    </a:cubicBezTo>
                    <a:cubicBezTo>
                      <a:pt x="1" y="332"/>
                      <a:pt x="86" y="463"/>
                      <a:pt x="220" y="493"/>
                    </a:cubicBezTo>
                    <a:cubicBezTo>
                      <a:pt x="238" y="497"/>
                      <a:pt x="256" y="499"/>
                      <a:pt x="274" y="499"/>
                    </a:cubicBezTo>
                    <a:cubicBezTo>
                      <a:pt x="463" y="499"/>
                      <a:pt x="592" y="284"/>
                      <a:pt x="481" y="113"/>
                    </a:cubicBezTo>
                    <a:cubicBezTo>
                      <a:pt x="431" y="36"/>
                      <a:pt x="352" y="0"/>
                      <a:pt x="274"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791" name="Shape 791"/>
        <p:cNvGrpSpPr/>
        <p:nvPr/>
      </p:nvGrpSpPr>
      <p:grpSpPr>
        <a:xfrm>
          <a:off x="0" y="0"/>
          <a:ext cx="0" cy="0"/>
          <a:chOff x="0" y="0"/>
          <a:chExt cx="0" cy="0"/>
        </a:xfrm>
      </p:grpSpPr>
      <p:sp>
        <p:nvSpPr>
          <p:cNvPr id="792" name="Google Shape;792;p21"/>
          <p:cNvSpPr txBox="1"/>
          <p:nvPr>
            <p:ph type="title"/>
          </p:nvPr>
        </p:nvSpPr>
        <p:spPr>
          <a:xfrm>
            <a:off x="5085600" y="1131825"/>
            <a:ext cx="2630400" cy="10803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793" name="Google Shape;793;p21"/>
          <p:cNvSpPr txBox="1"/>
          <p:nvPr>
            <p:ph idx="1" type="subTitle"/>
          </p:nvPr>
        </p:nvSpPr>
        <p:spPr>
          <a:xfrm>
            <a:off x="5085725" y="2304475"/>
            <a:ext cx="2630400" cy="10803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grpSp>
        <p:nvGrpSpPr>
          <p:cNvPr id="794" name="Google Shape;794;p21"/>
          <p:cNvGrpSpPr/>
          <p:nvPr/>
        </p:nvGrpSpPr>
        <p:grpSpPr>
          <a:xfrm flipH="1" rot="10800000">
            <a:off x="111341" y="1627958"/>
            <a:ext cx="847945" cy="1894298"/>
            <a:chOff x="7531766" y="477870"/>
            <a:chExt cx="179459" cy="400918"/>
          </a:xfrm>
        </p:grpSpPr>
        <p:sp>
          <p:nvSpPr>
            <p:cNvPr id="795" name="Google Shape;795;p21"/>
            <p:cNvSpPr/>
            <p:nvPr/>
          </p:nvSpPr>
          <p:spPr>
            <a:xfrm>
              <a:off x="7661204" y="774673"/>
              <a:ext cx="21906" cy="21937"/>
            </a:xfrm>
            <a:custGeom>
              <a:rect b="b" l="l" r="r" t="t"/>
              <a:pathLst>
                <a:path extrusionOk="0" h="703" w="702">
                  <a:moveTo>
                    <a:pt x="351" y="1"/>
                  </a:moveTo>
                  <a:cubicBezTo>
                    <a:pt x="158" y="1"/>
                    <a:pt x="0" y="158"/>
                    <a:pt x="0" y="352"/>
                  </a:cubicBezTo>
                  <a:cubicBezTo>
                    <a:pt x="0" y="545"/>
                    <a:pt x="158" y="702"/>
                    <a:pt x="351" y="702"/>
                  </a:cubicBezTo>
                  <a:cubicBezTo>
                    <a:pt x="546" y="702"/>
                    <a:pt x="702" y="545"/>
                    <a:pt x="702" y="352"/>
                  </a:cubicBezTo>
                  <a:cubicBezTo>
                    <a:pt x="702" y="158"/>
                    <a:pt x="546" y="1"/>
                    <a:pt x="351"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 name="Google Shape;796;p21"/>
            <p:cNvSpPr/>
            <p:nvPr/>
          </p:nvSpPr>
          <p:spPr>
            <a:xfrm>
              <a:off x="7658645" y="713730"/>
              <a:ext cx="16570" cy="16632"/>
            </a:xfrm>
            <a:custGeom>
              <a:rect b="b" l="l" r="r" t="t"/>
              <a:pathLst>
                <a:path extrusionOk="0" h="533" w="531">
                  <a:moveTo>
                    <a:pt x="265" y="1"/>
                  </a:moveTo>
                  <a:cubicBezTo>
                    <a:pt x="120" y="1"/>
                    <a:pt x="0" y="120"/>
                    <a:pt x="0" y="266"/>
                  </a:cubicBezTo>
                  <a:cubicBezTo>
                    <a:pt x="0" y="413"/>
                    <a:pt x="120" y="533"/>
                    <a:pt x="265" y="533"/>
                  </a:cubicBezTo>
                  <a:cubicBezTo>
                    <a:pt x="413" y="533"/>
                    <a:pt x="530" y="413"/>
                    <a:pt x="530" y="266"/>
                  </a:cubicBezTo>
                  <a:cubicBezTo>
                    <a:pt x="530" y="120"/>
                    <a:pt x="413" y="1"/>
                    <a:pt x="265"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 name="Google Shape;797;p21"/>
            <p:cNvSpPr/>
            <p:nvPr/>
          </p:nvSpPr>
          <p:spPr>
            <a:xfrm>
              <a:off x="7686386" y="742282"/>
              <a:ext cx="24839" cy="24902"/>
            </a:xfrm>
            <a:custGeom>
              <a:rect b="b" l="l" r="r" t="t"/>
              <a:pathLst>
                <a:path extrusionOk="0" h="798" w="796">
                  <a:moveTo>
                    <a:pt x="397" y="1"/>
                  </a:moveTo>
                  <a:cubicBezTo>
                    <a:pt x="178" y="1"/>
                    <a:pt x="0" y="180"/>
                    <a:pt x="0" y="399"/>
                  </a:cubicBezTo>
                  <a:cubicBezTo>
                    <a:pt x="0" y="618"/>
                    <a:pt x="178" y="798"/>
                    <a:pt x="397" y="798"/>
                  </a:cubicBezTo>
                  <a:cubicBezTo>
                    <a:pt x="618" y="798"/>
                    <a:pt x="795" y="618"/>
                    <a:pt x="795" y="399"/>
                  </a:cubicBezTo>
                  <a:cubicBezTo>
                    <a:pt x="795" y="180"/>
                    <a:pt x="618" y="1"/>
                    <a:pt x="397"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8" name="Google Shape;798;p21"/>
            <p:cNvSpPr/>
            <p:nvPr/>
          </p:nvSpPr>
          <p:spPr>
            <a:xfrm>
              <a:off x="7658083" y="750364"/>
              <a:ext cx="10048" cy="10048"/>
            </a:xfrm>
            <a:custGeom>
              <a:rect b="b" l="l" r="r" t="t"/>
              <a:pathLst>
                <a:path extrusionOk="0" h="322" w="322">
                  <a:moveTo>
                    <a:pt x="160" y="1"/>
                  </a:moveTo>
                  <a:cubicBezTo>
                    <a:pt x="72" y="1"/>
                    <a:pt x="0" y="72"/>
                    <a:pt x="0" y="162"/>
                  </a:cubicBezTo>
                  <a:cubicBezTo>
                    <a:pt x="0" y="250"/>
                    <a:pt x="72" y="321"/>
                    <a:pt x="160" y="321"/>
                  </a:cubicBezTo>
                  <a:cubicBezTo>
                    <a:pt x="250" y="321"/>
                    <a:pt x="321" y="250"/>
                    <a:pt x="321" y="162"/>
                  </a:cubicBezTo>
                  <a:cubicBezTo>
                    <a:pt x="321" y="72"/>
                    <a:pt x="250" y="1"/>
                    <a:pt x="160"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 name="Google Shape;799;p21"/>
            <p:cNvSpPr/>
            <p:nvPr/>
          </p:nvSpPr>
          <p:spPr>
            <a:xfrm>
              <a:off x="7644634" y="679404"/>
              <a:ext cx="10110" cy="10110"/>
            </a:xfrm>
            <a:custGeom>
              <a:rect b="b" l="l" r="r" t="t"/>
              <a:pathLst>
                <a:path extrusionOk="0" h="324" w="324">
                  <a:moveTo>
                    <a:pt x="162" y="1"/>
                  </a:moveTo>
                  <a:cubicBezTo>
                    <a:pt x="75" y="1"/>
                    <a:pt x="1" y="73"/>
                    <a:pt x="1" y="162"/>
                  </a:cubicBezTo>
                  <a:cubicBezTo>
                    <a:pt x="1" y="252"/>
                    <a:pt x="75" y="324"/>
                    <a:pt x="162" y="324"/>
                  </a:cubicBezTo>
                  <a:cubicBezTo>
                    <a:pt x="252" y="324"/>
                    <a:pt x="324" y="252"/>
                    <a:pt x="324" y="162"/>
                  </a:cubicBezTo>
                  <a:cubicBezTo>
                    <a:pt x="324" y="73"/>
                    <a:pt x="252" y="1"/>
                    <a:pt x="162"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 name="Google Shape;800;p21"/>
            <p:cNvSpPr/>
            <p:nvPr/>
          </p:nvSpPr>
          <p:spPr>
            <a:xfrm>
              <a:off x="7629531" y="715664"/>
              <a:ext cx="6553" cy="6491"/>
            </a:xfrm>
            <a:custGeom>
              <a:rect b="b" l="l" r="r" t="t"/>
              <a:pathLst>
                <a:path extrusionOk="0" h="208" w="210">
                  <a:moveTo>
                    <a:pt x="104" y="1"/>
                  </a:moveTo>
                  <a:cubicBezTo>
                    <a:pt x="49" y="1"/>
                    <a:pt x="1" y="46"/>
                    <a:pt x="1" y="104"/>
                  </a:cubicBezTo>
                  <a:cubicBezTo>
                    <a:pt x="1" y="162"/>
                    <a:pt x="49" y="208"/>
                    <a:pt x="104" y="208"/>
                  </a:cubicBezTo>
                  <a:cubicBezTo>
                    <a:pt x="162" y="208"/>
                    <a:pt x="210" y="162"/>
                    <a:pt x="210" y="104"/>
                  </a:cubicBezTo>
                  <a:cubicBezTo>
                    <a:pt x="210" y="46"/>
                    <a:pt x="162" y="1"/>
                    <a:pt x="104"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1" name="Google Shape;801;p21"/>
            <p:cNvSpPr/>
            <p:nvPr/>
          </p:nvSpPr>
          <p:spPr>
            <a:xfrm>
              <a:off x="7655337" y="768650"/>
              <a:ext cx="3027" cy="3027"/>
            </a:xfrm>
            <a:custGeom>
              <a:rect b="b" l="l" r="r" t="t"/>
              <a:pathLst>
                <a:path extrusionOk="0" h="97" w="97">
                  <a:moveTo>
                    <a:pt x="49" y="1"/>
                  </a:moveTo>
                  <a:cubicBezTo>
                    <a:pt x="23" y="1"/>
                    <a:pt x="1" y="22"/>
                    <a:pt x="1" y="48"/>
                  </a:cubicBezTo>
                  <a:cubicBezTo>
                    <a:pt x="1" y="74"/>
                    <a:pt x="23" y="96"/>
                    <a:pt x="49" y="96"/>
                  </a:cubicBezTo>
                  <a:cubicBezTo>
                    <a:pt x="74" y="96"/>
                    <a:pt x="96" y="74"/>
                    <a:pt x="96" y="48"/>
                  </a:cubicBezTo>
                  <a:cubicBezTo>
                    <a:pt x="96" y="22"/>
                    <a:pt x="74" y="1"/>
                    <a:pt x="49"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2" name="Google Shape;802;p21"/>
            <p:cNvSpPr/>
            <p:nvPr/>
          </p:nvSpPr>
          <p:spPr>
            <a:xfrm>
              <a:off x="7607407" y="810122"/>
              <a:ext cx="4743" cy="4774"/>
            </a:xfrm>
            <a:custGeom>
              <a:rect b="b" l="l" r="r" t="t"/>
              <a:pathLst>
                <a:path extrusionOk="0" h="153" w="152">
                  <a:moveTo>
                    <a:pt x="76" y="1"/>
                  </a:moveTo>
                  <a:cubicBezTo>
                    <a:pt x="34" y="1"/>
                    <a:pt x="0" y="35"/>
                    <a:pt x="0" y="76"/>
                  </a:cubicBezTo>
                  <a:cubicBezTo>
                    <a:pt x="0" y="118"/>
                    <a:pt x="34" y="152"/>
                    <a:pt x="76" y="152"/>
                  </a:cubicBezTo>
                  <a:cubicBezTo>
                    <a:pt x="118" y="152"/>
                    <a:pt x="152" y="118"/>
                    <a:pt x="152" y="76"/>
                  </a:cubicBezTo>
                  <a:cubicBezTo>
                    <a:pt x="152" y="35"/>
                    <a:pt x="118" y="1"/>
                    <a:pt x="76"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 name="Google Shape;803;p21"/>
            <p:cNvSpPr/>
            <p:nvPr/>
          </p:nvSpPr>
          <p:spPr>
            <a:xfrm>
              <a:off x="7622447" y="774299"/>
              <a:ext cx="6553" cy="6522"/>
            </a:xfrm>
            <a:custGeom>
              <a:rect b="b" l="l" r="r" t="t"/>
              <a:pathLst>
                <a:path extrusionOk="0" h="209" w="210">
                  <a:moveTo>
                    <a:pt x="104" y="1"/>
                  </a:moveTo>
                  <a:cubicBezTo>
                    <a:pt x="48" y="1"/>
                    <a:pt x="1" y="47"/>
                    <a:pt x="1" y="104"/>
                  </a:cubicBezTo>
                  <a:cubicBezTo>
                    <a:pt x="1" y="162"/>
                    <a:pt x="48" y="208"/>
                    <a:pt x="104" y="208"/>
                  </a:cubicBezTo>
                  <a:cubicBezTo>
                    <a:pt x="162" y="208"/>
                    <a:pt x="210" y="162"/>
                    <a:pt x="210" y="104"/>
                  </a:cubicBezTo>
                  <a:cubicBezTo>
                    <a:pt x="210" y="47"/>
                    <a:pt x="162" y="1"/>
                    <a:pt x="104"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4" name="Google Shape;804;p21"/>
            <p:cNvSpPr/>
            <p:nvPr/>
          </p:nvSpPr>
          <p:spPr>
            <a:xfrm>
              <a:off x="7629593" y="477870"/>
              <a:ext cx="30394" cy="30362"/>
            </a:xfrm>
            <a:custGeom>
              <a:rect b="b" l="l" r="r" t="t"/>
              <a:pathLst>
                <a:path extrusionOk="0" h="973" w="974">
                  <a:moveTo>
                    <a:pt x="487" y="0"/>
                  </a:moveTo>
                  <a:cubicBezTo>
                    <a:pt x="218" y="0"/>
                    <a:pt x="1" y="217"/>
                    <a:pt x="1" y="486"/>
                  </a:cubicBezTo>
                  <a:cubicBezTo>
                    <a:pt x="1" y="755"/>
                    <a:pt x="218" y="973"/>
                    <a:pt x="487" y="973"/>
                  </a:cubicBezTo>
                  <a:cubicBezTo>
                    <a:pt x="756" y="973"/>
                    <a:pt x="973" y="755"/>
                    <a:pt x="973" y="486"/>
                  </a:cubicBezTo>
                  <a:cubicBezTo>
                    <a:pt x="973" y="217"/>
                    <a:pt x="756" y="0"/>
                    <a:pt x="487"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 name="Google Shape;805;p21"/>
            <p:cNvSpPr/>
            <p:nvPr/>
          </p:nvSpPr>
          <p:spPr>
            <a:xfrm>
              <a:off x="7642169" y="567897"/>
              <a:ext cx="13761" cy="13793"/>
            </a:xfrm>
            <a:custGeom>
              <a:rect b="b" l="l" r="r" t="t"/>
              <a:pathLst>
                <a:path extrusionOk="0" h="442" w="441">
                  <a:moveTo>
                    <a:pt x="221" y="1"/>
                  </a:moveTo>
                  <a:cubicBezTo>
                    <a:pt x="100" y="1"/>
                    <a:pt x="0" y="98"/>
                    <a:pt x="0" y="220"/>
                  </a:cubicBezTo>
                  <a:cubicBezTo>
                    <a:pt x="0" y="341"/>
                    <a:pt x="100" y="441"/>
                    <a:pt x="221" y="441"/>
                  </a:cubicBezTo>
                  <a:cubicBezTo>
                    <a:pt x="343" y="441"/>
                    <a:pt x="441" y="341"/>
                    <a:pt x="441" y="220"/>
                  </a:cubicBezTo>
                  <a:cubicBezTo>
                    <a:pt x="441" y="98"/>
                    <a:pt x="343" y="1"/>
                    <a:pt x="221"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 name="Google Shape;806;p21"/>
            <p:cNvSpPr/>
            <p:nvPr/>
          </p:nvSpPr>
          <p:spPr>
            <a:xfrm>
              <a:off x="7629344" y="614486"/>
              <a:ext cx="12295" cy="12326"/>
            </a:xfrm>
            <a:custGeom>
              <a:rect b="b" l="l" r="r" t="t"/>
              <a:pathLst>
                <a:path extrusionOk="0" h="395" w="394">
                  <a:moveTo>
                    <a:pt x="198" y="0"/>
                  </a:moveTo>
                  <a:cubicBezTo>
                    <a:pt x="88" y="0"/>
                    <a:pt x="1" y="88"/>
                    <a:pt x="1" y="198"/>
                  </a:cubicBezTo>
                  <a:cubicBezTo>
                    <a:pt x="1" y="305"/>
                    <a:pt x="88" y="395"/>
                    <a:pt x="198" y="395"/>
                  </a:cubicBezTo>
                  <a:cubicBezTo>
                    <a:pt x="306" y="395"/>
                    <a:pt x="393" y="305"/>
                    <a:pt x="393" y="198"/>
                  </a:cubicBezTo>
                  <a:cubicBezTo>
                    <a:pt x="393" y="88"/>
                    <a:pt x="306" y="0"/>
                    <a:pt x="198"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p21"/>
            <p:cNvSpPr/>
            <p:nvPr/>
          </p:nvSpPr>
          <p:spPr>
            <a:xfrm>
              <a:off x="7618235" y="532385"/>
              <a:ext cx="18785" cy="18879"/>
            </a:xfrm>
            <a:custGeom>
              <a:rect b="b" l="l" r="r" t="t"/>
              <a:pathLst>
                <a:path extrusionOk="0" h="605" w="602">
                  <a:moveTo>
                    <a:pt x="301" y="1"/>
                  </a:moveTo>
                  <a:cubicBezTo>
                    <a:pt x="136" y="1"/>
                    <a:pt x="0" y="136"/>
                    <a:pt x="0" y="302"/>
                  </a:cubicBezTo>
                  <a:cubicBezTo>
                    <a:pt x="0" y="469"/>
                    <a:pt x="136" y="605"/>
                    <a:pt x="301" y="605"/>
                  </a:cubicBezTo>
                  <a:cubicBezTo>
                    <a:pt x="468" y="605"/>
                    <a:pt x="602" y="469"/>
                    <a:pt x="602" y="302"/>
                  </a:cubicBezTo>
                  <a:cubicBezTo>
                    <a:pt x="602" y="136"/>
                    <a:pt x="468" y="1"/>
                    <a:pt x="301"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 name="Google Shape;808;p21"/>
            <p:cNvSpPr/>
            <p:nvPr/>
          </p:nvSpPr>
          <p:spPr>
            <a:xfrm>
              <a:off x="7591742" y="559702"/>
              <a:ext cx="3682" cy="3651"/>
            </a:xfrm>
            <a:custGeom>
              <a:rect b="b" l="l" r="r" t="t"/>
              <a:pathLst>
                <a:path extrusionOk="0" h="117" w="118">
                  <a:moveTo>
                    <a:pt x="60" y="1"/>
                  </a:moveTo>
                  <a:cubicBezTo>
                    <a:pt x="26" y="1"/>
                    <a:pt x="0" y="27"/>
                    <a:pt x="0" y="58"/>
                  </a:cubicBezTo>
                  <a:cubicBezTo>
                    <a:pt x="0" y="90"/>
                    <a:pt x="26" y="116"/>
                    <a:pt x="60" y="116"/>
                  </a:cubicBezTo>
                  <a:cubicBezTo>
                    <a:pt x="92" y="116"/>
                    <a:pt x="118" y="90"/>
                    <a:pt x="118" y="58"/>
                  </a:cubicBezTo>
                  <a:cubicBezTo>
                    <a:pt x="118" y="27"/>
                    <a:pt x="92" y="1"/>
                    <a:pt x="60"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 name="Google Shape;809;p21"/>
            <p:cNvSpPr/>
            <p:nvPr/>
          </p:nvSpPr>
          <p:spPr>
            <a:xfrm>
              <a:off x="7652248" y="537565"/>
              <a:ext cx="3620" cy="3620"/>
            </a:xfrm>
            <a:custGeom>
              <a:rect b="b" l="l" r="r" t="t"/>
              <a:pathLst>
                <a:path extrusionOk="0" h="116" w="116">
                  <a:moveTo>
                    <a:pt x="58" y="0"/>
                  </a:moveTo>
                  <a:cubicBezTo>
                    <a:pt x="26" y="0"/>
                    <a:pt x="0" y="26"/>
                    <a:pt x="0" y="58"/>
                  </a:cubicBezTo>
                  <a:cubicBezTo>
                    <a:pt x="0" y="90"/>
                    <a:pt x="26" y="116"/>
                    <a:pt x="58" y="116"/>
                  </a:cubicBezTo>
                  <a:cubicBezTo>
                    <a:pt x="90" y="116"/>
                    <a:pt x="116" y="90"/>
                    <a:pt x="116" y="58"/>
                  </a:cubicBezTo>
                  <a:cubicBezTo>
                    <a:pt x="116" y="26"/>
                    <a:pt x="90" y="0"/>
                    <a:pt x="58"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 name="Google Shape;810;p21"/>
            <p:cNvSpPr/>
            <p:nvPr/>
          </p:nvSpPr>
          <p:spPr>
            <a:xfrm>
              <a:off x="7633151" y="581408"/>
              <a:ext cx="5804" cy="5804"/>
            </a:xfrm>
            <a:custGeom>
              <a:rect b="b" l="l" r="r" t="t"/>
              <a:pathLst>
                <a:path extrusionOk="0" h="186" w="186">
                  <a:moveTo>
                    <a:pt x="92" y="0"/>
                  </a:moveTo>
                  <a:cubicBezTo>
                    <a:pt x="42" y="0"/>
                    <a:pt x="0" y="42"/>
                    <a:pt x="0" y="94"/>
                  </a:cubicBezTo>
                  <a:cubicBezTo>
                    <a:pt x="0" y="144"/>
                    <a:pt x="42" y="185"/>
                    <a:pt x="92" y="185"/>
                  </a:cubicBezTo>
                  <a:cubicBezTo>
                    <a:pt x="144" y="185"/>
                    <a:pt x="186" y="144"/>
                    <a:pt x="186" y="94"/>
                  </a:cubicBezTo>
                  <a:cubicBezTo>
                    <a:pt x="186" y="42"/>
                    <a:pt x="144" y="0"/>
                    <a:pt x="92"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 name="Google Shape;811;p21"/>
            <p:cNvSpPr/>
            <p:nvPr/>
          </p:nvSpPr>
          <p:spPr>
            <a:xfrm>
              <a:off x="7610059" y="594140"/>
              <a:ext cx="8020" cy="7988"/>
            </a:xfrm>
            <a:custGeom>
              <a:rect b="b" l="l" r="r" t="t"/>
              <a:pathLst>
                <a:path extrusionOk="0" h="256" w="257">
                  <a:moveTo>
                    <a:pt x="129" y="1"/>
                  </a:moveTo>
                  <a:cubicBezTo>
                    <a:pt x="59" y="1"/>
                    <a:pt x="1" y="58"/>
                    <a:pt x="1" y="128"/>
                  </a:cubicBezTo>
                  <a:cubicBezTo>
                    <a:pt x="1" y="198"/>
                    <a:pt x="59" y="256"/>
                    <a:pt x="129" y="256"/>
                  </a:cubicBezTo>
                  <a:cubicBezTo>
                    <a:pt x="198" y="256"/>
                    <a:pt x="256" y="198"/>
                    <a:pt x="256" y="128"/>
                  </a:cubicBezTo>
                  <a:cubicBezTo>
                    <a:pt x="256" y="58"/>
                    <a:pt x="198" y="1"/>
                    <a:pt x="129"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 name="Google Shape;812;p21"/>
            <p:cNvSpPr/>
            <p:nvPr/>
          </p:nvSpPr>
          <p:spPr>
            <a:xfrm>
              <a:off x="7663232" y="515035"/>
              <a:ext cx="7988" cy="7988"/>
            </a:xfrm>
            <a:custGeom>
              <a:rect b="b" l="l" r="r" t="t"/>
              <a:pathLst>
                <a:path extrusionOk="0" h="256" w="256">
                  <a:moveTo>
                    <a:pt x="128" y="1"/>
                  </a:moveTo>
                  <a:cubicBezTo>
                    <a:pt x="59" y="1"/>
                    <a:pt x="1" y="57"/>
                    <a:pt x="1" y="128"/>
                  </a:cubicBezTo>
                  <a:cubicBezTo>
                    <a:pt x="1" y="198"/>
                    <a:pt x="59" y="256"/>
                    <a:pt x="128" y="256"/>
                  </a:cubicBezTo>
                  <a:cubicBezTo>
                    <a:pt x="198" y="256"/>
                    <a:pt x="256" y="198"/>
                    <a:pt x="256" y="128"/>
                  </a:cubicBezTo>
                  <a:cubicBezTo>
                    <a:pt x="256" y="57"/>
                    <a:pt x="198" y="1"/>
                    <a:pt x="128"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 name="Google Shape;813;p21"/>
            <p:cNvSpPr/>
            <p:nvPr/>
          </p:nvSpPr>
          <p:spPr>
            <a:xfrm>
              <a:off x="7531766" y="558067"/>
              <a:ext cx="33951" cy="33920"/>
            </a:xfrm>
            <a:custGeom>
              <a:rect b="b" l="l" r="r" t="t"/>
              <a:pathLst>
                <a:path extrusionOk="0" h="1087" w="1088">
                  <a:moveTo>
                    <a:pt x="543" y="1"/>
                  </a:moveTo>
                  <a:cubicBezTo>
                    <a:pt x="244" y="1"/>
                    <a:pt x="1" y="244"/>
                    <a:pt x="1" y="545"/>
                  </a:cubicBezTo>
                  <a:cubicBezTo>
                    <a:pt x="1" y="844"/>
                    <a:pt x="244" y="1087"/>
                    <a:pt x="543" y="1087"/>
                  </a:cubicBezTo>
                  <a:cubicBezTo>
                    <a:pt x="844" y="1087"/>
                    <a:pt x="1087" y="844"/>
                    <a:pt x="1087" y="545"/>
                  </a:cubicBezTo>
                  <a:cubicBezTo>
                    <a:pt x="1087" y="244"/>
                    <a:pt x="844" y="1"/>
                    <a:pt x="543"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 name="Google Shape;814;p21"/>
            <p:cNvSpPr/>
            <p:nvPr/>
          </p:nvSpPr>
          <p:spPr>
            <a:xfrm>
              <a:off x="7625693" y="637121"/>
              <a:ext cx="13761" cy="13793"/>
            </a:xfrm>
            <a:custGeom>
              <a:rect b="b" l="l" r="r" t="t"/>
              <a:pathLst>
                <a:path extrusionOk="0" h="442" w="441">
                  <a:moveTo>
                    <a:pt x="221" y="1"/>
                  </a:moveTo>
                  <a:cubicBezTo>
                    <a:pt x="98" y="1"/>
                    <a:pt x="0" y="98"/>
                    <a:pt x="0" y="220"/>
                  </a:cubicBezTo>
                  <a:cubicBezTo>
                    <a:pt x="0" y="341"/>
                    <a:pt x="98" y="441"/>
                    <a:pt x="221" y="441"/>
                  </a:cubicBezTo>
                  <a:cubicBezTo>
                    <a:pt x="343" y="441"/>
                    <a:pt x="441" y="341"/>
                    <a:pt x="441" y="220"/>
                  </a:cubicBezTo>
                  <a:cubicBezTo>
                    <a:pt x="441" y="98"/>
                    <a:pt x="343" y="1"/>
                    <a:pt x="221"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 name="Google Shape;815;p21"/>
            <p:cNvSpPr/>
            <p:nvPr/>
          </p:nvSpPr>
          <p:spPr>
            <a:xfrm>
              <a:off x="7646194" y="860612"/>
              <a:ext cx="12295" cy="12357"/>
            </a:xfrm>
            <a:custGeom>
              <a:rect b="b" l="l" r="r" t="t"/>
              <a:pathLst>
                <a:path extrusionOk="0" h="396" w="394">
                  <a:moveTo>
                    <a:pt x="196" y="1"/>
                  </a:moveTo>
                  <a:cubicBezTo>
                    <a:pt x="88" y="1"/>
                    <a:pt x="1" y="91"/>
                    <a:pt x="1" y="198"/>
                  </a:cubicBezTo>
                  <a:cubicBezTo>
                    <a:pt x="1" y="308"/>
                    <a:pt x="88" y="395"/>
                    <a:pt x="196" y="395"/>
                  </a:cubicBezTo>
                  <a:cubicBezTo>
                    <a:pt x="306" y="395"/>
                    <a:pt x="393" y="308"/>
                    <a:pt x="393" y="198"/>
                  </a:cubicBezTo>
                  <a:cubicBezTo>
                    <a:pt x="393" y="91"/>
                    <a:pt x="306" y="1"/>
                    <a:pt x="196"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6" name="Google Shape;816;p21"/>
            <p:cNvSpPr/>
            <p:nvPr/>
          </p:nvSpPr>
          <p:spPr>
            <a:xfrm>
              <a:off x="7577481" y="641603"/>
              <a:ext cx="18817" cy="18879"/>
            </a:xfrm>
            <a:custGeom>
              <a:rect b="b" l="l" r="r" t="t"/>
              <a:pathLst>
                <a:path extrusionOk="0" h="605" w="603">
                  <a:moveTo>
                    <a:pt x="302" y="0"/>
                  </a:moveTo>
                  <a:cubicBezTo>
                    <a:pt x="136" y="0"/>
                    <a:pt x="1" y="136"/>
                    <a:pt x="1" y="303"/>
                  </a:cubicBezTo>
                  <a:cubicBezTo>
                    <a:pt x="1" y="469"/>
                    <a:pt x="136" y="604"/>
                    <a:pt x="302" y="604"/>
                  </a:cubicBezTo>
                  <a:cubicBezTo>
                    <a:pt x="469" y="604"/>
                    <a:pt x="603" y="469"/>
                    <a:pt x="603" y="303"/>
                  </a:cubicBezTo>
                  <a:cubicBezTo>
                    <a:pt x="603" y="136"/>
                    <a:pt x="469" y="0"/>
                    <a:pt x="302"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 name="Google Shape;817;p21"/>
            <p:cNvSpPr/>
            <p:nvPr/>
          </p:nvSpPr>
          <p:spPr>
            <a:xfrm>
              <a:off x="7668163" y="845071"/>
              <a:ext cx="3620" cy="3713"/>
            </a:xfrm>
            <a:custGeom>
              <a:rect b="b" l="l" r="r" t="t"/>
              <a:pathLst>
                <a:path extrusionOk="0" h="119" w="116">
                  <a:moveTo>
                    <a:pt x="58" y="1"/>
                  </a:moveTo>
                  <a:cubicBezTo>
                    <a:pt x="26" y="1"/>
                    <a:pt x="0" y="27"/>
                    <a:pt x="0" y="58"/>
                  </a:cubicBezTo>
                  <a:cubicBezTo>
                    <a:pt x="0" y="92"/>
                    <a:pt x="26" y="118"/>
                    <a:pt x="58" y="118"/>
                  </a:cubicBezTo>
                  <a:cubicBezTo>
                    <a:pt x="90" y="118"/>
                    <a:pt x="116" y="92"/>
                    <a:pt x="116" y="58"/>
                  </a:cubicBezTo>
                  <a:cubicBezTo>
                    <a:pt x="116" y="27"/>
                    <a:pt x="90" y="1"/>
                    <a:pt x="58"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8" name="Google Shape;818;p21"/>
            <p:cNvSpPr/>
            <p:nvPr/>
          </p:nvSpPr>
          <p:spPr>
            <a:xfrm>
              <a:off x="7626566" y="599145"/>
              <a:ext cx="3620" cy="3620"/>
            </a:xfrm>
            <a:custGeom>
              <a:rect b="b" l="l" r="r" t="t"/>
              <a:pathLst>
                <a:path extrusionOk="0" h="116" w="116">
                  <a:moveTo>
                    <a:pt x="58" y="0"/>
                  </a:moveTo>
                  <a:cubicBezTo>
                    <a:pt x="26" y="0"/>
                    <a:pt x="0" y="26"/>
                    <a:pt x="0" y="58"/>
                  </a:cubicBezTo>
                  <a:cubicBezTo>
                    <a:pt x="0" y="90"/>
                    <a:pt x="26" y="116"/>
                    <a:pt x="58" y="116"/>
                  </a:cubicBezTo>
                  <a:cubicBezTo>
                    <a:pt x="90" y="116"/>
                    <a:pt x="116" y="90"/>
                    <a:pt x="116" y="58"/>
                  </a:cubicBezTo>
                  <a:cubicBezTo>
                    <a:pt x="116" y="26"/>
                    <a:pt x="90" y="0"/>
                    <a:pt x="58"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9" name="Google Shape;819;p21"/>
            <p:cNvSpPr/>
            <p:nvPr/>
          </p:nvSpPr>
          <p:spPr>
            <a:xfrm>
              <a:off x="7622807" y="872984"/>
              <a:ext cx="5835" cy="5804"/>
            </a:xfrm>
            <a:custGeom>
              <a:rect b="b" l="l" r="r" t="t"/>
              <a:pathLst>
                <a:path extrusionOk="0" h="186" w="187">
                  <a:moveTo>
                    <a:pt x="94" y="0"/>
                  </a:moveTo>
                  <a:cubicBezTo>
                    <a:pt x="43" y="0"/>
                    <a:pt x="1" y="42"/>
                    <a:pt x="1" y="94"/>
                  </a:cubicBezTo>
                  <a:cubicBezTo>
                    <a:pt x="1" y="146"/>
                    <a:pt x="43" y="186"/>
                    <a:pt x="94" y="186"/>
                  </a:cubicBezTo>
                  <a:cubicBezTo>
                    <a:pt x="144" y="186"/>
                    <a:pt x="186" y="146"/>
                    <a:pt x="186" y="94"/>
                  </a:cubicBezTo>
                  <a:cubicBezTo>
                    <a:pt x="186" y="42"/>
                    <a:pt x="144" y="0"/>
                    <a:pt x="94"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0" name="Google Shape;820;p21"/>
            <p:cNvSpPr/>
            <p:nvPr/>
          </p:nvSpPr>
          <p:spPr>
            <a:xfrm>
              <a:off x="7628095" y="824757"/>
              <a:ext cx="7988" cy="7988"/>
            </a:xfrm>
            <a:custGeom>
              <a:rect b="b" l="l" r="r" t="t"/>
              <a:pathLst>
                <a:path extrusionOk="0" h="256" w="256">
                  <a:moveTo>
                    <a:pt x="128" y="0"/>
                  </a:moveTo>
                  <a:cubicBezTo>
                    <a:pt x="57" y="0"/>
                    <a:pt x="1" y="58"/>
                    <a:pt x="1" y="128"/>
                  </a:cubicBezTo>
                  <a:cubicBezTo>
                    <a:pt x="1" y="199"/>
                    <a:pt x="57" y="255"/>
                    <a:pt x="128" y="255"/>
                  </a:cubicBezTo>
                  <a:cubicBezTo>
                    <a:pt x="198" y="255"/>
                    <a:pt x="256" y="199"/>
                    <a:pt x="256" y="128"/>
                  </a:cubicBezTo>
                  <a:cubicBezTo>
                    <a:pt x="256" y="58"/>
                    <a:pt x="198" y="0"/>
                    <a:pt x="128"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1" name="Google Shape;821;p21"/>
            <p:cNvSpPr/>
            <p:nvPr/>
          </p:nvSpPr>
          <p:spPr>
            <a:xfrm>
              <a:off x="7592959" y="635998"/>
              <a:ext cx="8020" cy="7988"/>
            </a:xfrm>
            <a:custGeom>
              <a:rect b="b" l="l" r="r" t="t"/>
              <a:pathLst>
                <a:path extrusionOk="0" h="256" w="257">
                  <a:moveTo>
                    <a:pt x="128" y="1"/>
                  </a:moveTo>
                  <a:cubicBezTo>
                    <a:pt x="59" y="1"/>
                    <a:pt x="1" y="59"/>
                    <a:pt x="1" y="128"/>
                  </a:cubicBezTo>
                  <a:cubicBezTo>
                    <a:pt x="1" y="200"/>
                    <a:pt x="59" y="256"/>
                    <a:pt x="128" y="256"/>
                  </a:cubicBezTo>
                  <a:cubicBezTo>
                    <a:pt x="200" y="256"/>
                    <a:pt x="256" y="200"/>
                    <a:pt x="256" y="128"/>
                  </a:cubicBezTo>
                  <a:cubicBezTo>
                    <a:pt x="256" y="59"/>
                    <a:pt x="200" y="1"/>
                    <a:pt x="128"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22" name="Google Shape;822;p21"/>
          <p:cNvSpPr/>
          <p:nvPr/>
        </p:nvSpPr>
        <p:spPr>
          <a:xfrm>
            <a:off x="50" y="4136400"/>
            <a:ext cx="9143926" cy="952274"/>
          </a:xfrm>
          <a:custGeom>
            <a:rect b="b" l="l" r="r" t="t"/>
            <a:pathLst>
              <a:path extrusionOk="0" h="7083" w="47338">
                <a:moveTo>
                  <a:pt x="47338" y="0"/>
                </a:moveTo>
                <a:cubicBezTo>
                  <a:pt x="47244" y="20"/>
                  <a:pt x="47154" y="42"/>
                  <a:pt x="47065" y="64"/>
                </a:cubicBezTo>
                <a:cubicBezTo>
                  <a:pt x="41079" y="1522"/>
                  <a:pt x="40944" y="2924"/>
                  <a:pt x="33454" y="2924"/>
                </a:cubicBezTo>
                <a:cubicBezTo>
                  <a:pt x="33092" y="2924"/>
                  <a:pt x="32712" y="2920"/>
                  <a:pt x="32314" y="2914"/>
                </a:cubicBezTo>
                <a:cubicBezTo>
                  <a:pt x="23683" y="2770"/>
                  <a:pt x="23217" y="1158"/>
                  <a:pt x="16072" y="1026"/>
                </a:cubicBezTo>
                <a:cubicBezTo>
                  <a:pt x="15864" y="1023"/>
                  <a:pt x="15661" y="1021"/>
                  <a:pt x="15463" y="1021"/>
                </a:cubicBezTo>
                <a:cubicBezTo>
                  <a:pt x="9354" y="1021"/>
                  <a:pt x="8001" y="2787"/>
                  <a:pt x="3522" y="2787"/>
                </a:cubicBezTo>
                <a:cubicBezTo>
                  <a:pt x="3166" y="2787"/>
                  <a:pt x="2791" y="2776"/>
                  <a:pt x="2391" y="2752"/>
                </a:cubicBezTo>
                <a:cubicBezTo>
                  <a:pt x="1270" y="2686"/>
                  <a:pt x="528" y="2495"/>
                  <a:pt x="0" y="2228"/>
                </a:cubicBezTo>
                <a:lnTo>
                  <a:pt x="0" y="7083"/>
                </a:lnTo>
                <a:lnTo>
                  <a:pt x="47338" y="5787"/>
                </a:lnTo>
                <a:lnTo>
                  <a:pt x="47338" y="0"/>
                </a:lnTo>
                <a:close/>
              </a:path>
            </a:pathLst>
          </a:custGeom>
          <a:solidFill>
            <a:schemeClr val="dk2"/>
          </a:solidFill>
          <a:ln>
            <a:noFill/>
          </a:ln>
          <a:effectLst>
            <a:outerShdw blurRad="114300" rotWithShape="0" algn="bl" dir="5400000" dist="1333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23" name="Google Shape;823;p21"/>
          <p:cNvGrpSpPr/>
          <p:nvPr/>
        </p:nvGrpSpPr>
        <p:grpSpPr>
          <a:xfrm>
            <a:off x="3998097" y="3986772"/>
            <a:ext cx="983474" cy="855528"/>
            <a:chOff x="608900" y="3614050"/>
            <a:chExt cx="136425" cy="118675"/>
          </a:xfrm>
        </p:grpSpPr>
        <p:sp>
          <p:nvSpPr>
            <p:cNvPr id="824" name="Google Shape;824;p21"/>
            <p:cNvSpPr/>
            <p:nvPr/>
          </p:nvSpPr>
          <p:spPr>
            <a:xfrm>
              <a:off x="672650" y="3622225"/>
              <a:ext cx="72675" cy="110500"/>
            </a:xfrm>
            <a:custGeom>
              <a:rect b="b" l="l" r="r" t="t"/>
              <a:pathLst>
                <a:path extrusionOk="0" h="4420" w="2907">
                  <a:moveTo>
                    <a:pt x="2269" y="0"/>
                  </a:moveTo>
                  <a:cubicBezTo>
                    <a:pt x="2248" y="0"/>
                    <a:pt x="2226" y="6"/>
                    <a:pt x="2205" y="19"/>
                  </a:cubicBezTo>
                  <a:cubicBezTo>
                    <a:pt x="2025" y="131"/>
                    <a:pt x="1870" y="290"/>
                    <a:pt x="1736" y="452"/>
                  </a:cubicBezTo>
                  <a:cubicBezTo>
                    <a:pt x="1583" y="641"/>
                    <a:pt x="1447" y="846"/>
                    <a:pt x="1336" y="1064"/>
                  </a:cubicBezTo>
                  <a:cubicBezTo>
                    <a:pt x="1232" y="1269"/>
                    <a:pt x="1174" y="1496"/>
                    <a:pt x="1164" y="1727"/>
                  </a:cubicBezTo>
                  <a:cubicBezTo>
                    <a:pt x="1154" y="1960"/>
                    <a:pt x="1218" y="2201"/>
                    <a:pt x="1180" y="2431"/>
                  </a:cubicBezTo>
                  <a:cubicBezTo>
                    <a:pt x="1138" y="2672"/>
                    <a:pt x="969" y="2883"/>
                    <a:pt x="827" y="3078"/>
                  </a:cubicBezTo>
                  <a:cubicBezTo>
                    <a:pt x="712" y="3240"/>
                    <a:pt x="630" y="3425"/>
                    <a:pt x="586" y="3620"/>
                  </a:cubicBezTo>
                  <a:cubicBezTo>
                    <a:pt x="493" y="3441"/>
                    <a:pt x="431" y="3274"/>
                    <a:pt x="431" y="3070"/>
                  </a:cubicBezTo>
                  <a:cubicBezTo>
                    <a:pt x="431" y="2845"/>
                    <a:pt x="580" y="2678"/>
                    <a:pt x="636" y="2472"/>
                  </a:cubicBezTo>
                  <a:cubicBezTo>
                    <a:pt x="688" y="2281"/>
                    <a:pt x="814" y="2112"/>
                    <a:pt x="873" y="1922"/>
                  </a:cubicBezTo>
                  <a:cubicBezTo>
                    <a:pt x="937" y="1721"/>
                    <a:pt x="931" y="1498"/>
                    <a:pt x="899" y="1293"/>
                  </a:cubicBezTo>
                  <a:cubicBezTo>
                    <a:pt x="877" y="1159"/>
                    <a:pt x="837" y="1010"/>
                    <a:pt x="712" y="944"/>
                  </a:cubicBezTo>
                  <a:cubicBezTo>
                    <a:pt x="694" y="926"/>
                    <a:pt x="671" y="918"/>
                    <a:pt x="649" y="918"/>
                  </a:cubicBezTo>
                  <a:cubicBezTo>
                    <a:pt x="575" y="918"/>
                    <a:pt x="498" y="1000"/>
                    <a:pt x="543" y="1085"/>
                  </a:cubicBezTo>
                  <a:cubicBezTo>
                    <a:pt x="632" y="1257"/>
                    <a:pt x="584" y="1508"/>
                    <a:pt x="548" y="1683"/>
                  </a:cubicBezTo>
                  <a:cubicBezTo>
                    <a:pt x="503" y="1893"/>
                    <a:pt x="389" y="2058"/>
                    <a:pt x="301" y="2251"/>
                  </a:cubicBezTo>
                  <a:cubicBezTo>
                    <a:pt x="216" y="2445"/>
                    <a:pt x="118" y="2636"/>
                    <a:pt x="58" y="2835"/>
                  </a:cubicBezTo>
                  <a:cubicBezTo>
                    <a:pt x="0" y="3032"/>
                    <a:pt x="24" y="3252"/>
                    <a:pt x="72" y="3447"/>
                  </a:cubicBezTo>
                  <a:cubicBezTo>
                    <a:pt x="122" y="3652"/>
                    <a:pt x="254" y="3826"/>
                    <a:pt x="335" y="4021"/>
                  </a:cubicBezTo>
                  <a:cubicBezTo>
                    <a:pt x="389" y="4156"/>
                    <a:pt x="343" y="4288"/>
                    <a:pt x="295" y="4419"/>
                  </a:cubicBezTo>
                  <a:lnTo>
                    <a:pt x="1095" y="4419"/>
                  </a:lnTo>
                  <a:cubicBezTo>
                    <a:pt x="1085" y="4258"/>
                    <a:pt x="1011" y="4097"/>
                    <a:pt x="985" y="3937"/>
                  </a:cubicBezTo>
                  <a:cubicBezTo>
                    <a:pt x="1011" y="3891"/>
                    <a:pt x="1041" y="3848"/>
                    <a:pt x="1071" y="3806"/>
                  </a:cubicBezTo>
                  <a:cubicBezTo>
                    <a:pt x="1206" y="3622"/>
                    <a:pt x="1409" y="3499"/>
                    <a:pt x="1601" y="3373"/>
                  </a:cubicBezTo>
                  <a:cubicBezTo>
                    <a:pt x="1750" y="3276"/>
                    <a:pt x="1926" y="3212"/>
                    <a:pt x="2061" y="3098"/>
                  </a:cubicBezTo>
                  <a:cubicBezTo>
                    <a:pt x="2350" y="2855"/>
                    <a:pt x="2494" y="2484"/>
                    <a:pt x="2488" y="2120"/>
                  </a:cubicBezTo>
                  <a:cubicBezTo>
                    <a:pt x="2482" y="1791"/>
                    <a:pt x="2587" y="1392"/>
                    <a:pt x="2838" y="1149"/>
                  </a:cubicBezTo>
                  <a:cubicBezTo>
                    <a:pt x="2907" y="1084"/>
                    <a:pt x="2848" y="954"/>
                    <a:pt x="2756" y="954"/>
                  </a:cubicBezTo>
                  <a:cubicBezTo>
                    <a:pt x="2749" y="954"/>
                    <a:pt x="2742" y="954"/>
                    <a:pt x="2735" y="956"/>
                  </a:cubicBezTo>
                  <a:cubicBezTo>
                    <a:pt x="2412" y="1028"/>
                    <a:pt x="2256" y="1432"/>
                    <a:pt x="2175" y="1703"/>
                  </a:cubicBezTo>
                  <a:cubicBezTo>
                    <a:pt x="2113" y="1906"/>
                    <a:pt x="2153" y="2118"/>
                    <a:pt x="2099" y="2319"/>
                  </a:cubicBezTo>
                  <a:cubicBezTo>
                    <a:pt x="2037" y="2550"/>
                    <a:pt x="1951" y="2741"/>
                    <a:pt x="1732" y="2873"/>
                  </a:cubicBezTo>
                  <a:cubicBezTo>
                    <a:pt x="1575" y="2967"/>
                    <a:pt x="1411" y="3054"/>
                    <a:pt x="1256" y="3154"/>
                  </a:cubicBezTo>
                  <a:cubicBezTo>
                    <a:pt x="1366" y="2979"/>
                    <a:pt x="1465" y="2817"/>
                    <a:pt x="1537" y="2614"/>
                  </a:cubicBezTo>
                  <a:cubicBezTo>
                    <a:pt x="1603" y="2427"/>
                    <a:pt x="1585" y="2233"/>
                    <a:pt x="1561" y="2040"/>
                  </a:cubicBezTo>
                  <a:cubicBezTo>
                    <a:pt x="1533" y="1803"/>
                    <a:pt x="1541" y="1570"/>
                    <a:pt x="1617" y="1343"/>
                  </a:cubicBezTo>
                  <a:cubicBezTo>
                    <a:pt x="1694" y="1105"/>
                    <a:pt x="1818" y="884"/>
                    <a:pt x="1981" y="695"/>
                  </a:cubicBezTo>
                  <a:cubicBezTo>
                    <a:pt x="2129" y="527"/>
                    <a:pt x="2338" y="246"/>
                    <a:pt x="2378" y="171"/>
                  </a:cubicBezTo>
                  <a:cubicBezTo>
                    <a:pt x="2422" y="90"/>
                    <a:pt x="2352" y="0"/>
                    <a:pt x="2269" y="0"/>
                  </a:cubicBezTo>
                  <a:close/>
                </a:path>
              </a:pathLst>
            </a:custGeom>
            <a:solidFill>
              <a:schemeClr val="lt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5" name="Google Shape;825;p21"/>
            <p:cNvSpPr/>
            <p:nvPr/>
          </p:nvSpPr>
          <p:spPr>
            <a:xfrm>
              <a:off x="635825" y="3614050"/>
              <a:ext cx="47100" cy="118675"/>
            </a:xfrm>
            <a:custGeom>
              <a:rect b="b" l="l" r="r" t="t"/>
              <a:pathLst>
                <a:path extrusionOk="0" h="4747" w="1884">
                  <a:moveTo>
                    <a:pt x="124" y="1"/>
                  </a:moveTo>
                  <a:cubicBezTo>
                    <a:pt x="61" y="1"/>
                    <a:pt x="1" y="46"/>
                    <a:pt x="11" y="129"/>
                  </a:cubicBezTo>
                  <a:cubicBezTo>
                    <a:pt x="45" y="390"/>
                    <a:pt x="164" y="703"/>
                    <a:pt x="230" y="884"/>
                  </a:cubicBezTo>
                  <a:cubicBezTo>
                    <a:pt x="296" y="1066"/>
                    <a:pt x="417" y="1438"/>
                    <a:pt x="427" y="1534"/>
                  </a:cubicBezTo>
                  <a:cubicBezTo>
                    <a:pt x="471" y="1986"/>
                    <a:pt x="59" y="2347"/>
                    <a:pt x="59" y="2795"/>
                  </a:cubicBezTo>
                  <a:cubicBezTo>
                    <a:pt x="59" y="3061"/>
                    <a:pt x="96" y="3344"/>
                    <a:pt x="228" y="3579"/>
                  </a:cubicBezTo>
                  <a:cubicBezTo>
                    <a:pt x="342" y="3782"/>
                    <a:pt x="489" y="3963"/>
                    <a:pt x="627" y="4153"/>
                  </a:cubicBezTo>
                  <a:cubicBezTo>
                    <a:pt x="760" y="4336"/>
                    <a:pt x="866" y="4535"/>
                    <a:pt x="909" y="4746"/>
                  </a:cubicBezTo>
                  <a:lnTo>
                    <a:pt x="1378" y="4746"/>
                  </a:lnTo>
                  <a:cubicBezTo>
                    <a:pt x="1312" y="4515"/>
                    <a:pt x="1236" y="4286"/>
                    <a:pt x="1196" y="4051"/>
                  </a:cubicBezTo>
                  <a:cubicBezTo>
                    <a:pt x="1157" y="3830"/>
                    <a:pt x="1109" y="3541"/>
                    <a:pt x="1234" y="3340"/>
                  </a:cubicBezTo>
                  <a:cubicBezTo>
                    <a:pt x="1372" y="3116"/>
                    <a:pt x="1527" y="2919"/>
                    <a:pt x="1563" y="2654"/>
                  </a:cubicBezTo>
                  <a:cubicBezTo>
                    <a:pt x="1603" y="2359"/>
                    <a:pt x="1603" y="2058"/>
                    <a:pt x="1565" y="1761"/>
                  </a:cubicBezTo>
                  <a:cubicBezTo>
                    <a:pt x="1529" y="1488"/>
                    <a:pt x="1543" y="1173"/>
                    <a:pt x="1623" y="908"/>
                  </a:cubicBezTo>
                  <a:cubicBezTo>
                    <a:pt x="1661" y="785"/>
                    <a:pt x="1705" y="659"/>
                    <a:pt x="1746" y="536"/>
                  </a:cubicBezTo>
                  <a:cubicBezTo>
                    <a:pt x="1758" y="500"/>
                    <a:pt x="1770" y="464"/>
                    <a:pt x="1780" y="428"/>
                  </a:cubicBezTo>
                  <a:cubicBezTo>
                    <a:pt x="1788" y="402"/>
                    <a:pt x="1809" y="377"/>
                    <a:pt x="1802" y="377"/>
                  </a:cubicBezTo>
                  <a:cubicBezTo>
                    <a:pt x="1799" y="377"/>
                    <a:pt x="1793" y="380"/>
                    <a:pt x="1780" y="388"/>
                  </a:cubicBezTo>
                  <a:cubicBezTo>
                    <a:pt x="1840" y="348"/>
                    <a:pt x="1884" y="261"/>
                    <a:pt x="1834" y="195"/>
                  </a:cubicBezTo>
                  <a:lnTo>
                    <a:pt x="1824" y="183"/>
                  </a:lnTo>
                  <a:cubicBezTo>
                    <a:pt x="1797" y="144"/>
                    <a:pt x="1751" y="121"/>
                    <a:pt x="1704" y="121"/>
                  </a:cubicBezTo>
                  <a:cubicBezTo>
                    <a:pt x="1693" y="121"/>
                    <a:pt x="1682" y="122"/>
                    <a:pt x="1671" y="125"/>
                  </a:cubicBezTo>
                  <a:cubicBezTo>
                    <a:pt x="1497" y="139"/>
                    <a:pt x="1432" y="348"/>
                    <a:pt x="1372" y="478"/>
                  </a:cubicBezTo>
                  <a:cubicBezTo>
                    <a:pt x="1258" y="729"/>
                    <a:pt x="1183" y="996"/>
                    <a:pt x="1151" y="1271"/>
                  </a:cubicBezTo>
                  <a:cubicBezTo>
                    <a:pt x="1077" y="1823"/>
                    <a:pt x="1304" y="2455"/>
                    <a:pt x="975" y="2953"/>
                  </a:cubicBezTo>
                  <a:cubicBezTo>
                    <a:pt x="836" y="3164"/>
                    <a:pt x="746" y="3345"/>
                    <a:pt x="736" y="3589"/>
                  </a:cubicBezTo>
                  <a:cubicBezTo>
                    <a:pt x="597" y="3381"/>
                    <a:pt x="487" y="3160"/>
                    <a:pt x="471" y="2907"/>
                  </a:cubicBezTo>
                  <a:cubicBezTo>
                    <a:pt x="455" y="2626"/>
                    <a:pt x="601" y="2369"/>
                    <a:pt x="714" y="2118"/>
                  </a:cubicBezTo>
                  <a:cubicBezTo>
                    <a:pt x="796" y="1943"/>
                    <a:pt x="840" y="1699"/>
                    <a:pt x="812" y="1508"/>
                  </a:cubicBezTo>
                  <a:cubicBezTo>
                    <a:pt x="780" y="1285"/>
                    <a:pt x="670" y="1050"/>
                    <a:pt x="583" y="843"/>
                  </a:cubicBezTo>
                  <a:cubicBezTo>
                    <a:pt x="477" y="593"/>
                    <a:pt x="326" y="348"/>
                    <a:pt x="244" y="89"/>
                  </a:cubicBezTo>
                  <a:cubicBezTo>
                    <a:pt x="225" y="29"/>
                    <a:pt x="174" y="1"/>
                    <a:pt x="124" y="1"/>
                  </a:cubicBezTo>
                  <a:close/>
                </a:path>
              </a:pathLst>
            </a:custGeom>
            <a:solidFill>
              <a:schemeClr val="lt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6" name="Google Shape;826;p21"/>
            <p:cNvSpPr/>
            <p:nvPr/>
          </p:nvSpPr>
          <p:spPr>
            <a:xfrm>
              <a:off x="608900" y="3642125"/>
              <a:ext cx="44350" cy="90550"/>
            </a:xfrm>
            <a:custGeom>
              <a:rect b="b" l="l" r="r" t="t"/>
              <a:pathLst>
                <a:path extrusionOk="0" h="3622" w="1774">
                  <a:moveTo>
                    <a:pt x="187" y="0"/>
                  </a:moveTo>
                  <a:cubicBezTo>
                    <a:pt x="97" y="0"/>
                    <a:pt x="1" y="75"/>
                    <a:pt x="30" y="172"/>
                  </a:cubicBezTo>
                  <a:cubicBezTo>
                    <a:pt x="81" y="331"/>
                    <a:pt x="159" y="483"/>
                    <a:pt x="261" y="616"/>
                  </a:cubicBezTo>
                  <a:cubicBezTo>
                    <a:pt x="370" y="766"/>
                    <a:pt x="514" y="913"/>
                    <a:pt x="546" y="1101"/>
                  </a:cubicBezTo>
                  <a:cubicBezTo>
                    <a:pt x="576" y="1272"/>
                    <a:pt x="508" y="1447"/>
                    <a:pt x="470" y="1615"/>
                  </a:cubicBezTo>
                  <a:cubicBezTo>
                    <a:pt x="432" y="1792"/>
                    <a:pt x="358" y="1997"/>
                    <a:pt x="376" y="2179"/>
                  </a:cubicBezTo>
                  <a:cubicBezTo>
                    <a:pt x="402" y="2402"/>
                    <a:pt x="484" y="2613"/>
                    <a:pt x="613" y="2796"/>
                  </a:cubicBezTo>
                  <a:cubicBezTo>
                    <a:pt x="729" y="2964"/>
                    <a:pt x="906" y="3083"/>
                    <a:pt x="1038" y="3237"/>
                  </a:cubicBezTo>
                  <a:cubicBezTo>
                    <a:pt x="1138" y="3356"/>
                    <a:pt x="1225" y="3484"/>
                    <a:pt x="1295" y="3621"/>
                  </a:cubicBezTo>
                  <a:lnTo>
                    <a:pt x="1773" y="3621"/>
                  </a:lnTo>
                  <a:cubicBezTo>
                    <a:pt x="1735" y="3504"/>
                    <a:pt x="1684" y="3392"/>
                    <a:pt x="1624" y="3285"/>
                  </a:cubicBezTo>
                  <a:cubicBezTo>
                    <a:pt x="1512" y="3091"/>
                    <a:pt x="1371" y="2918"/>
                    <a:pt x="1207" y="2769"/>
                  </a:cubicBezTo>
                  <a:cubicBezTo>
                    <a:pt x="1030" y="2605"/>
                    <a:pt x="873" y="2442"/>
                    <a:pt x="829" y="2201"/>
                  </a:cubicBezTo>
                  <a:cubicBezTo>
                    <a:pt x="793" y="2003"/>
                    <a:pt x="888" y="1770"/>
                    <a:pt x="916" y="1573"/>
                  </a:cubicBezTo>
                  <a:cubicBezTo>
                    <a:pt x="946" y="1382"/>
                    <a:pt x="1004" y="1206"/>
                    <a:pt x="948" y="1009"/>
                  </a:cubicBezTo>
                  <a:cubicBezTo>
                    <a:pt x="890" y="800"/>
                    <a:pt x="783" y="660"/>
                    <a:pt x="639" y="497"/>
                  </a:cubicBezTo>
                  <a:cubicBezTo>
                    <a:pt x="524" y="365"/>
                    <a:pt x="378" y="232"/>
                    <a:pt x="305" y="72"/>
                  </a:cubicBezTo>
                  <a:cubicBezTo>
                    <a:pt x="281" y="21"/>
                    <a:pt x="235" y="0"/>
                    <a:pt x="187" y="0"/>
                  </a:cubicBezTo>
                  <a:close/>
                </a:path>
              </a:pathLst>
            </a:custGeom>
            <a:solidFill>
              <a:schemeClr val="lt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27" name="Google Shape;827;p21"/>
          <p:cNvSpPr/>
          <p:nvPr/>
        </p:nvSpPr>
        <p:spPr>
          <a:xfrm rot="-8740267">
            <a:off x="1017816" y="3975004"/>
            <a:ext cx="776093" cy="447327"/>
          </a:xfrm>
          <a:custGeom>
            <a:rect b="b" l="l" r="r" t="t"/>
            <a:pathLst>
              <a:path extrusionOk="0" h="3301" w="5727">
                <a:moveTo>
                  <a:pt x="1637" y="0"/>
                </a:moveTo>
                <a:cubicBezTo>
                  <a:pt x="1444" y="40"/>
                  <a:pt x="1316" y="44"/>
                  <a:pt x="1171" y="175"/>
                </a:cubicBezTo>
                <a:cubicBezTo>
                  <a:pt x="1244" y="355"/>
                  <a:pt x="1318" y="536"/>
                  <a:pt x="1392" y="716"/>
                </a:cubicBezTo>
                <a:cubicBezTo>
                  <a:pt x="1428" y="807"/>
                  <a:pt x="1466" y="897"/>
                  <a:pt x="1501" y="989"/>
                </a:cubicBezTo>
                <a:cubicBezTo>
                  <a:pt x="1531" y="1060"/>
                  <a:pt x="1561" y="1138"/>
                  <a:pt x="1533" y="1212"/>
                </a:cubicBezTo>
                <a:cubicBezTo>
                  <a:pt x="1513" y="1266"/>
                  <a:pt x="1464" y="1305"/>
                  <a:pt x="1416" y="1341"/>
                </a:cubicBezTo>
                <a:cubicBezTo>
                  <a:pt x="1262" y="1463"/>
                  <a:pt x="1123" y="1600"/>
                  <a:pt x="999" y="1752"/>
                </a:cubicBezTo>
                <a:cubicBezTo>
                  <a:pt x="886" y="1891"/>
                  <a:pt x="780" y="2049"/>
                  <a:pt x="623" y="2136"/>
                </a:cubicBezTo>
                <a:cubicBezTo>
                  <a:pt x="413" y="2254"/>
                  <a:pt x="106" y="2264"/>
                  <a:pt x="17" y="2485"/>
                </a:cubicBezTo>
                <a:cubicBezTo>
                  <a:pt x="5" y="2511"/>
                  <a:pt x="1" y="2541"/>
                  <a:pt x="11" y="2569"/>
                </a:cubicBezTo>
                <a:cubicBezTo>
                  <a:pt x="28" y="2611"/>
                  <a:pt x="78" y="2622"/>
                  <a:pt x="125" y="2622"/>
                </a:cubicBezTo>
                <a:cubicBezTo>
                  <a:pt x="134" y="2622"/>
                  <a:pt x="142" y="2621"/>
                  <a:pt x="150" y="2621"/>
                </a:cubicBezTo>
                <a:cubicBezTo>
                  <a:pt x="391" y="2597"/>
                  <a:pt x="617" y="2489"/>
                  <a:pt x="788" y="2316"/>
                </a:cubicBezTo>
                <a:lnTo>
                  <a:pt x="788" y="2316"/>
                </a:lnTo>
                <a:cubicBezTo>
                  <a:pt x="684" y="2485"/>
                  <a:pt x="672" y="2692"/>
                  <a:pt x="754" y="2872"/>
                </a:cubicBezTo>
                <a:cubicBezTo>
                  <a:pt x="762" y="2892"/>
                  <a:pt x="776" y="2908"/>
                  <a:pt x="796" y="2920"/>
                </a:cubicBezTo>
                <a:cubicBezTo>
                  <a:pt x="802" y="2922"/>
                  <a:pt x="808" y="2923"/>
                  <a:pt x="813" y="2923"/>
                </a:cubicBezTo>
                <a:cubicBezTo>
                  <a:pt x="856" y="2923"/>
                  <a:pt x="885" y="2861"/>
                  <a:pt x="896" y="2812"/>
                </a:cubicBezTo>
                <a:cubicBezTo>
                  <a:pt x="1009" y="2276"/>
                  <a:pt x="1366" y="1830"/>
                  <a:pt x="1711" y="1405"/>
                </a:cubicBezTo>
                <a:cubicBezTo>
                  <a:pt x="1798" y="1487"/>
                  <a:pt x="1920" y="1539"/>
                  <a:pt x="2008" y="1622"/>
                </a:cubicBezTo>
                <a:cubicBezTo>
                  <a:pt x="1784" y="1835"/>
                  <a:pt x="1659" y="2132"/>
                  <a:pt x="1661" y="2443"/>
                </a:cubicBezTo>
                <a:cubicBezTo>
                  <a:pt x="1661" y="2493"/>
                  <a:pt x="1665" y="2543"/>
                  <a:pt x="1641" y="2587"/>
                </a:cubicBezTo>
                <a:cubicBezTo>
                  <a:pt x="1621" y="2617"/>
                  <a:pt x="1595" y="2643"/>
                  <a:pt x="1563" y="2665"/>
                </a:cubicBezTo>
                <a:cubicBezTo>
                  <a:pt x="1472" y="2736"/>
                  <a:pt x="1390" y="2824"/>
                  <a:pt x="1320" y="2920"/>
                </a:cubicBezTo>
                <a:cubicBezTo>
                  <a:pt x="1252" y="3013"/>
                  <a:pt x="1196" y="3129"/>
                  <a:pt x="1226" y="3240"/>
                </a:cubicBezTo>
                <a:cubicBezTo>
                  <a:pt x="1230" y="3260"/>
                  <a:pt x="1240" y="3276"/>
                  <a:pt x="1256" y="3290"/>
                </a:cubicBezTo>
                <a:cubicBezTo>
                  <a:pt x="1266" y="3297"/>
                  <a:pt x="1277" y="3300"/>
                  <a:pt x="1289" y="3300"/>
                </a:cubicBezTo>
                <a:cubicBezTo>
                  <a:pt x="1317" y="3300"/>
                  <a:pt x="1348" y="3283"/>
                  <a:pt x="1372" y="3264"/>
                </a:cubicBezTo>
                <a:cubicBezTo>
                  <a:pt x="1545" y="3133"/>
                  <a:pt x="1693" y="2969"/>
                  <a:pt x="1806" y="2784"/>
                </a:cubicBezTo>
                <a:cubicBezTo>
                  <a:pt x="1824" y="2882"/>
                  <a:pt x="1844" y="2981"/>
                  <a:pt x="1898" y="3065"/>
                </a:cubicBezTo>
                <a:cubicBezTo>
                  <a:pt x="1924" y="3107"/>
                  <a:pt x="1962" y="3145"/>
                  <a:pt x="2006" y="3171"/>
                </a:cubicBezTo>
                <a:cubicBezTo>
                  <a:pt x="2040" y="3190"/>
                  <a:pt x="2079" y="3202"/>
                  <a:pt x="2118" y="3202"/>
                </a:cubicBezTo>
                <a:cubicBezTo>
                  <a:pt x="2127" y="3202"/>
                  <a:pt x="2135" y="3202"/>
                  <a:pt x="2143" y="3201"/>
                </a:cubicBezTo>
                <a:cubicBezTo>
                  <a:pt x="2133" y="3169"/>
                  <a:pt x="2125" y="3135"/>
                  <a:pt x="2117" y="3101"/>
                </a:cubicBezTo>
                <a:cubicBezTo>
                  <a:pt x="2045" y="2796"/>
                  <a:pt x="2028" y="2489"/>
                  <a:pt x="2031" y="2172"/>
                </a:cubicBezTo>
                <a:lnTo>
                  <a:pt x="2031" y="2172"/>
                </a:lnTo>
                <a:lnTo>
                  <a:pt x="2293" y="2226"/>
                </a:lnTo>
                <a:cubicBezTo>
                  <a:pt x="2330" y="2234"/>
                  <a:pt x="2369" y="2241"/>
                  <a:pt x="2406" y="2241"/>
                </a:cubicBezTo>
                <a:cubicBezTo>
                  <a:pt x="2428" y="2241"/>
                  <a:pt x="2449" y="2239"/>
                  <a:pt x="2470" y="2232"/>
                </a:cubicBezTo>
                <a:cubicBezTo>
                  <a:pt x="2528" y="2212"/>
                  <a:pt x="2576" y="2154"/>
                  <a:pt x="2560" y="2097"/>
                </a:cubicBezTo>
                <a:cubicBezTo>
                  <a:pt x="2550" y="2065"/>
                  <a:pt x="2528" y="2039"/>
                  <a:pt x="2502" y="2021"/>
                </a:cubicBezTo>
                <a:cubicBezTo>
                  <a:pt x="2432" y="1963"/>
                  <a:pt x="2354" y="1921"/>
                  <a:pt x="2269" y="1893"/>
                </a:cubicBezTo>
                <a:cubicBezTo>
                  <a:pt x="2255" y="1889"/>
                  <a:pt x="2241" y="1881"/>
                  <a:pt x="2231" y="1869"/>
                </a:cubicBezTo>
                <a:cubicBezTo>
                  <a:pt x="2223" y="1857"/>
                  <a:pt x="2221" y="1841"/>
                  <a:pt x="2225" y="1826"/>
                </a:cubicBezTo>
                <a:cubicBezTo>
                  <a:pt x="2231" y="1776"/>
                  <a:pt x="2243" y="1726"/>
                  <a:pt x="2259" y="1676"/>
                </a:cubicBezTo>
                <a:cubicBezTo>
                  <a:pt x="2273" y="1628"/>
                  <a:pt x="2293" y="1580"/>
                  <a:pt x="2318" y="1535"/>
                </a:cubicBezTo>
                <a:cubicBezTo>
                  <a:pt x="2418" y="1371"/>
                  <a:pt x="2599" y="1281"/>
                  <a:pt x="2785" y="1234"/>
                </a:cubicBezTo>
                <a:cubicBezTo>
                  <a:pt x="2944" y="1373"/>
                  <a:pt x="2938" y="1618"/>
                  <a:pt x="2918" y="1832"/>
                </a:cubicBezTo>
                <a:lnTo>
                  <a:pt x="2876" y="2262"/>
                </a:lnTo>
                <a:cubicBezTo>
                  <a:pt x="2864" y="2391"/>
                  <a:pt x="2851" y="2527"/>
                  <a:pt x="2783" y="2639"/>
                </a:cubicBezTo>
                <a:cubicBezTo>
                  <a:pt x="2761" y="2663"/>
                  <a:pt x="2747" y="2694"/>
                  <a:pt x="2741" y="2726"/>
                </a:cubicBezTo>
                <a:cubicBezTo>
                  <a:pt x="2739" y="2748"/>
                  <a:pt x="2747" y="2770"/>
                  <a:pt x="2763" y="2786"/>
                </a:cubicBezTo>
                <a:cubicBezTo>
                  <a:pt x="2785" y="2812"/>
                  <a:pt x="2820" y="2826"/>
                  <a:pt x="2855" y="2826"/>
                </a:cubicBezTo>
                <a:cubicBezTo>
                  <a:pt x="2858" y="2826"/>
                  <a:pt x="2860" y="2826"/>
                  <a:pt x="2862" y="2826"/>
                </a:cubicBezTo>
                <a:cubicBezTo>
                  <a:pt x="2920" y="2820"/>
                  <a:pt x="2970" y="2776"/>
                  <a:pt x="3006" y="2728"/>
                </a:cubicBezTo>
                <a:cubicBezTo>
                  <a:pt x="3016" y="2714"/>
                  <a:pt x="3026" y="2700"/>
                  <a:pt x="3034" y="2686"/>
                </a:cubicBezTo>
                <a:cubicBezTo>
                  <a:pt x="3076" y="2617"/>
                  <a:pt x="3100" y="2541"/>
                  <a:pt x="3108" y="2461"/>
                </a:cubicBezTo>
                <a:cubicBezTo>
                  <a:pt x="3145" y="2517"/>
                  <a:pt x="3185" y="2573"/>
                  <a:pt x="3227" y="2625"/>
                </a:cubicBezTo>
                <a:cubicBezTo>
                  <a:pt x="3275" y="2686"/>
                  <a:pt x="3327" y="2744"/>
                  <a:pt x="3385" y="2796"/>
                </a:cubicBezTo>
                <a:cubicBezTo>
                  <a:pt x="3494" y="2890"/>
                  <a:pt x="3632" y="2961"/>
                  <a:pt x="3777" y="2961"/>
                </a:cubicBezTo>
                <a:cubicBezTo>
                  <a:pt x="3699" y="2818"/>
                  <a:pt x="3610" y="2680"/>
                  <a:pt x="3508" y="2553"/>
                </a:cubicBezTo>
                <a:cubicBezTo>
                  <a:pt x="3478" y="2513"/>
                  <a:pt x="3444" y="2473"/>
                  <a:pt x="3413" y="2435"/>
                </a:cubicBezTo>
                <a:cubicBezTo>
                  <a:pt x="3347" y="2360"/>
                  <a:pt x="3275" y="2286"/>
                  <a:pt x="3233" y="2194"/>
                </a:cubicBezTo>
                <a:cubicBezTo>
                  <a:pt x="3191" y="2103"/>
                  <a:pt x="3185" y="1987"/>
                  <a:pt x="3247" y="1909"/>
                </a:cubicBezTo>
                <a:lnTo>
                  <a:pt x="3640" y="2105"/>
                </a:lnTo>
                <a:cubicBezTo>
                  <a:pt x="3703" y="2061"/>
                  <a:pt x="3701" y="1959"/>
                  <a:pt x="3660" y="1895"/>
                </a:cubicBezTo>
                <a:cubicBezTo>
                  <a:pt x="3616" y="1830"/>
                  <a:pt x="3546" y="1790"/>
                  <a:pt x="3484" y="1742"/>
                </a:cubicBezTo>
                <a:cubicBezTo>
                  <a:pt x="3295" y="1600"/>
                  <a:pt x="3151" y="1347"/>
                  <a:pt x="3116" y="1114"/>
                </a:cubicBezTo>
                <a:lnTo>
                  <a:pt x="3116" y="1114"/>
                </a:lnTo>
                <a:lnTo>
                  <a:pt x="3490" y="1132"/>
                </a:lnTo>
                <a:cubicBezTo>
                  <a:pt x="3494" y="1132"/>
                  <a:pt x="3498" y="1132"/>
                  <a:pt x="3502" y="1132"/>
                </a:cubicBezTo>
                <a:cubicBezTo>
                  <a:pt x="3538" y="1132"/>
                  <a:pt x="3572" y="1140"/>
                  <a:pt x="3604" y="1156"/>
                </a:cubicBezTo>
                <a:cubicBezTo>
                  <a:pt x="3648" y="1184"/>
                  <a:pt x="3666" y="1236"/>
                  <a:pt x="3686" y="1283"/>
                </a:cubicBezTo>
                <a:cubicBezTo>
                  <a:pt x="3773" y="1507"/>
                  <a:pt x="3913" y="1706"/>
                  <a:pt x="4092" y="1865"/>
                </a:cubicBezTo>
                <a:cubicBezTo>
                  <a:pt x="4135" y="1905"/>
                  <a:pt x="4199" y="1940"/>
                  <a:pt x="4254" y="1940"/>
                </a:cubicBezTo>
                <a:cubicBezTo>
                  <a:pt x="4284" y="1940"/>
                  <a:pt x="4312" y="1929"/>
                  <a:pt x="4331" y="1901"/>
                </a:cubicBezTo>
                <a:cubicBezTo>
                  <a:pt x="4192" y="1736"/>
                  <a:pt x="4084" y="1547"/>
                  <a:pt x="4014" y="1343"/>
                </a:cubicBezTo>
                <a:cubicBezTo>
                  <a:pt x="4000" y="1301"/>
                  <a:pt x="3988" y="1252"/>
                  <a:pt x="4018" y="1222"/>
                </a:cubicBezTo>
                <a:cubicBezTo>
                  <a:pt x="4037" y="1201"/>
                  <a:pt x="4062" y="1196"/>
                  <a:pt x="4088" y="1196"/>
                </a:cubicBezTo>
                <a:cubicBezTo>
                  <a:pt x="4102" y="1196"/>
                  <a:pt x="4117" y="1198"/>
                  <a:pt x="4132" y="1200"/>
                </a:cubicBezTo>
                <a:lnTo>
                  <a:pt x="4760" y="1285"/>
                </a:lnTo>
                <a:cubicBezTo>
                  <a:pt x="4788" y="1285"/>
                  <a:pt x="4815" y="1295"/>
                  <a:pt x="4837" y="1311"/>
                </a:cubicBezTo>
                <a:cubicBezTo>
                  <a:pt x="4863" y="1335"/>
                  <a:pt x="4867" y="1373"/>
                  <a:pt x="4873" y="1409"/>
                </a:cubicBezTo>
                <a:cubicBezTo>
                  <a:pt x="4921" y="1732"/>
                  <a:pt x="5202" y="2003"/>
                  <a:pt x="5525" y="2041"/>
                </a:cubicBezTo>
                <a:cubicBezTo>
                  <a:pt x="5517" y="1828"/>
                  <a:pt x="5254" y="1714"/>
                  <a:pt x="5186" y="1513"/>
                </a:cubicBezTo>
                <a:cubicBezTo>
                  <a:pt x="5106" y="1277"/>
                  <a:pt x="5332" y="1036"/>
                  <a:pt x="5571" y="983"/>
                </a:cubicBezTo>
                <a:cubicBezTo>
                  <a:pt x="5639" y="969"/>
                  <a:pt x="5726" y="939"/>
                  <a:pt x="5720" y="871"/>
                </a:cubicBezTo>
                <a:cubicBezTo>
                  <a:pt x="5716" y="813"/>
                  <a:pt x="5643" y="789"/>
                  <a:pt x="5585" y="785"/>
                </a:cubicBezTo>
                <a:cubicBezTo>
                  <a:pt x="5566" y="784"/>
                  <a:pt x="5547" y="784"/>
                  <a:pt x="5528" y="784"/>
                </a:cubicBezTo>
                <a:cubicBezTo>
                  <a:pt x="5281" y="784"/>
                  <a:pt x="4966" y="876"/>
                  <a:pt x="4778" y="1016"/>
                </a:cubicBezTo>
                <a:cubicBezTo>
                  <a:pt x="4742" y="1020"/>
                  <a:pt x="4706" y="1021"/>
                  <a:pt x="4670" y="1021"/>
                </a:cubicBezTo>
                <a:cubicBezTo>
                  <a:pt x="4545" y="1021"/>
                  <a:pt x="4421" y="1002"/>
                  <a:pt x="4301" y="967"/>
                </a:cubicBezTo>
                <a:cubicBezTo>
                  <a:pt x="4219" y="942"/>
                  <a:pt x="4132" y="908"/>
                  <a:pt x="4049" y="908"/>
                </a:cubicBezTo>
                <a:cubicBezTo>
                  <a:pt x="4019" y="908"/>
                  <a:pt x="3989" y="912"/>
                  <a:pt x="3961" y="923"/>
                </a:cubicBezTo>
                <a:cubicBezTo>
                  <a:pt x="3925" y="891"/>
                  <a:pt x="3943" y="831"/>
                  <a:pt x="3963" y="787"/>
                </a:cubicBezTo>
                <a:lnTo>
                  <a:pt x="4088" y="518"/>
                </a:lnTo>
                <a:cubicBezTo>
                  <a:pt x="4053" y="482"/>
                  <a:pt x="4004" y="466"/>
                  <a:pt x="3955" y="466"/>
                </a:cubicBezTo>
                <a:cubicBezTo>
                  <a:pt x="3919" y="466"/>
                  <a:pt x="3883" y="474"/>
                  <a:pt x="3851" y="488"/>
                </a:cubicBezTo>
                <a:cubicBezTo>
                  <a:pt x="3775" y="524"/>
                  <a:pt x="3717" y="592"/>
                  <a:pt x="3668" y="662"/>
                </a:cubicBezTo>
                <a:cubicBezTo>
                  <a:pt x="3618" y="729"/>
                  <a:pt x="3568" y="817"/>
                  <a:pt x="3506" y="877"/>
                </a:cubicBezTo>
                <a:lnTo>
                  <a:pt x="2611" y="907"/>
                </a:lnTo>
                <a:cubicBezTo>
                  <a:pt x="2596" y="908"/>
                  <a:pt x="2580" y="909"/>
                  <a:pt x="2564" y="909"/>
                </a:cubicBezTo>
                <a:cubicBezTo>
                  <a:pt x="2517" y="909"/>
                  <a:pt x="2471" y="903"/>
                  <a:pt x="2426" y="891"/>
                </a:cubicBezTo>
                <a:cubicBezTo>
                  <a:pt x="2308" y="849"/>
                  <a:pt x="2241" y="731"/>
                  <a:pt x="2175" y="626"/>
                </a:cubicBezTo>
                <a:cubicBezTo>
                  <a:pt x="2155" y="596"/>
                  <a:pt x="2135" y="566"/>
                  <a:pt x="2115" y="536"/>
                </a:cubicBezTo>
                <a:cubicBezTo>
                  <a:pt x="1980" y="339"/>
                  <a:pt x="1818" y="158"/>
                  <a:pt x="1637" y="0"/>
                </a:cubicBezTo>
                <a:close/>
              </a:path>
            </a:pathLst>
          </a:custGeom>
          <a:solidFill>
            <a:schemeClr val="dk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8" name="Google Shape;828;p21"/>
          <p:cNvSpPr/>
          <p:nvPr/>
        </p:nvSpPr>
        <p:spPr>
          <a:xfrm flipH="1" rot="10800000">
            <a:off x="132151" y="3600847"/>
            <a:ext cx="806277" cy="1107802"/>
          </a:xfrm>
          <a:custGeom>
            <a:rect b="b" l="l" r="r" t="t"/>
            <a:pathLst>
              <a:path extrusionOk="0" h="4166" w="3032">
                <a:moveTo>
                  <a:pt x="611" y="1"/>
                </a:moveTo>
                <a:cubicBezTo>
                  <a:pt x="395" y="1"/>
                  <a:pt x="180" y="99"/>
                  <a:pt x="86" y="303"/>
                </a:cubicBezTo>
                <a:cubicBezTo>
                  <a:pt x="0" y="489"/>
                  <a:pt x="16" y="708"/>
                  <a:pt x="88" y="897"/>
                </a:cubicBezTo>
                <a:cubicBezTo>
                  <a:pt x="130" y="1009"/>
                  <a:pt x="192" y="1118"/>
                  <a:pt x="184" y="1238"/>
                </a:cubicBezTo>
                <a:cubicBezTo>
                  <a:pt x="178" y="1339"/>
                  <a:pt x="124" y="1431"/>
                  <a:pt x="94" y="1529"/>
                </a:cubicBezTo>
                <a:cubicBezTo>
                  <a:pt x="90" y="1541"/>
                  <a:pt x="88" y="1551"/>
                  <a:pt x="84" y="1563"/>
                </a:cubicBezTo>
                <a:cubicBezTo>
                  <a:pt x="36" y="1772"/>
                  <a:pt x="104" y="1993"/>
                  <a:pt x="261" y="2139"/>
                </a:cubicBezTo>
                <a:cubicBezTo>
                  <a:pt x="307" y="2178"/>
                  <a:pt x="359" y="2214"/>
                  <a:pt x="387" y="2266"/>
                </a:cubicBezTo>
                <a:cubicBezTo>
                  <a:pt x="480" y="2441"/>
                  <a:pt x="267" y="2683"/>
                  <a:pt x="385" y="2842"/>
                </a:cubicBezTo>
                <a:cubicBezTo>
                  <a:pt x="439" y="2916"/>
                  <a:pt x="546" y="2940"/>
                  <a:pt x="588" y="3019"/>
                </a:cubicBezTo>
                <a:cubicBezTo>
                  <a:pt x="610" y="3059"/>
                  <a:pt x="610" y="3107"/>
                  <a:pt x="616" y="3151"/>
                </a:cubicBezTo>
                <a:cubicBezTo>
                  <a:pt x="633" y="3279"/>
                  <a:pt x="754" y="3404"/>
                  <a:pt x="868" y="3404"/>
                </a:cubicBezTo>
                <a:cubicBezTo>
                  <a:pt x="899" y="3404"/>
                  <a:pt x="930" y="3394"/>
                  <a:pt x="959" y="3372"/>
                </a:cubicBezTo>
                <a:cubicBezTo>
                  <a:pt x="1062" y="3290"/>
                  <a:pt x="1025" y="3123"/>
                  <a:pt x="951" y="3011"/>
                </a:cubicBezTo>
                <a:cubicBezTo>
                  <a:pt x="879" y="2898"/>
                  <a:pt x="779" y="2790"/>
                  <a:pt x="789" y="2657"/>
                </a:cubicBezTo>
                <a:cubicBezTo>
                  <a:pt x="801" y="2491"/>
                  <a:pt x="981" y="2374"/>
                  <a:pt x="983" y="2208"/>
                </a:cubicBezTo>
                <a:cubicBezTo>
                  <a:pt x="985" y="2045"/>
                  <a:pt x="821" y="1939"/>
                  <a:pt x="712" y="1820"/>
                </a:cubicBezTo>
                <a:cubicBezTo>
                  <a:pt x="588" y="1680"/>
                  <a:pt x="524" y="1471"/>
                  <a:pt x="608" y="1302"/>
                </a:cubicBezTo>
                <a:cubicBezTo>
                  <a:pt x="660" y="1197"/>
                  <a:pt x="781" y="1132"/>
                  <a:pt x="894" y="1132"/>
                </a:cubicBezTo>
                <a:cubicBezTo>
                  <a:pt x="962" y="1132"/>
                  <a:pt x="1028" y="1156"/>
                  <a:pt x="1074" y="1208"/>
                </a:cubicBezTo>
                <a:cubicBezTo>
                  <a:pt x="1208" y="1357"/>
                  <a:pt x="1114" y="1597"/>
                  <a:pt x="1180" y="1786"/>
                </a:cubicBezTo>
                <a:cubicBezTo>
                  <a:pt x="1258" y="2013"/>
                  <a:pt x="1549" y="2127"/>
                  <a:pt x="1598" y="2360"/>
                </a:cubicBezTo>
                <a:cubicBezTo>
                  <a:pt x="1624" y="2485"/>
                  <a:pt x="1573" y="2617"/>
                  <a:pt x="1588" y="2742"/>
                </a:cubicBezTo>
                <a:cubicBezTo>
                  <a:pt x="1612" y="2958"/>
                  <a:pt x="1806" y="3107"/>
                  <a:pt x="1999" y="3203"/>
                </a:cubicBezTo>
                <a:cubicBezTo>
                  <a:pt x="2115" y="3261"/>
                  <a:pt x="2246" y="3316"/>
                  <a:pt x="2304" y="3432"/>
                </a:cubicBezTo>
                <a:cubicBezTo>
                  <a:pt x="2338" y="3500"/>
                  <a:pt x="2340" y="3577"/>
                  <a:pt x="2354" y="3651"/>
                </a:cubicBezTo>
                <a:cubicBezTo>
                  <a:pt x="2388" y="3830"/>
                  <a:pt x="2483" y="3994"/>
                  <a:pt x="2625" y="4107"/>
                </a:cubicBezTo>
                <a:cubicBezTo>
                  <a:pt x="2661" y="4137"/>
                  <a:pt x="2702" y="4157"/>
                  <a:pt x="2746" y="4165"/>
                </a:cubicBezTo>
                <a:cubicBezTo>
                  <a:pt x="2751" y="4166"/>
                  <a:pt x="2756" y="4166"/>
                  <a:pt x="2761" y="4166"/>
                </a:cubicBezTo>
                <a:cubicBezTo>
                  <a:pt x="2853" y="4166"/>
                  <a:pt x="2925" y="4075"/>
                  <a:pt x="2958" y="3988"/>
                </a:cubicBezTo>
                <a:cubicBezTo>
                  <a:pt x="3031" y="3769"/>
                  <a:pt x="2975" y="3526"/>
                  <a:pt x="2812" y="3362"/>
                </a:cubicBezTo>
                <a:cubicBezTo>
                  <a:pt x="2750" y="3304"/>
                  <a:pt x="2675" y="3257"/>
                  <a:pt x="2625" y="3187"/>
                </a:cubicBezTo>
                <a:cubicBezTo>
                  <a:pt x="2511" y="3019"/>
                  <a:pt x="2581" y="2794"/>
                  <a:pt x="2575" y="2593"/>
                </a:cubicBezTo>
                <a:cubicBezTo>
                  <a:pt x="2565" y="2322"/>
                  <a:pt x="2414" y="2077"/>
                  <a:pt x="2174" y="1949"/>
                </a:cubicBezTo>
                <a:cubicBezTo>
                  <a:pt x="2023" y="1870"/>
                  <a:pt x="1830" y="1832"/>
                  <a:pt x="1742" y="1682"/>
                </a:cubicBezTo>
                <a:cubicBezTo>
                  <a:pt x="1618" y="1473"/>
                  <a:pt x="1780" y="1162"/>
                  <a:pt x="1616" y="985"/>
                </a:cubicBezTo>
                <a:cubicBezTo>
                  <a:pt x="1515" y="871"/>
                  <a:pt x="1319" y="863"/>
                  <a:pt x="1244" y="732"/>
                </a:cubicBezTo>
                <a:cubicBezTo>
                  <a:pt x="1238" y="722"/>
                  <a:pt x="1234" y="714"/>
                  <a:pt x="1230" y="704"/>
                </a:cubicBezTo>
                <a:cubicBezTo>
                  <a:pt x="1200" y="628"/>
                  <a:pt x="1210" y="542"/>
                  <a:pt x="1200" y="463"/>
                </a:cubicBezTo>
                <a:cubicBezTo>
                  <a:pt x="1166" y="161"/>
                  <a:pt x="887" y="1"/>
                  <a:pt x="611" y="1"/>
                </a:cubicBezTo>
                <a:close/>
              </a:path>
            </a:pathLst>
          </a:custGeom>
          <a:solidFill>
            <a:schemeClr val="lt2"/>
          </a:solidFill>
          <a:ln cap="flat" cmpd="sng" w="9525">
            <a:solidFill>
              <a:schemeClr val="lt2"/>
            </a:solidFill>
            <a:prstDash val="solid"/>
            <a:round/>
            <a:headEnd len="sm" w="sm" type="none"/>
            <a:tailEnd len="sm" w="sm" type="none"/>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9" name="Google Shape;829;p21"/>
          <p:cNvSpPr/>
          <p:nvPr/>
        </p:nvSpPr>
        <p:spPr>
          <a:xfrm>
            <a:off x="-738032" y="4091308"/>
            <a:ext cx="10042575" cy="2080400"/>
          </a:xfrm>
          <a:custGeom>
            <a:rect b="b" l="l" r="r" t="t"/>
            <a:pathLst>
              <a:path extrusionOk="0" h="83216" w="401703">
                <a:moveTo>
                  <a:pt x="399472" y="11608"/>
                </a:moveTo>
                <a:cubicBezTo>
                  <a:pt x="404616" y="1035"/>
                  <a:pt x="397885" y="1131"/>
                  <a:pt x="391852" y="178"/>
                </a:cubicBezTo>
                <a:cubicBezTo>
                  <a:pt x="385820" y="-774"/>
                  <a:pt x="375882" y="2242"/>
                  <a:pt x="363277" y="5893"/>
                </a:cubicBezTo>
                <a:cubicBezTo>
                  <a:pt x="350672" y="9544"/>
                  <a:pt x="330843" y="19531"/>
                  <a:pt x="316224" y="22086"/>
                </a:cubicBezTo>
                <a:cubicBezTo>
                  <a:pt x="301605" y="24642"/>
                  <a:pt x="287946" y="19194"/>
                  <a:pt x="275563" y="21226"/>
                </a:cubicBezTo>
                <a:cubicBezTo>
                  <a:pt x="263181" y="23258"/>
                  <a:pt x="254791" y="33618"/>
                  <a:pt x="241929" y="34278"/>
                </a:cubicBezTo>
                <a:cubicBezTo>
                  <a:pt x="229068" y="34938"/>
                  <a:pt x="211555" y="28646"/>
                  <a:pt x="198394" y="25185"/>
                </a:cubicBezTo>
                <a:cubicBezTo>
                  <a:pt x="185234" y="21724"/>
                  <a:pt x="174372" y="14423"/>
                  <a:pt x="162966" y="13513"/>
                </a:cubicBezTo>
                <a:cubicBezTo>
                  <a:pt x="151560" y="12603"/>
                  <a:pt x="141693" y="16177"/>
                  <a:pt x="129958" y="19723"/>
                </a:cubicBezTo>
                <a:cubicBezTo>
                  <a:pt x="118223" y="23269"/>
                  <a:pt x="104611" y="33256"/>
                  <a:pt x="92554" y="34788"/>
                </a:cubicBezTo>
                <a:cubicBezTo>
                  <a:pt x="80497" y="36320"/>
                  <a:pt x="68502" y="33233"/>
                  <a:pt x="57617" y="28916"/>
                </a:cubicBezTo>
                <a:cubicBezTo>
                  <a:pt x="46732" y="24599"/>
                  <a:pt x="34008" y="12486"/>
                  <a:pt x="27242" y="8888"/>
                </a:cubicBezTo>
                <a:cubicBezTo>
                  <a:pt x="20477" y="5290"/>
                  <a:pt x="18599" y="-2796"/>
                  <a:pt x="17024" y="7326"/>
                </a:cubicBezTo>
                <a:cubicBezTo>
                  <a:pt x="15449" y="17448"/>
                  <a:pt x="15991" y="57012"/>
                  <a:pt x="17794" y="69621"/>
                </a:cubicBezTo>
                <a:cubicBezTo>
                  <a:pt x="19597" y="82230"/>
                  <a:pt x="-29357" y="83980"/>
                  <a:pt x="27842" y="82979"/>
                </a:cubicBezTo>
                <a:cubicBezTo>
                  <a:pt x="85042" y="81978"/>
                  <a:pt x="299053" y="75510"/>
                  <a:pt x="360991" y="63615"/>
                </a:cubicBezTo>
                <a:cubicBezTo>
                  <a:pt x="422929" y="51720"/>
                  <a:pt x="394329" y="22181"/>
                  <a:pt x="399472" y="11608"/>
                </a:cubicBezTo>
                <a:close/>
              </a:path>
            </a:pathLst>
          </a:custGeom>
          <a:solidFill>
            <a:schemeClr val="lt2"/>
          </a:solidFill>
          <a:ln>
            <a:noFill/>
          </a:ln>
          <a:effectLst>
            <a:outerShdw blurRad="114300" rotWithShape="0" algn="bl" dir="5400000" dist="133350">
              <a:schemeClr val="lt1">
                <a:alpha val="49803"/>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21"/>
          <p:cNvSpPr/>
          <p:nvPr/>
        </p:nvSpPr>
        <p:spPr>
          <a:xfrm rot="10800000">
            <a:off x="7169502" y="4023973"/>
            <a:ext cx="683398" cy="781677"/>
          </a:xfrm>
          <a:custGeom>
            <a:rect b="b" l="l" r="r" t="t"/>
            <a:pathLst>
              <a:path extrusionOk="0" h="4166" w="3032">
                <a:moveTo>
                  <a:pt x="611" y="1"/>
                </a:moveTo>
                <a:cubicBezTo>
                  <a:pt x="395" y="1"/>
                  <a:pt x="180" y="99"/>
                  <a:pt x="86" y="303"/>
                </a:cubicBezTo>
                <a:cubicBezTo>
                  <a:pt x="0" y="489"/>
                  <a:pt x="16" y="708"/>
                  <a:pt x="88" y="897"/>
                </a:cubicBezTo>
                <a:cubicBezTo>
                  <a:pt x="130" y="1009"/>
                  <a:pt x="192" y="1118"/>
                  <a:pt x="184" y="1238"/>
                </a:cubicBezTo>
                <a:cubicBezTo>
                  <a:pt x="178" y="1339"/>
                  <a:pt x="124" y="1431"/>
                  <a:pt x="94" y="1529"/>
                </a:cubicBezTo>
                <a:cubicBezTo>
                  <a:pt x="90" y="1541"/>
                  <a:pt x="88" y="1551"/>
                  <a:pt x="84" y="1563"/>
                </a:cubicBezTo>
                <a:cubicBezTo>
                  <a:pt x="36" y="1772"/>
                  <a:pt x="104" y="1993"/>
                  <a:pt x="261" y="2139"/>
                </a:cubicBezTo>
                <a:cubicBezTo>
                  <a:pt x="307" y="2178"/>
                  <a:pt x="359" y="2214"/>
                  <a:pt x="387" y="2266"/>
                </a:cubicBezTo>
                <a:cubicBezTo>
                  <a:pt x="480" y="2441"/>
                  <a:pt x="267" y="2683"/>
                  <a:pt x="385" y="2842"/>
                </a:cubicBezTo>
                <a:cubicBezTo>
                  <a:pt x="439" y="2916"/>
                  <a:pt x="546" y="2940"/>
                  <a:pt x="588" y="3019"/>
                </a:cubicBezTo>
                <a:cubicBezTo>
                  <a:pt x="610" y="3059"/>
                  <a:pt x="610" y="3107"/>
                  <a:pt x="616" y="3151"/>
                </a:cubicBezTo>
                <a:cubicBezTo>
                  <a:pt x="633" y="3279"/>
                  <a:pt x="754" y="3404"/>
                  <a:pt x="868" y="3404"/>
                </a:cubicBezTo>
                <a:cubicBezTo>
                  <a:pt x="899" y="3404"/>
                  <a:pt x="930" y="3394"/>
                  <a:pt x="959" y="3372"/>
                </a:cubicBezTo>
                <a:cubicBezTo>
                  <a:pt x="1062" y="3290"/>
                  <a:pt x="1025" y="3123"/>
                  <a:pt x="951" y="3011"/>
                </a:cubicBezTo>
                <a:cubicBezTo>
                  <a:pt x="879" y="2898"/>
                  <a:pt x="779" y="2790"/>
                  <a:pt x="789" y="2657"/>
                </a:cubicBezTo>
                <a:cubicBezTo>
                  <a:pt x="801" y="2491"/>
                  <a:pt x="981" y="2374"/>
                  <a:pt x="983" y="2208"/>
                </a:cubicBezTo>
                <a:cubicBezTo>
                  <a:pt x="985" y="2045"/>
                  <a:pt x="821" y="1939"/>
                  <a:pt x="712" y="1820"/>
                </a:cubicBezTo>
                <a:cubicBezTo>
                  <a:pt x="588" y="1680"/>
                  <a:pt x="524" y="1471"/>
                  <a:pt x="608" y="1302"/>
                </a:cubicBezTo>
                <a:cubicBezTo>
                  <a:pt x="660" y="1197"/>
                  <a:pt x="781" y="1132"/>
                  <a:pt x="894" y="1132"/>
                </a:cubicBezTo>
                <a:cubicBezTo>
                  <a:pt x="962" y="1132"/>
                  <a:pt x="1028" y="1156"/>
                  <a:pt x="1074" y="1208"/>
                </a:cubicBezTo>
                <a:cubicBezTo>
                  <a:pt x="1208" y="1357"/>
                  <a:pt x="1114" y="1597"/>
                  <a:pt x="1180" y="1786"/>
                </a:cubicBezTo>
                <a:cubicBezTo>
                  <a:pt x="1258" y="2013"/>
                  <a:pt x="1549" y="2127"/>
                  <a:pt x="1598" y="2360"/>
                </a:cubicBezTo>
                <a:cubicBezTo>
                  <a:pt x="1624" y="2485"/>
                  <a:pt x="1573" y="2617"/>
                  <a:pt x="1588" y="2742"/>
                </a:cubicBezTo>
                <a:cubicBezTo>
                  <a:pt x="1612" y="2958"/>
                  <a:pt x="1806" y="3107"/>
                  <a:pt x="1999" y="3203"/>
                </a:cubicBezTo>
                <a:cubicBezTo>
                  <a:pt x="2115" y="3261"/>
                  <a:pt x="2246" y="3316"/>
                  <a:pt x="2304" y="3432"/>
                </a:cubicBezTo>
                <a:cubicBezTo>
                  <a:pt x="2338" y="3500"/>
                  <a:pt x="2340" y="3577"/>
                  <a:pt x="2354" y="3651"/>
                </a:cubicBezTo>
                <a:cubicBezTo>
                  <a:pt x="2388" y="3830"/>
                  <a:pt x="2483" y="3994"/>
                  <a:pt x="2625" y="4107"/>
                </a:cubicBezTo>
                <a:cubicBezTo>
                  <a:pt x="2661" y="4137"/>
                  <a:pt x="2702" y="4157"/>
                  <a:pt x="2746" y="4165"/>
                </a:cubicBezTo>
                <a:cubicBezTo>
                  <a:pt x="2751" y="4166"/>
                  <a:pt x="2756" y="4166"/>
                  <a:pt x="2761" y="4166"/>
                </a:cubicBezTo>
                <a:cubicBezTo>
                  <a:pt x="2853" y="4166"/>
                  <a:pt x="2925" y="4075"/>
                  <a:pt x="2958" y="3988"/>
                </a:cubicBezTo>
                <a:cubicBezTo>
                  <a:pt x="3031" y="3769"/>
                  <a:pt x="2975" y="3526"/>
                  <a:pt x="2812" y="3362"/>
                </a:cubicBezTo>
                <a:cubicBezTo>
                  <a:pt x="2750" y="3304"/>
                  <a:pt x="2675" y="3257"/>
                  <a:pt x="2625" y="3187"/>
                </a:cubicBezTo>
                <a:cubicBezTo>
                  <a:pt x="2511" y="3019"/>
                  <a:pt x="2581" y="2794"/>
                  <a:pt x="2575" y="2593"/>
                </a:cubicBezTo>
                <a:cubicBezTo>
                  <a:pt x="2565" y="2322"/>
                  <a:pt x="2414" y="2077"/>
                  <a:pt x="2174" y="1949"/>
                </a:cubicBezTo>
                <a:cubicBezTo>
                  <a:pt x="2023" y="1870"/>
                  <a:pt x="1830" y="1832"/>
                  <a:pt x="1742" y="1682"/>
                </a:cubicBezTo>
                <a:cubicBezTo>
                  <a:pt x="1618" y="1473"/>
                  <a:pt x="1780" y="1162"/>
                  <a:pt x="1616" y="985"/>
                </a:cubicBezTo>
                <a:cubicBezTo>
                  <a:pt x="1515" y="871"/>
                  <a:pt x="1319" y="863"/>
                  <a:pt x="1244" y="732"/>
                </a:cubicBezTo>
                <a:cubicBezTo>
                  <a:pt x="1238" y="722"/>
                  <a:pt x="1234" y="714"/>
                  <a:pt x="1230" y="704"/>
                </a:cubicBezTo>
                <a:cubicBezTo>
                  <a:pt x="1200" y="628"/>
                  <a:pt x="1210" y="542"/>
                  <a:pt x="1200" y="463"/>
                </a:cubicBezTo>
                <a:cubicBezTo>
                  <a:pt x="1166" y="161"/>
                  <a:pt x="887" y="1"/>
                  <a:pt x="611" y="1"/>
                </a:cubicBezTo>
                <a:close/>
              </a:path>
            </a:pathLst>
          </a:custGeom>
          <a:solidFill>
            <a:schemeClr val="accent1"/>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p21"/>
          <p:cNvSpPr/>
          <p:nvPr/>
        </p:nvSpPr>
        <p:spPr>
          <a:xfrm flipH="1" rot="10800000">
            <a:off x="2285601" y="4376752"/>
            <a:ext cx="1303623" cy="751398"/>
          </a:xfrm>
          <a:custGeom>
            <a:rect b="b" l="l" r="r" t="t"/>
            <a:pathLst>
              <a:path extrusionOk="0" h="3301" w="5727">
                <a:moveTo>
                  <a:pt x="1637" y="0"/>
                </a:moveTo>
                <a:cubicBezTo>
                  <a:pt x="1444" y="40"/>
                  <a:pt x="1316" y="44"/>
                  <a:pt x="1171" y="175"/>
                </a:cubicBezTo>
                <a:cubicBezTo>
                  <a:pt x="1244" y="355"/>
                  <a:pt x="1318" y="536"/>
                  <a:pt x="1392" y="716"/>
                </a:cubicBezTo>
                <a:cubicBezTo>
                  <a:pt x="1428" y="807"/>
                  <a:pt x="1466" y="897"/>
                  <a:pt x="1501" y="989"/>
                </a:cubicBezTo>
                <a:cubicBezTo>
                  <a:pt x="1531" y="1060"/>
                  <a:pt x="1561" y="1138"/>
                  <a:pt x="1533" y="1212"/>
                </a:cubicBezTo>
                <a:cubicBezTo>
                  <a:pt x="1513" y="1266"/>
                  <a:pt x="1464" y="1305"/>
                  <a:pt x="1416" y="1341"/>
                </a:cubicBezTo>
                <a:cubicBezTo>
                  <a:pt x="1262" y="1463"/>
                  <a:pt x="1123" y="1600"/>
                  <a:pt x="999" y="1752"/>
                </a:cubicBezTo>
                <a:cubicBezTo>
                  <a:pt x="886" y="1891"/>
                  <a:pt x="780" y="2049"/>
                  <a:pt x="623" y="2136"/>
                </a:cubicBezTo>
                <a:cubicBezTo>
                  <a:pt x="413" y="2254"/>
                  <a:pt x="106" y="2264"/>
                  <a:pt x="17" y="2485"/>
                </a:cubicBezTo>
                <a:cubicBezTo>
                  <a:pt x="5" y="2511"/>
                  <a:pt x="1" y="2541"/>
                  <a:pt x="11" y="2569"/>
                </a:cubicBezTo>
                <a:cubicBezTo>
                  <a:pt x="28" y="2611"/>
                  <a:pt x="78" y="2622"/>
                  <a:pt x="125" y="2622"/>
                </a:cubicBezTo>
                <a:cubicBezTo>
                  <a:pt x="134" y="2622"/>
                  <a:pt x="142" y="2621"/>
                  <a:pt x="150" y="2621"/>
                </a:cubicBezTo>
                <a:cubicBezTo>
                  <a:pt x="391" y="2597"/>
                  <a:pt x="617" y="2489"/>
                  <a:pt x="788" y="2316"/>
                </a:cubicBezTo>
                <a:lnTo>
                  <a:pt x="788" y="2316"/>
                </a:lnTo>
                <a:cubicBezTo>
                  <a:pt x="684" y="2485"/>
                  <a:pt x="672" y="2692"/>
                  <a:pt x="754" y="2872"/>
                </a:cubicBezTo>
                <a:cubicBezTo>
                  <a:pt x="762" y="2892"/>
                  <a:pt x="776" y="2908"/>
                  <a:pt x="796" y="2920"/>
                </a:cubicBezTo>
                <a:cubicBezTo>
                  <a:pt x="802" y="2922"/>
                  <a:pt x="808" y="2923"/>
                  <a:pt x="813" y="2923"/>
                </a:cubicBezTo>
                <a:cubicBezTo>
                  <a:pt x="856" y="2923"/>
                  <a:pt x="885" y="2861"/>
                  <a:pt x="896" y="2812"/>
                </a:cubicBezTo>
                <a:cubicBezTo>
                  <a:pt x="1009" y="2276"/>
                  <a:pt x="1366" y="1830"/>
                  <a:pt x="1711" y="1405"/>
                </a:cubicBezTo>
                <a:cubicBezTo>
                  <a:pt x="1798" y="1487"/>
                  <a:pt x="1920" y="1539"/>
                  <a:pt x="2008" y="1622"/>
                </a:cubicBezTo>
                <a:cubicBezTo>
                  <a:pt x="1784" y="1835"/>
                  <a:pt x="1659" y="2132"/>
                  <a:pt x="1661" y="2443"/>
                </a:cubicBezTo>
                <a:cubicBezTo>
                  <a:pt x="1661" y="2493"/>
                  <a:pt x="1665" y="2543"/>
                  <a:pt x="1641" y="2587"/>
                </a:cubicBezTo>
                <a:cubicBezTo>
                  <a:pt x="1621" y="2617"/>
                  <a:pt x="1595" y="2643"/>
                  <a:pt x="1563" y="2665"/>
                </a:cubicBezTo>
                <a:cubicBezTo>
                  <a:pt x="1472" y="2736"/>
                  <a:pt x="1390" y="2824"/>
                  <a:pt x="1320" y="2920"/>
                </a:cubicBezTo>
                <a:cubicBezTo>
                  <a:pt x="1252" y="3013"/>
                  <a:pt x="1196" y="3129"/>
                  <a:pt x="1226" y="3240"/>
                </a:cubicBezTo>
                <a:cubicBezTo>
                  <a:pt x="1230" y="3260"/>
                  <a:pt x="1240" y="3276"/>
                  <a:pt x="1256" y="3290"/>
                </a:cubicBezTo>
                <a:cubicBezTo>
                  <a:pt x="1266" y="3297"/>
                  <a:pt x="1277" y="3300"/>
                  <a:pt x="1289" y="3300"/>
                </a:cubicBezTo>
                <a:cubicBezTo>
                  <a:pt x="1317" y="3300"/>
                  <a:pt x="1348" y="3283"/>
                  <a:pt x="1372" y="3264"/>
                </a:cubicBezTo>
                <a:cubicBezTo>
                  <a:pt x="1545" y="3133"/>
                  <a:pt x="1693" y="2969"/>
                  <a:pt x="1806" y="2784"/>
                </a:cubicBezTo>
                <a:cubicBezTo>
                  <a:pt x="1824" y="2882"/>
                  <a:pt x="1844" y="2981"/>
                  <a:pt x="1898" y="3065"/>
                </a:cubicBezTo>
                <a:cubicBezTo>
                  <a:pt x="1924" y="3107"/>
                  <a:pt x="1962" y="3145"/>
                  <a:pt x="2006" y="3171"/>
                </a:cubicBezTo>
                <a:cubicBezTo>
                  <a:pt x="2040" y="3190"/>
                  <a:pt x="2079" y="3202"/>
                  <a:pt x="2118" y="3202"/>
                </a:cubicBezTo>
                <a:cubicBezTo>
                  <a:pt x="2127" y="3202"/>
                  <a:pt x="2135" y="3202"/>
                  <a:pt x="2143" y="3201"/>
                </a:cubicBezTo>
                <a:cubicBezTo>
                  <a:pt x="2133" y="3169"/>
                  <a:pt x="2125" y="3135"/>
                  <a:pt x="2117" y="3101"/>
                </a:cubicBezTo>
                <a:cubicBezTo>
                  <a:pt x="2045" y="2796"/>
                  <a:pt x="2028" y="2489"/>
                  <a:pt x="2031" y="2172"/>
                </a:cubicBezTo>
                <a:lnTo>
                  <a:pt x="2031" y="2172"/>
                </a:lnTo>
                <a:lnTo>
                  <a:pt x="2293" y="2226"/>
                </a:lnTo>
                <a:cubicBezTo>
                  <a:pt x="2330" y="2234"/>
                  <a:pt x="2369" y="2241"/>
                  <a:pt x="2406" y="2241"/>
                </a:cubicBezTo>
                <a:cubicBezTo>
                  <a:pt x="2428" y="2241"/>
                  <a:pt x="2449" y="2239"/>
                  <a:pt x="2470" y="2232"/>
                </a:cubicBezTo>
                <a:cubicBezTo>
                  <a:pt x="2528" y="2212"/>
                  <a:pt x="2576" y="2154"/>
                  <a:pt x="2560" y="2097"/>
                </a:cubicBezTo>
                <a:cubicBezTo>
                  <a:pt x="2550" y="2065"/>
                  <a:pt x="2528" y="2039"/>
                  <a:pt x="2502" y="2021"/>
                </a:cubicBezTo>
                <a:cubicBezTo>
                  <a:pt x="2432" y="1963"/>
                  <a:pt x="2354" y="1921"/>
                  <a:pt x="2269" y="1893"/>
                </a:cubicBezTo>
                <a:cubicBezTo>
                  <a:pt x="2255" y="1889"/>
                  <a:pt x="2241" y="1881"/>
                  <a:pt x="2231" y="1869"/>
                </a:cubicBezTo>
                <a:cubicBezTo>
                  <a:pt x="2223" y="1857"/>
                  <a:pt x="2221" y="1841"/>
                  <a:pt x="2225" y="1826"/>
                </a:cubicBezTo>
                <a:cubicBezTo>
                  <a:pt x="2231" y="1776"/>
                  <a:pt x="2243" y="1726"/>
                  <a:pt x="2259" y="1676"/>
                </a:cubicBezTo>
                <a:cubicBezTo>
                  <a:pt x="2273" y="1628"/>
                  <a:pt x="2293" y="1580"/>
                  <a:pt x="2318" y="1535"/>
                </a:cubicBezTo>
                <a:cubicBezTo>
                  <a:pt x="2418" y="1371"/>
                  <a:pt x="2599" y="1281"/>
                  <a:pt x="2785" y="1234"/>
                </a:cubicBezTo>
                <a:cubicBezTo>
                  <a:pt x="2944" y="1373"/>
                  <a:pt x="2938" y="1618"/>
                  <a:pt x="2918" y="1832"/>
                </a:cubicBezTo>
                <a:lnTo>
                  <a:pt x="2876" y="2262"/>
                </a:lnTo>
                <a:cubicBezTo>
                  <a:pt x="2864" y="2391"/>
                  <a:pt x="2851" y="2527"/>
                  <a:pt x="2783" y="2639"/>
                </a:cubicBezTo>
                <a:cubicBezTo>
                  <a:pt x="2761" y="2663"/>
                  <a:pt x="2747" y="2694"/>
                  <a:pt x="2741" y="2726"/>
                </a:cubicBezTo>
                <a:cubicBezTo>
                  <a:pt x="2739" y="2748"/>
                  <a:pt x="2747" y="2770"/>
                  <a:pt x="2763" y="2786"/>
                </a:cubicBezTo>
                <a:cubicBezTo>
                  <a:pt x="2785" y="2812"/>
                  <a:pt x="2820" y="2826"/>
                  <a:pt x="2855" y="2826"/>
                </a:cubicBezTo>
                <a:cubicBezTo>
                  <a:pt x="2858" y="2826"/>
                  <a:pt x="2860" y="2826"/>
                  <a:pt x="2862" y="2826"/>
                </a:cubicBezTo>
                <a:cubicBezTo>
                  <a:pt x="2920" y="2820"/>
                  <a:pt x="2970" y="2776"/>
                  <a:pt x="3006" y="2728"/>
                </a:cubicBezTo>
                <a:cubicBezTo>
                  <a:pt x="3016" y="2714"/>
                  <a:pt x="3026" y="2700"/>
                  <a:pt x="3034" y="2686"/>
                </a:cubicBezTo>
                <a:cubicBezTo>
                  <a:pt x="3076" y="2617"/>
                  <a:pt x="3100" y="2541"/>
                  <a:pt x="3108" y="2461"/>
                </a:cubicBezTo>
                <a:cubicBezTo>
                  <a:pt x="3145" y="2517"/>
                  <a:pt x="3185" y="2573"/>
                  <a:pt x="3227" y="2625"/>
                </a:cubicBezTo>
                <a:cubicBezTo>
                  <a:pt x="3275" y="2686"/>
                  <a:pt x="3327" y="2744"/>
                  <a:pt x="3385" y="2796"/>
                </a:cubicBezTo>
                <a:cubicBezTo>
                  <a:pt x="3494" y="2890"/>
                  <a:pt x="3632" y="2961"/>
                  <a:pt x="3777" y="2961"/>
                </a:cubicBezTo>
                <a:cubicBezTo>
                  <a:pt x="3699" y="2818"/>
                  <a:pt x="3610" y="2680"/>
                  <a:pt x="3508" y="2553"/>
                </a:cubicBezTo>
                <a:cubicBezTo>
                  <a:pt x="3478" y="2513"/>
                  <a:pt x="3444" y="2473"/>
                  <a:pt x="3413" y="2435"/>
                </a:cubicBezTo>
                <a:cubicBezTo>
                  <a:pt x="3347" y="2360"/>
                  <a:pt x="3275" y="2286"/>
                  <a:pt x="3233" y="2194"/>
                </a:cubicBezTo>
                <a:cubicBezTo>
                  <a:pt x="3191" y="2103"/>
                  <a:pt x="3185" y="1987"/>
                  <a:pt x="3247" y="1909"/>
                </a:cubicBezTo>
                <a:lnTo>
                  <a:pt x="3640" y="2105"/>
                </a:lnTo>
                <a:cubicBezTo>
                  <a:pt x="3703" y="2061"/>
                  <a:pt x="3701" y="1959"/>
                  <a:pt x="3660" y="1895"/>
                </a:cubicBezTo>
                <a:cubicBezTo>
                  <a:pt x="3616" y="1830"/>
                  <a:pt x="3546" y="1790"/>
                  <a:pt x="3484" y="1742"/>
                </a:cubicBezTo>
                <a:cubicBezTo>
                  <a:pt x="3295" y="1600"/>
                  <a:pt x="3151" y="1347"/>
                  <a:pt x="3116" y="1114"/>
                </a:cubicBezTo>
                <a:lnTo>
                  <a:pt x="3116" y="1114"/>
                </a:lnTo>
                <a:lnTo>
                  <a:pt x="3490" y="1132"/>
                </a:lnTo>
                <a:cubicBezTo>
                  <a:pt x="3494" y="1132"/>
                  <a:pt x="3498" y="1132"/>
                  <a:pt x="3502" y="1132"/>
                </a:cubicBezTo>
                <a:cubicBezTo>
                  <a:pt x="3538" y="1132"/>
                  <a:pt x="3572" y="1140"/>
                  <a:pt x="3604" y="1156"/>
                </a:cubicBezTo>
                <a:cubicBezTo>
                  <a:pt x="3648" y="1184"/>
                  <a:pt x="3666" y="1236"/>
                  <a:pt x="3686" y="1283"/>
                </a:cubicBezTo>
                <a:cubicBezTo>
                  <a:pt x="3773" y="1507"/>
                  <a:pt x="3913" y="1706"/>
                  <a:pt x="4092" y="1865"/>
                </a:cubicBezTo>
                <a:cubicBezTo>
                  <a:pt x="4135" y="1905"/>
                  <a:pt x="4199" y="1940"/>
                  <a:pt x="4254" y="1940"/>
                </a:cubicBezTo>
                <a:cubicBezTo>
                  <a:pt x="4284" y="1940"/>
                  <a:pt x="4312" y="1929"/>
                  <a:pt x="4331" y="1901"/>
                </a:cubicBezTo>
                <a:cubicBezTo>
                  <a:pt x="4192" y="1736"/>
                  <a:pt x="4084" y="1547"/>
                  <a:pt x="4014" y="1343"/>
                </a:cubicBezTo>
                <a:cubicBezTo>
                  <a:pt x="4000" y="1301"/>
                  <a:pt x="3988" y="1252"/>
                  <a:pt x="4018" y="1222"/>
                </a:cubicBezTo>
                <a:cubicBezTo>
                  <a:pt x="4037" y="1201"/>
                  <a:pt x="4062" y="1196"/>
                  <a:pt x="4088" y="1196"/>
                </a:cubicBezTo>
                <a:cubicBezTo>
                  <a:pt x="4102" y="1196"/>
                  <a:pt x="4117" y="1198"/>
                  <a:pt x="4132" y="1200"/>
                </a:cubicBezTo>
                <a:lnTo>
                  <a:pt x="4760" y="1285"/>
                </a:lnTo>
                <a:cubicBezTo>
                  <a:pt x="4788" y="1285"/>
                  <a:pt x="4815" y="1295"/>
                  <a:pt x="4837" y="1311"/>
                </a:cubicBezTo>
                <a:cubicBezTo>
                  <a:pt x="4863" y="1335"/>
                  <a:pt x="4867" y="1373"/>
                  <a:pt x="4873" y="1409"/>
                </a:cubicBezTo>
                <a:cubicBezTo>
                  <a:pt x="4921" y="1732"/>
                  <a:pt x="5202" y="2003"/>
                  <a:pt x="5525" y="2041"/>
                </a:cubicBezTo>
                <a:cubicBezTo>
                  <a:pt x="5517" y="1828"/>
                  <a:pt x="5254" y="1714"/>
                  <a:pt x="5186" y="1513"/>
                </a:cubicBezTo>
                <a:cubicBezTo>
                  <a:pt x="5106" y="1277"/>
                  <a:pt x="5332" y="1036"/>
                  <a:pt x="5571" y="983"/>
                </a:cubicBezTo>
                <a:cubicBezTo>
                  <a:pt x="5639" y="969"/>
                  <a:pt x="5726" y="939"/>
                  <a:pt x="5720" y="871"/>
                </a:cubicBezTo>
                <a:cubicBezTo>
                  <a:pt x="5716" y="813"/>
                  <a:pt x="5643" y="789"/>
                  <a:pt x="5585" y="785"/>
                </a:cubicBezTo>
                <a:cubicBezTo>
                  <a:pt x="5566" y="784"/>
                  <a:pt x="5547" y="784"/>
                  <a:pt x="5528" y="784"/>
                </a:cubicBezTo>
                <a:cubicBezTo>
                  <a:pt x="5281" y="784"/>
                  <a:pt x="4966" y="876"/>
                  <a:pt x="4778" y="1016"/>
                </a:cubicBezTo>
                <a:cubicBezTo>
                  <a:pt x="4742" y="1020"/>
                  <a:pt x="4706" y="1021"/>
                  <a:pt x="4670" y="1021"/>
                </a:cubicBezTo>
                <a:cubicBezTo>
                  <a:pt x="4545" y="1021"/>
                  <a:pt x="4421" y="1002"/>
                  <a:pt x="4301" y="967"/>
                </a:cubicBezTo>
                <a:cubicBezTo>
                  <a:pt x="4219" y="942"/>
                  <a:pt x="4132" y="908"/>
                  <a:pt x="4049" y="908"/>
                </a:cubicBezTo>
                <a:cubicBezTo>
                  <a:pt x="4019" y="908"/>
                  <a:pt x="3989" y="912"/>
                  <a:pt x="3961" y="923"/>
                </a:cubicBezTo>
                <a:cubicBezTo>
                  <a:pt x="3925" y="891"/>
                  <a:pt x="3943" y="831"/>
                  <a:pt x="3963" y="787"/>
                </a:cubicBezTo>
                <a:lnTo>
                  <a:pt x="4088" y="518"/>
                </a:lnTo>
                <a:cubicBezTo>
                  <a:pt x="4053" y="482"/>
                  <a:pt x="4004" y="466"/>
                  <a:pt x="3955" y="466"/>
                </a:cubicBezTo>
                <a:cubicBezTo>
                  <a:pt x="3919" y="466"/>
                  <a:pt x="3883" y="474"/>
                  <a:pt x="3851" y="488"/>
                </a:cubicBezTo>
                <a:cubicBezTo>
                  <a:pt x="3775" y="524"/>
                  <a:pt x="3717" y="592"/>
                  <a:pt x="3668" y="662"/>
                </a:cubicBezTo>
                <a:cubicBezTo>
                  <a:pt x="3618" y="729"/>
                  <a:pt x="3568" y="817"/>
                  <a:pt x="3506" y="877"/>
                </a:cubicBezTo>
                <a:lnTo>
                  <a:pt x="2611" y="907"/>
                </a:lnTo>
                <a:cubicBezTo>
                  <a:pt x="2596" y="908"/>
                  <a:pt x="2580" y="909"/>
                  <a:pt x="2564" y="909"/>
                </a:cubicBezTo>
                <a:cubicBezTo>
                  <a:pt x="2517" y="909"/>
                  <a:pt x="2471" y="903"/>
                  <a:pt x="2426" y="891"/>
                </a:cubicBezTo>
                <a:cubicBezTo>
                  <a:pt x="2308" y="849"/>
                  <a:pt x="2241" y="731"/>
                  <a:pt x="2175" y="626"/>
                </a:cubicBezTo>
                <a:cubicBezTo>
                  <a:pt x="2155" y="596"/>
                  <a:pt x="2135" y="566"/>
                  <a:pt x="2115" y="536"/>
                </a:cubicBezTo>
                <a:cubicBezTo>
                  <a:pt x="1980" y="339"/>
                  <a:pt x="1818" y="158"/>
                  <a:pt x="1637" y="0"/>
                </a:cubicBezTo>
                <a:close/>
              </a:path>
            </a:pathLst>
          </a:custGeom>
          <a:solidFill>
            <a:schemeClr val="accent1"/>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 name="Google Shape;832;p21"/>
          <p:cNvSpPr/>
          <p:nvPr/>
        </p:nvSpPr>
        <p:spPr>
          <a:xfrm>
            <a:off x="-963318" y="3732462"/>
            <a:ext cx="10893125" cy="2304050"/>
          </a:xfrm>
          <a:custGeom>
            <a:rect b="b" l="l" r="r" t="t"/>
            <a:pathLst>
              <a:path extrusionOk="0" h="92162" w="435725">
                <a:moveTo>
                  <a:pt x="20436" y="61967"/>
                </a:moveTo>
                <a:cubicBezTo>
                  <a:pt x="23127" y="53866"/>
                  <a:pt x="39613" y="46060"/>
                  <a:pt x="49011" y="42917"/>
                </a:cubicBezTo>
                <a:cubicBezTo>
                  <a:pt x="58409" y="39774"/>
                  <a:pt x="66918" y="40440"/>
                  <a:pt x="76824" y="43107"/>
                </a:cubicBezTo>
                <a:cubicBezTo>
                  <a:pt x="86730" y="45774"/>
                  <a:pt x="97187" y="57266"/>
                  <a:pt x="108447" y="58919"/>
                </a:cubicBezTo>
                <a:cubicBezTo>
                  <a:pt x="119707" y="60572"/>
                  <a:pt x="131906" y="53023"/>
                  <a:pt x="144384" y="53023"/>
                </a:cubicBezTo>
                <a:cubicBezTo>
                  <a:pt x="156862" y="53023"/>
                  <a:pt x="170123" y="59989"/>
                  <a:pt x="183313" y="58919"/>
                </a:cubicBezTo>
                <a:cubicBezTo>
                  <a:pt x="196503" y="57850"/>
                  <a:pt x="212627" y="51089"/>
                  <a:pt x="223526" y="46606"/>
                </a:cubicBezTo>
                <a:cubicBezTo>
                  <a:pt x="234425" y="42123"/>
                  <a:pt x="237217" y="34454"/>
                  <a:pt x="248709" y="32023"/>
                </a:cubicBezTo>
                <a:cubicBezTo>
                  <a:pt x="260201" y="29593"/>
                  <a:pt x="278486" y="30370"/>
                  <a:pt x="292476" y="32023"/>
                </a:cubicBezTo>
                <a:cubicBezTo>
                  <a:pt x="306466" y="33676"/>
                  <a:pt x="320157" y="42037"/>
                  <a:pt x="332648" y="41940"/>
                </a:cubicBezTo>
                <a:cubicBezTo>
                  <a:pt x="345139" y="41843"/>
                  <a:pt x="356931" y="37175"/>
                  <a:pt x="367423" y="31439"/>
                </a:cubicBezTo>
                <a:cubicBezTo>
                  <a:pt x="377915" y="25703"/>
                  <a:pt x="389207" y="11994"/>
                  <a:pt x="395602" y="7522"/>
                </a:cubicBezTo>
                <a:cubicBezTo>
                  <a:pt x="401997" y="3050"/>
                  <a:pt x="402796" y="-5215"/>
                  <a:pt x="405794" y="4605"/>
                </a:cubicBezTo>
                <a:cubicBezTo>
                  <a:pt x="408792" y="14425"/>
                  <a:pt x="413689" y="53704"/>
                  <a:pt x="413589" y="66440"/>
                </a:cubicBezTo>
                <a:cubicBezTo>
                  <a:pt x="413489" y="79177"/>
                  <a:pt x="468649" y="76843"/>
                  <a:pt x="405195" y="81024"/>
                </a:cubicBezTo>
                <a:cubicBezTo>
                  <a:pt x="341741" y="85205"/>
                  <a:pt x="96991" y="94700"/>
                  <a:pt x="32864" y="91524"/>
                </a:cubicBezTo>
                <a:cubicBezTo>
                  <a:pt x="-31262" y="88348"/>
                  <a:pt x="17745" y="70068"/>
                  <a:pt x="20436" y="61967"/>
                </a:cubicBezTo>
                <a:close/>
              </a:path>
            </a:pathLst>
          </a:custGeom>
          <a:solidFill>
            <a:schemeClr val="accent1"/>
          </a:solidFill>
          <a:ln>
            <a:noFill/>
          </a:ln>
          <a:effectLst>
            <a:outerShdw blurRad="114300" rotWithShape="0" algn="bl" dir="5400000" dist="133350">
              <a:schemeClr val="lt1">
                <a:alpha val="49803"/>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3" name="Google Shape;833;p21"/>
          <p:cNvGrpSpPr/>
          <p:nvPr/>
        </p:nvGrpSpPr>
        <p:grpSpPr>
          <a:xfrm rot="10800000">
            <a:off x="8150402" y="1838158"/>
            <a:ext cx="847945" cy="1894298"/>
            <a:chOff x="7531766" y="477870"/>
            <a:chExt cx="179459" cy="400918"/>
          </a:xfrm>
        </p:grpSpPr>
        <p:sp>
          <p:nvSpPr>
            <p:cNvPr id="834" name="Google Shape;834;p21"/>
            <p:cNvSpPr/>
            <p:nvPr/>
          </p:nvSpPr>
          <p:spPr>
            <a:xfrm>
              <a:off x="7661204" y="774673"/>
              <a:ext cx="21906" cy="21937"/>
            </a:xfrm>
            <a:custGeom>
              <a:rect b="b" l="l" r="r" t="t"/>
              <a:pathLst>
                <a:path extrusionOk="0" h="703" w="702">
                  <a:moveTo>
                    <a:pt x="351" y="1"/>
                  </a:moveTo>
                  <a:cubicBezTo>
                    <a:pt x="158" y="1"/>
                    <a:pt x="0" y="158"/>
                    <a:pt x="0" y="352"/>
                  </a:cubicBezTo>
                  <a:cubicBezTo>
                    <a:pt x="0" y="545"/>
                    <a:pt x="158" y="702"/>
                    <a:pt x="351" y="702"/>
                  </a:cubicBezTo>
                  <a:cubicBezTo>
                    <a:pt x="546" y="702"/>
                    <a:pt x="702" y="545"/>
                    <a:pt x="702" y="352"/>
                  </a:cubicBezTo>
                  <a:cubicBezTo>
                    <a:pt x="702" y="158"/>
                    <a:pt x="546" y="1"/>
                    <a:pt x="351"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 name="Google Shape;835;p21"/>
            <p:cNvSpPr/>
            <p:nvPr/>
          </p:nvSpPr>
          <p:spPr>
            <a:xfrm>
              <a:off x="7658645" y="713730"/>
              <a:ext cx="16570" cy="16632"/>
            </a:xfrm>
            <a:custGeom>
              <a:rect b="b" l="l" r="r" t="t"/>
              <a:pathLst>
                <a:path extrusionOk="0" h="533" w="531">
                  <a:moveTo>
                    <a:pt x="265" y="1"/>
                  </a:moveTo>
                  <a:cubicBezTo>
                    <a:pt x="120" y="1"/>
                    <a:pt x="0" y="120"/>
                    <a:pt x="0" y="266"/>
                  </a:cubicBezTo>
                  <a:cubicBezTo>
                    <a:pt x="0" y="413"/>
                    <a:pt x="120" y="533"/>
                    <a:pt x="265" y="533"/>
                  </a:cubicBezTo>
                  <a:cubicBezTo>
                    <a:pt x="413" y="533"/>
                    <a:pt x="530" y="413"/>
                    <a:pt x="530" y="266"/>
                  </a:cubicBezTo>
                  <a:cubicBezTo>
                    <a:pt x="530" y="120"/>
                    <a:pt x="413" y="1"/>
                    <a:pt x="265"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6" name="Google Shape;836;p21"/>
            <p:cNvSpPr/>
            <p:nvPr/>
          </p:nvSpPr>
          <p:spPr>
            <a:xfrm>
              <a:off x="7686386" y="742282"/>
              <a:ext cx="24839" cy="24902"/>
            </a:xfrm>
            <a:custGeom>
              <a:rect b="b" l="l" r="r" t="t"/>
              <a:pathLst>
                <a:path extrusionOk="0" h="798" w="796">
                  <a:moveTo>
                    <a:pt x="397" y="1"/>
                  </a:moveTo>
                  <a:cubicBezTo>
                    <a:pt x="178" y="1"/>
                    <a:pt x="0" y="180"/>
                    <a:pt x="0" y="399"/>
                  </a:cubicBezTo>
                  <a:cubicBezTo>
                    <a:pt x="0" y="618"/>
                    <a:pt x="178" y="798"/>
                    <a:pt x="397" y="798"/>
                  </a:cubicBezTo>
                  <a:cubicBezTo>
                    <a:pt x="618" y="798"/>
                    <a:pt x="795" y="618"/>
                    <a:pt x="795" y="399"/>
                  </a:cubicBezTo>
                  <a:cubicBezTo>
                    <a:pt x="795" y="180"/>
                    <a:pt x="618" y="1"/>
                    <a:pt x="397"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7" name="Google Shape;837;p21"/>
            <p:cNvSpPr/>
            <p:nvPr/>
          </p:nvSpPr>
          <p:spPr>
            <a:xfrm>
              <a:off x="7658083" y="750364"/>
              <a:ext cx="10048" cy="10048"/>
            </a:xfrm>
            <a:custGeom>
              <a:rect b="b" l="l" r="r" t="t"/>
              <a:pathLst>
                <a:path extrusionOk="0" h="322" w="322">
                  <a:moveTo>
                    <a:pt x="160" y="1"/>
                  </a:moveTo>
                  <a:cubicBezTo>
                    <a:pt x="72" y="1"/>
                    <a:pt x="0" y="72"/>
                    <a:pt x="0" y="162"/>
                  </a:cubicBezTo>
                  <a:cubicBezTo>
                    <a:pt x="0" y="250"/>
                    <a:pt x="72" y="321"/>
                    <a:pt x="160" y="321"/>
                  </a:cubicBezTo>
                  <a:cubicBezTo>
                    <a:pt x="250" y="321"/>
                    <a:pt x="321" y="250"/>
                    <a:pt x="321" y="162"/>
                  </a:cubicBezTo>
                  <a:cubicBezTo>
                    <a:pt x="321" y="72"/>
                    <a:pt x="250" y="1"/>
                    <a:pt x="160"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8" name="Google Shape;838;p21"/>
            <p:cNvSpPr/>
            <p:nvPr/>
          </p:nvSpPr>
          <p:spPr>
            <a:xfrm>
              <a:off x="7644634" y="679404"/>
              <a:ext cx="10110" cy="10110"/>
            </a:xfrm>
            <a:custGeom>
              <a:rect b="b" l="l" r="r" t="t"/>
              <a:pathLst>
                <a:path extrusionOk="0" h="324" w="324">
                  <a:moveTo>
                    <a:pt x="162" y="1"/>
                  </a:moveTo>
                  <a:cubicBezTo>
                    <a:pt x="75" y="1"/>
                    <a:pt x="1" y="73"/>
                    <a:pt x="1" y="162"/>
                  </a:cubicBezTo>
                  <a:cubicBezTo>
                    <a:pt x="1" y="252"/>
                    <a:pt x="75" y="324"/>
                    <a:pt x="162" y="324"/>
                  </a:cubicBezTo>
                  <a:cubicBezTo>
                    <a:pt x="252" y="324"/>
                    <a:pt x="324" y="252"/>
                    <a:pt x="324" y="162"/>
                  </a:cubicBezTo>
                  <a:cubicBezTo>
                    <a:pt x="324" y="73"/>
                    <a:pt x="252" y="1"/>
                    <a:pt x="162"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9" name="Google Shape;839;p21"/>
            <p:cNvSpPr/>
            <p:nvPr/>
          </p:nvSpPr>
          <p:spPr>
            <a:xfrm>
              <a:off x="7629531" y="715664"/>
              <a:ext cx="6553" cy="6491"/>
            </a:xfrm>
            <a:custGeom>
              <a:rect b="b" l="l" r="r" t="t"/>
              <a:pathLst>
                <a:path extrusionOk="0" h="208" w="210">
                  <a:moveTo>
                    <a:pt x="104" y="1"/>
                  </a:moveTo>
                  <a:cubicBezTo>
                    <a:pt x="49" y="1"/>
                    <a:pt x="1" y="46"/>
                    <a:pt x="1" y="104"/>
                  </a:cubicBezTo>
                  <a:cubicBezTo>
                    <a:pt x="1" y="162"/>
                    <a:pt x="49" y="208"/>
                    <a:pt x="104" y="208"/>
                  </a:cubicBezTo>
                  <a:cubicBezTo>
                    <a:pt x="162" y="208"/>
                    <a:pt x="210" y="162"/>
                    <a:pt x="210" y="104"/>
                  </a:cubicBezTo>
                  <a:cubicBezTo>
                    <a:pt x="210" y="46"/>
                    <a:pt x="162" y="1"/>
                    <a:pt x="104"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0" name="Google Shape;840;p21"/>
            <p:cNvSpPr/>
            <p:nvPr/>
          </p:nvSpPr>
          <p:spPr>
            <a:xfrm>
              <a:off x="7655337" y="768650"/>
              <a:ext cx="3027" cy="3027"/>
            </a:xfrm>
            <a:custGeom>
              <a:rect b="b" l="l" r="r" t="t"/>
              <a:pathLst>
                <a:path extrusionOk="0" h="97" w="97">
                  <a:moveTo>
                    <a:pt x="49" y="1"/>
                  </a:moveTo>
                  <a:cubicBezTo>
                    <a:pt x="23" y="1"/>
                    <a:pt x="1" y="22"/>
                    <a:pt x="1" y="48"/>
                  </a:cubicBezTo>
                  <a:cubicBezTo>
                    <a:pt x="1" y="74"/>
                    <a:pt x="23" y="96"/>
                    <a:pt x="49" y="96"/>
                  </a:cubicBezTo>
                  <a:cubicBezTo>
                    <a:pt x="74" y="96"/>
                    <a:pt x="96" y="74"/>
                    <a:pt x="96" y="48"/>
                  </a:cubicBezTo>
                  <a:cubicBezTo>
                    <a:pt x="96" y="22"/>
                    <a:pt x="74" y="1"/>
                    <a:pt x="49"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1" name="Google Shape;841;p21"/>
            <p:cNvSpPr/>
            <p:nvPr/>
          </p:nvSpPr>
          <p:spPr>
            <a:xfrm>
              <a:off x="7607407" y="810122"/>
              <a:ext cx="4743" cy="4774"/>
            </a:xfrm>
            <a:custGeom>
              <a:rect b="b" l="l" r="r" t="t"/>
              <a:pathLst>
                <a:path extrusionOk="0" h="153" w="152">
                  <a:moveTo>
                    <a:pt x="76" y="1"/>
                  </a:moveTo>
                  <a:cubicBezTo>
                    <a:pt x="34" y="1"/>
                    <a:pt x="0" y="35"/>
                    <a:pt x="0" y="76"/>
                  </a:cubicBezTo>
                  <a:cubicBezTo>
                    <a:pt x="0" y="118"/>
                    <a:pt x="34" y="152"/>
                    <a:pt x="76" y="152"/>
                  </a:cubicBezTo>
                  <a:cubicBezTo>
                    <a:pt x="118" y="152"/>
                    <a:pt x="152" y="118"/>
                    <a:pt x="152" y="76"/>
                  </a:cubicBezTo>
                  <a:cubicBezTo>
                    <a:pt x="152" y="35"/>
                    <a:pt x="118" y="1"/>
                    <a:pt x="76"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 name="Google Shape;842;p21"/>
            <p:cNvSpPr/>
            <p:nvPr/>
          </p:nvSpPr>
          <p:spPr>
            <a:xfrm>
              <a:off x="7622447" y="774299"/>
              <a:ext cx="6553" cy="6522"/>
            </a:xfrm>
            <a:custGeom>
              <a:rect b="b" l="l" r="r" t="t"/>
              <a:pathLst>
                <a:path extrusionOk="0" h="209" w="210">
                  <a:moveTo>
                    <a:pt x="104" y="1"/>
                  </a:moveTo>
                  <a:cubicBezTo>
                    <a:pt x="48" y="1"/>
                    <a:pt x="1" y="47"/>
                    <a:pt x="1" y="104"/>
                  </a:cubicBezTo>
                  <a:cubicBezTo>
                    <a:pt x="1" y="162"/>
                    <a:pt x="48" y="208"/>
                    <a:pt x="104" y="208"/>
                  </a:cubicBezTo>
                  <a:cubicBezTo>
                    <a:pt x="162" y="208"/>
                    <a:pt x="210" y="162"/>
                    <a:pt x="210" y="104"/>
                  </a:cubicBezTo>
                  <a:cubicBezTo>
                    <a:pt x="210" y="47"/>
                    <a:pt x="162" y="1"/>
                    <a:pt x="104"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3" name="Google Shape;843;p21"/>
            <p:cNvSpPr/>
            <p:nvPr/>
          </p:nvSpPr>
          <p:spPr>
            <a:xfrm>
              <a:off x="7629593" y="477870"/>
              <a:ext cx="30394" cy="30362"/>
            </a:xfrm>
            <a:custGeom>
              <a:rect b="b" l="l" r="r" t="t"/>
              <a:pathLst>
                <a:path extrusionOk="0" h="973" w="974">
                  <a:moveTo>
                    <a:pt x="487" y="0"/>
                  </a:moveTo>
                  <a:cubicBezTo>
                    <a:pt x="218" y="0"/>
                    <a:pt x="1" y="217"/>
                    <a:pt x="1" y="486"/>
                  </a:cubicBezTo>
                  <a:cubicBezTo>
                    <a:pt x="1" y="755"/>
                    <a:pt x="218" y="973"/>
                    <a:pt x="487" y="973"/>
                  </a:cubicBezTo>
                  <a:cubicBezTo>
                    <a:pt x="756" y="973"/>
                    <a:pt x="973" y="755"/>
                    <a:pt x="973" y="486"/>
                  </a:cubicBezTo>
                  <a:cubicBezTo>
                    <a:pt x="973" y="217"/>
                    <a:pt x="756" y="0"/>
                    <a:pt x="487"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4" name="Google Shape;844;p21"/>
            <p:cNvSpPr/>
            <p:nvPr/>
          </p:nvSpPr>
          <p:spPr>
            <a:xfrm>
              <a:off x="7642169" y="567897"/>
              <a:ext cx="13761" cy="13793"/>
            </a:xfrm>
            <a:custGeom>
              <a:rect b="b" l="l" r="r" t="t"/>
              <a:pathLst>
                <a:path extrusionOk="0" h="442" w="441">
                  <a:moveTo>
                    <a:pt x="221" y="1"/>
                  </a:moveTo>
                  <a:cubicBezTo>
                    <a:pt x="100" y="1"/>
                    <a:pt x="0" y="98"/>
                    <a:pt x="0" y="220"/>
                  </a:cubicBezTo>
                  <a:cubicBezTo>
                    <a:pt x="0" y="341"/>
                    <a:pt x="100" y="441"/>
                    <a:pt x="221" y="441"/>
                  </a:cubicBezTo>
                  <a:cubicBezTo>
                    <a:pt x="343" y="441"/>
                    <a:pt x="441" y="341"/>
                    <a:pt x="441" y="220"/>
                  </a:cubicBezTo>
                  <a:cubicBezTo>
                    <a:pt x="441" y="98"/>
                    <a:pt x="343" y="1"/>
                    <a:pt x="221"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5" name="Google Shape;845;p21"/>
            <p:cNvSpPr/>
            <p:nvPr/>
          </p:nvSpPr>
          <p:spPr>
            <a:xfrm>
              <a:off x="7629344" y="614486"/>
              <a:ext cx="12295" cy="12326"/>
            </a:xfrm>
            <a:custGeom>
              <a:rect b="b" l="l" r="r" t="t"/>
              <a:pathLst>
                <a:path extrusionOk="0" h="395" w="394">
                  <a:moveTo>
                    <a:pt x="198" y="0"/>
                  </a:moveTo>
                  <a:cubicBezTo>
                    <a:pt x="88" y="0"/>
                    <a:pt x="1" y="88"/>
                    <a:pt x="1" y="198"/>
                  </a:cubicBezTo>
                  <a:cubicBezTo>
                    <a:pt x="1" y="305"/>
                    <a:pt x="88" y="395"/>
                    <a:pt x="198" y="395"/>
                  </a:cubicBezTo>
                  <a:cubicBezTo>
                    <a:pt x="306" y="395"/>
                    <a:pt x="393" y="305"/>
                    <a:pt x="393" y="198"/>
                  </a:cubicBezTo>
                  <a:cubicBezTo>
                    <a:pt x="393" y="88"/>
                    <a:pt x="306" y="0"/>
                    <a:pt x="198"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6" name="Google Shape;846;p21"/>
            <p:cNvSpPr/>
            <p:nvPr/>
          </p:nvSpPr>
          <p:spPr>
            <a:xfrm>
              <a:off x="7618235" y="532385"/>
              <a:ext cx="18785" cy="18879"/>
            </a:xfrm>
            <a:custGeom>
              <a:rect b="b" l="l" r="r" t="t"/>
              <a:pathLst>
                <a:path extrusionOk="0" h="605" w="602">
                  <a:moveTo>
                    <a:pt x="301" y="1"/>
                  </a:moveTo>
                  <a:cubicBezTo>
                    <a:pt x="136" y="1"/>
                    <a:pt x="0" y="136"/>
                    <a:pt x="0" y="302"/>
                  </a:cubicBezTo>
                  <a:cubicBezTo>
                    <a:pt x="0" y="469"/>
                    <a:pt x="136" y="605"/>
                    <a:pt x="301" y="605"/>
                  </a:cubicBezTo>
                  <a:cubicBezTo>
                    <a:pt x="468" y="605"/>
                    <a:pt x="602" y="469"/>
                    <a:pt x="602" y="302"/>
                  </a:cubicBezTo>
                  <a:cubicBezTo>
                    <a:pt x="602" y="136"/>
                    <a:pt x="468" y="1"/>
                    <a:pt x="301"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7" name="Google Shape;847;p21"/>
            <p:cNvSpPr/>
            <p:nvPr/>
          </p:nvSpPr>
          <p:spPr>
            <a:xfrm>
              <a:off x="7591742" y="559702"/>
              <a:ext cx="3682" cy="3651"/>
            </a:xfrm>
            <a:custGeom>
              <a:rect b="b" l="l" r="r" t="t"/>
              <a:pathLst>
                <a:path extrusionOk="0" h="117" w="118">
                  <a:moveTo>
                    <a:pt x="60" y="1"/>
                  </a:moveTo>
                  <a:cubicBezTo>
                    <a:pt x="26" y="1"/>
                    <a:pt x="0" y="27"/>
                    <a:pt x="0" y="58"/>
                  </a:cubicBezTo>
                  <a:cubicBezTo>
                    <a:pt x="0" y="90"/>
                    <a:pt x="26" y="116"/>
                    <a:pt x="60" y="116"/>
                  </a:cubicBezTo>
                  <a:cubicBezTo>
                    <a:pt x="92" y="116"/>
                    <a:pt x="118" y="90"/>
                    <a:pt x="118" y="58"/>
                  </a:cubicBezTo>
                  <a:cubicBezTo>
                    <a:pt x="118" y="27"/>
                    <a:pt x="92" y="1"/>
                    <a:pt x="60"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 name="Google Shape;848;p21"/>
            <p:cNvSpPr/>
            <p:nvPr/>
          </p:nvSpPr>
          <p:spPr>
            <a:xfrm>
              <a:off x="7652248" y="537565"/>
              <a:ext cx="3620" cy="3620"/>
            </a:xfrm>
            <a:custGeom>
              <a:rect b="b" l="l" r="r" t="t"/>
              <a:pathLst>
                <a:path extrusionOk="0" h="116" w="116">
                  <a:moveTo>
                    <a:pt x="58" y="0"/>
                  </a:moveTo>
                  <a:cubicBezTo>
                    <a:pt x="26" y="0"/>
                    <a:pt x="0" y="26"/>
                    <a:pt x="0" y="58"/>
                  </a:cubicBezTo>
                  <a:cubicBezTo>
                    <a:pt x="0" y="90"/>
                    <a:pt x="26" y="116"/>
                    <a:pt x="58" y="116"/>
                  </a:cubicBezTo>
                  <a:cubicBezTo>
                    <a:pt x="90" y="116"/>
                    <a:pt x="116" y="90"/>
                    <a:pt x="116" y="58"/>
                  </a:cubicBezTo>
                  <a:cubicBezTo>
                    <a:pt x="116" y="26"/>
                    <a:pt x="90" y="0"/>
                    <a:pt x="58"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9" name="Google Shape;849;p21"/>
            <p:cNvSpPr/>
            <p:nvPr/>
          </p:nvSpPr>
          <p:spPr>
            <a:xfrm>
              <a:off x="7633151" y="581408"/>
              <a:ext cx="5804" cy="5804"/>
            </a:xfrm>
            <a:custGeom>
              <a:rect b="b" l="l" r="r" t="t"/>
              <a:pathLst>
                <a:path extrusionOk="0" h="186" w="186">
                  <a:moveTo>
                    <a:pt x="92" y="0"/>
                  </a:moveTo>
                  <a:cubicBezTo>
                    <a:pt x="42" y="0"/>
                    <a:pt x="0" y="42"/>
                    <a:pt x="0" y="94"/>
                  </a:cubicBezTo>
                  <a:cubicBezTo>
                    <a:pt x="0" y="144"/>
                    <a:pt x="42" y="185"/>
                    <a:pt x="92" y="185"/>
                  </a:cubicBezTo>
                  <a:cubicBezTo>
                    <a:pt x="144" y="185"/>
                    <a:pt x="186" y="144"/>
                    <a:pt x="186" y="94"/>
                  </a:cubicBezTo>
                  <a:cubicBezTo>
                    <a:pt x="186" y="42"/>
                    <a:pt x="144" y="0"/>
                    <a:pt x="92"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 name="Google Shape;850;p21"/>
            <p:cNvSpPr/>
            <p:nvPr/>
          </p:nvSpPr>
          <p:spPr>
            <a:xfrm>
              <a:off x="7610059" y="594140"/>
              <a:ext cx="8020" cy="7988"/>
            </a:xfrm>
            <a:custGeom>
              <a:rect b="b" l="l" r="r" t="t"/>
              <a:pathLst>
                <a:path extrusionOk="0" h="256" w="257">
                  <a:moveTo>
                    <a:pt x="129" y="1"/>
                  </a:moveTo>
                  <a:cubicBezTo>
                    <a:pt x="59" y="1"/>
                    <a:pt x="1" y="58"/>
                    <a:pt x="1" y="128"/>
                  </a:cubicBezTo>
                  <a:cubicBezTo>
                    <a:pt x="1" y="198"/>
                    <a:pt x="59" y="256"/>
                    <a:pt x="129" y="256"/>
                  </a:cubicBezTo>
                  <a:cubicBezTo>
                    <a:pt x="198" y="256"/>
                    <a:pt x="256" y="198"/>
                    <a:pt x="256" y="128"/>
                  </a:cubicBezTo>
                  <a:cubicBezTo>
                    <a:pt x="256" y="58"/>
                    <a:pt x="198" y="1"/>
                    <a:pt x="129"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1" name="Google Shape;851;p21"/>
            <p:cNvSpPr/>
            <p:nvPr/>
          </p:nvSpPr>
          <p:spPr>
            <a:xfrm>
              <a:off x="7663232" y="515035"/>
              <a:ext cx="7988" cy="7988"/>
            </a:xfrm>
            <a:custGeom>
              <a:rect b="b" l="l" r="r" t="t"/>
              <a:pathLst>
                <a:path extrusionOk="0" h="256" w="256">
                  <a:moveTo>
                    <a:pt x="128" y="1"/>
                  </a:moveTo>
                  <a:cubicBezTo>
                    <a:pt x="59" y="1"/>
                    <a:pt x="1" y="57"/>
                    <a:pt x="1" y="128"/>
                  </a:cubicBezTo>
                  <a:cubicBezTo>
                    <a:pt x="1" y="198"/>
                    <a:pt x="59" y="256"/>
                    <a:pt x="128" y="256"/>
                  </a:cubicBezTo>
                  <a:cubicBezTo>
                    <a:pt x="198" y="256"/>
                    <a:pt x="256" y="198"/>
                    <a:pt x="256" y="128"/>
                  </a:cubicBezTo>
                  <a:cubicBezTo>
                    <a:pt x="256" y="57"/>
                    <a:pt x="198" y="1"/>
                    <a:pt x="128"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2" name="Google Shape;852;p21"/>
            <p:cNvSpPr/>
            <p:nvPr/>
          </p:nvSpPr>
          <p:spPr>
            <a:xfrm>
              <a:off x="7531766" y="558067"/>
              <a:ext cx="33951" cy="33920"/>
            </a:xfrm>
            <a:custGeom>
              <a:rect b="b" l="l" r="r" t="t"/>
              <a:pathLst>
                <a:path extrusionOk="0" h="1087" w="1088">
                  <a:moveTo>
                    <a:pt x="543" y="1"/>
                  </a:moveTo>
                  <a:cubicBezTo>
                    <a:pt x="244" y="1"/>
                    <a:pt x="1" y="244"/>
                    <a:pt x="1" y="545"/>
                  </a:cubicBezTo>
                  <a:cubicBezTo>
                    <a:pt x="1" y="844"/>
                    <a:pt x="244" y="1087"/>
                    <a:pt x="543" y="1087"/>
                  </a:cubicBezTo>
                  <a:cubicBezTo>
                    <a:pt x="844" y="1087"/>
                    <a:pt x="1087" y="844"/>
                    <a:pt x="1087" y="545"/>
                  </a:cubicBezTo>
                  <a:cubicBezTo>
                    <a:pt x="1087" y="244"/>
                    <a:pt x="844" y="1"/>
                    <a:pt x="543"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3" name="Google Shape;853;p21"/>
            <p:cNvSpPr/>
            <p:nvPr/>
          </p:nvSpPr>
          <p:spPr>
            <a:xfrm>
              <a:off x="7625693" y="637121"/>
              <a:ext cx="13761" cy="13793"/>
            </a:xfrm>
            <a:custGeom>
              <a:rect b="b" l="l" r="r" t="t"/>
              <a:pathLst>
                <a:path extrusionOk="0" h="442" w="441">
                  <a:moveTo>
                    <a:pt x="221" y="1"/>
                  </a:moveTo>
                  <a:cubicBezTo>
                    <a:pt x="98" y="1"/>
                    <a:pt x="0" y="98"/>
                    <a:pt x="0" y="220"/>
                  </a:cubicBezTo>
                  <a:cubicBezTo>
                    <a:pt x="0" y="341"/>
                    <a:pt x="98" y="441"/>
                    <a:pt x="221" y="441"/>
                  </a:cubicBezTo>
                  <a:cubicBezTo>
                    <a:pt x="343" y="441"/>
                    <a:pt x="441" y="341"/>
                    <a:pt x="441" y="220"/>
                  </a:cubicBezTo>
                  <a:cubicBezTo>
                    <a:pt x="441" y="98"/>
                    <a:pt x="343" y="1"/>
                    <a:pt x="221"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4" name="Google Shape;854;p21"/>
            <p:cNvSpPr/>
            <p:nvPr/>
          </p:nvSpPr>
          <p:spPr>
            <a:xfrm>
              <a:off x="7646194" y="860612"/>
              <a:ext cx="12295" cy="12357"/>
            </a:xfrm>
            <a:custGeom>
              <a:rect b="b" l="l" r="r" t="t"/>
              <a:pathLst>
                <a:path extrusionOk="0" h="396" w="394">
                  <a:moveTo>
                    <a:pt x="196" y="1"/>
                  </a:moveTo>
                  <a:cubicBezTo>
                    <a:pt x="88" y="1"/>
                    <a:pt x="1" y="91"/>
                    <a:pt x="1" y="198"/>
                  </a:cubicBezTo>
                  <a:cubicBezTo>
                    <a:pt x="1" y="308"/>
                    <a:pt x="88" y="395"/>
                    <a:pt x="196" y="395"/>
                  </a:cubicBezTo>
                  <a:cubicBezTo>
                    <a:pt x="306" y="395"/>
                    <a:pt x="393" y="308"/>
                    <a:pt x="393" y="198"/>
                  </a:cubicBezTo>
                  <a:cubicBezTo>
                    <a:pt x="393" y="91"/>
                    <a:pt x="306" y="1"/>
                    <a:pt x="196"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5" name="Google Shape;855;p21"/>
            <p:cNvSpPr/>
            <p:nvPr/>
          </p:nvSpPr>
          <p:spPr>
            <a:xfrm>
              <a:off x="7577481" y="641603"/>
              <a:ext cx="18817" cy="18879"/>
            </a:xfrm>
            <a:custGeom>
              <a:rect b="b" l="l" r="r" t="t"/>
              <a:pathLst>
                <a:path extrusionOk="0" h="605" w="603">
                  <a:moveTo>
                    <a:pt x="302" y="0"/>
                  </a:moveTo>
                  <a:cubicBezTo>
                    <a:pt x="136" y="0"/>
                    <a:pt x="1" y="136"/>
                    <a:pt x="1" y="303"/>
                  </a:cubicBezTo>
                  <a:cubicBezTo>
                    <a:pt x="1" y="469"/>
                    <a:pt x="136" y="604"/>
                    <a:pt x="302" y="604"/>
                  </a:cubicBezTo>
                  <a:cubicBezTo>
                    <a:pt x="469" y="604"/>
                    <a:pt x="603" y="469"/>
                    <a:pt x="603" y="303"/>
                  </a:cubicBezTo>
                  <a:cubicBezTo>
                    <a:pt x="603" y="136"/>
                    <a:pt x="469" y="0"/>
                    <a:pt x="302"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6" name="Google Shape;856;p21"/>
            <p:cNvSpPr/>
            <p:nvPr/>
          </p:nvSpPr>
          <p:spPr>
            <a:xfrm>
              <a:off x="7668163" y="845071"/>
              <a:ext cx="3620" cy="3713"/>
            </a:xfrm>
            <a:custGeom>
              <a:rect b="b" l="l" r="r" t="t"/>
              <a:pathLst>
                <a:path extrusionOk="0" h="119" w="116">
                  <a:moveTo>
                    <a:pt x="58" y="1"/>
                  </a:moveTo>
                  <a:cubicBezTo>
                    <a:pt x="26" y="1"/>
                    <a:pt x="0" y="27"/>
                    <a:pt x="0" y="58"/>
                  </a:cubicBezTo>
                  <a:cubicBezTo>
                    <a:pt x="0" y="92"/>
                    <a:pt x="26" y="118"/>
                    <a:pt x="58" y="118"/>
                  </a:cubicBezTo>
                  <a:cubicBezTo>
                    <a:pt x="90" y="118"/>
                    <a:pt x="116" y="92"/>
                    <a:pt x="116" y="58"/>
                  </a:cubicBezTo>
                  <a:cubicBezTo>
                    <a:pt x="116" y="27"/>
                    <a:pt x="90" y="1"/>
                    <a:pt x="58"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7" name="Google Shape;857;p21"/>
            <p:cNvSpPr/>
            <p:nvPr/>
          </p:nvSpPr>
          <p:spPr>
            <a:xfrm>
              <a:off x="7626566" y="599145"/>
              <a:ext cx="3620" cy="3620"/>
            </a:xfrm>
            <a:custGeom>
              <a:rect b="b" l="l" r="r" t="t"/>
              <a:pathLst>
                <a:path extrusionOk="0" h="116" w="116">
                  <a:moveTo>
                    <a:pt x="58" y="0"/>
                  </a:moveTo>
                  <a:cubicBezTo>
                    <a:pt x="26" y="0"/>
                    <a:pt x="0" y="26"/>
                    <a:pt x="0" y="58"/>
                  </a:cubicBezTo>
                  <a:cubicBezTo>
                    <a:pt x="0" y="90"/>
                    <a:pt x="26" y="116"/>
                    <a:pt x="58" y="116"/>
                  </a:cubicBezTo>
                  <a:cubicBezTo>
                    <a:pt x="90" y="116"/>
                    <a:pt x="116" y="90"/>
                    <a:pt x="116" y="58"/>
                  </a:cubicBezTo>
                  <a:cubicBezTo>
                    <a:pt x="116" y="26"/>
                    <a:pt x="90" y="0"/>
                    <a:pt x="58"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8" name="Google Shape;858;p21"/>
            <p:cNvSpPr/>
            <p:nvPr/>
          </p:nvSpPr>
          <p:spPr>
            <a:xfrm>
              <a:off x="7622807" y="872984"/>
              <a:ext cx="5835" cy="5804"/>
            </a:xfrm>
            <a:custGeom>
              <a:rect b="b" l="l" r="r" t="t"/>
              <a:pathLst>
                <a:path extrusionOk="0" h="186" w="187">
                  <a:moveTo>
                    <a:pt x="94" y="0"/>
                  </a:moveTo>
                  <a:cubicBezTo>
                    <a:pt x="43" y="0"/>
                    <a:pt x="1" y="42"/>
                    <a:pt x="1" y="94"/>
                  </a:cubicBezTo>
                  <a:cubicBezTo>
                    <a:pt x="1" y="146"/>
                    <a:pt x="43" y="186"/>
                    <a:pt x="94" y="186"/>
                  </a:cubicBezTo>
                  <a:cubicBezTo>
                    <a:pt x="144" y="186"/>
                    <a:pt x="186" y="146"/>
                    <a:pt x="186" y="94"/>
                  </a:cubicBezTo>
                  <a:cubicBezTo>
                    <a:pt x="186" y="42"/>
                    <a:pt x="144" y="0"/>
                    <a:pt x="94"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9" name="Google Shape;859;p21"/>
            <p:cNvSpPr/>
            <p:nvPr/>
          </p:nvSpPr>
          <p:spPr>
            <a:xfrm>
              <a:off x="7628095" y="824757"/>
              <a:ext cx="7988" cy="7988"/>
            </a:xfrm>
            <a:custGeom>
              <a:rect b="b" l="l" r="r" t="t"/>
              <a:pathLst>
                <a:path extrusionOk="0" h="256" w="256">
                  <a:moveTo>
                    <a:pt x="128" y="0"/>
                  </a:moveTo>
                  <a:cubicBezTo>
                    <a:pt x="57" y="0"/>
                    <a:pt x="1" y="58"/>
                    <a:pt x="1" y="128"/>
                  </a:cubicBezTo>
                  <a:cubicBezTo>
                    <a:pt x="1" y="199"/>
                    <a:pt x="57" y="255"/>
                    <a:pt x="128" y="255"/>
                  </a:cubicBezTo>
                  <a:cubicBezTo>
                    <a:pt x="198" y="255"/>
                    <a:pt x="256" y="199"/>
                    <a:pt x="256" y="128"/>
                  </a:cubicBezTo>
                  <a:cubicBezTo>
                    <a:pt x="256" y="58"/>
                    <a:pt x="198" y="0"/>
                    <a:pt x="128"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0" name="Google Shape;860;p21"/>
            <p:cNvSpPr/>
            <p:nvPr/>
          </p:nvSpPr>
          <p:spPr>
            <a:xfrm>
              <a:off x="7592959" y="635998"/>
              <a:ext cx="8020" cy="7988"/>
            </a:xfrm>
            <a:custGeom>
              <a:rect b="b" l="l" r="r" t="t"/>
              <a:pathLst>
                <a:path extrusionOk="0" h="256" w="257">
                  <a:moveTo>
                    <a:pt x="128" y="1"/>
                  </a:moveTo>
                  <a:cubicBezTo>
                    <a:pt x="59" y="1"/>
                    <a:pt x="1" y="59"/>
                    <a:pt x="1" y="128"/>
                  </a:cubicBezTo>
                  <a:cubicBezTo>
                    <a:pt x="1" y="200"/>
                    <a:pt x="59" y="256"/>
                    <a:pt x="128" y="256"/>
                  </a:cubicBezTo>
                  <a:cubicBezTo>
                    <a:pt x="200" y="256"/>
                    <a:pt x="256" y="200"/>
                    <a:pt x="256" y="128"/>
                  </a:cubicBezTo>
                  <a:cubicBezTo>
                    <a:pt x="256" y="59"/>
                    <a:pt x="200" y="1"/>
                    <a:pt x="128"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spTree>
      <p:nvGrpSpPr>
        <p:cNvPr id="861" name="Shape 861"/>
        <p:cNvGrpSpPr/>
        <p:nvPr/>
      </p:nvGrpSpPr>
      <p:grpSpPr>
        <a:xfrm>
          <a:off x="0" y="0"/>
          <a:ext cx="0" cy="0"/>
          <a:chOff x="0" y="0"/>
          <a:chExt cx="0" cy="0"/>
        </a:xfrm>
      </p:grpSpPr>
      <p:sp>
        <p:nvSpPr>
          <p:cNvPr id="862" name="Google Shape;862;p22"/>
          <p:cNvSpPr/>
          <p:nvPr/>
        </p:nvSpPr>
        <p:spPr>
          <a:xfrm rot="-2289180">
            <a:off x="545349" y="4318852"/>
            <a:ext cx="843978" cy="1055137"/>
          </a:xfrm>
          <a:custGeom>
            <a:rect b="b" l="l" r="r" t="t"/>
            <a:pathLst>
              <a:path extrusionOk="0" h="2668" w="2134">
                <a:moveTo>
                  <a:pt x="1315" y="0"/>
                </a:moveTo>
                <a:cubicBezTo>
                  <a:pt x="1289" y="0"/>
                  <a:pt x="1265" y="15"/>
                  <a:pt x="1252" y="39"/>
                </a:cubicBezTo>
                <a:cubicBezTo>
                  <a:pt x="1230" y="85"/>
                  <a:pt x="1208" y="128"/>
                  <a:pt x="1188" y="172"/>
                </a:cubicBezTo>
                <a:cubicBezTo>
                  <a:pt x="1163" y="226"/>
                  <a:pt x="1141" y="278"/>
                  <a:pt x="1119" y="332"/>
                </a:cubicBezTo>
                <a:cubicBezTo>
                  <a:pt x="1121" y="306"/>
                  <a:pt x="1123" y="278"/>
                  <a:pt x="1127" y="250"/>
                </a:cubicBezTo>
                <a:cubicBezTo>
                  <a:pt x="1131" y="212"/>
                  <a:pt x="1137" y="174"/>
                  <a:pt x="1143" y="138"/>
                </a:cubicBezTo>
                <a:cubicBezTo>
                  <a:pt x="1153" y="82"/>
                  <a:pt x="1107" y="47"/>
                  <a:pt x="1064" y="47"/>
                </a:cubicBezTo>
                <a:cubicBezTo>
                  <a:pt x="1033" y="47"/>
                  <a:pt x="1004" y="65"/>
                  <a:pt x="997" y="104"/>
                </a:cubicBezTo>
                <a:cubicBezTo>
                  <a:pt x="975" y="222"/>
                  <a:pt x="963" y="342"/>
                  <a:pt x="959" y="461"/>
                </a:cubicBezTo>
                <a:cubicBezTo>
                  <a:pt x="957" y="521"/>
                  <a:pt x="955" y="579"/>
                  <a:pt x="959" y="637"/>
                </a:cubicBezTo>
                <a:cubicBezTo>
                  <a:pt x="890" y="700"/>
                  <a:pt x="822" y="764"/>
                  <a:pt x="754" y="830"/>
                </a:cubicBezTo>
                <a:cubicBezTo>
                  <a:pt x="750" y="806"/>
                  <a:pt x="734" y="784"/>
                  <a:pt x="714" y="770"/>
                </a:cubicBezTo>
                <a:cubicBezTo>
                  <a:pt x="701" y="762"/>
                  <a:pt x="686" y="757"/>
                  <a:pt x="672" y="757"/>
                </a:cubicBezTo>
                <a:cubicBezTo>
                  <a:pt x="649" y="757"/>
                  <a:pt x="627" y="769"/>
                  <a:pt x="615" y="800"/>
                </a:cubicBezTo>
                <a:lnTo>
                  <a:pt x="597" y="848"/>
                </a:lnTo>
                <a:lnTo>
                  <a:pt x="597" y="840"/>
                </a:lnTo>
                <a:cubicBezTo>
                  <a:pt x="593" y="792"/>
                  <a:pt x="555" y="769"/>
                  <a:pt x="518" y="769"/>
                </a:cubicBezTo>
                <a:cubicBezTo>
                  <a:pt x="479" y="769"/>
                  <a:pt x="442" y="795"/>
                  <a:pt x="447" y="844"/>
                </a:cubicBezTo>
                <a:cubicBezTo>
                  <a:pt x="449" y="864"/>
                  <a:pt x="449" y="882"/>
                  <a:pt x="449" y="902"/>
                </a:cubicBezTo>
                <a:cubicBezTo>
                  <a:pt x="419" y="830"/>
                  <a:pt x="387" y="762"/>
                  <a:pt x="353" y="694"/>
                </a:cubicBezTo>
                <a:lnTo>
                  <a:pt x="352" y="688"/>
                </a:lnTo>
                <a:cubicBezTo>
                  <a:pt x="338" y="662"/>
                  <a:pt x="316" y="652"/>
                  <a:pt x="294" y="652"/>
                </a:cubicBezTo>
                <a:cubicBezTo>
                  <a:pt x="244" y="652"/>
                  <a:pt x="192" y="708"/>
                  <a:pt x="224" y="768"/>
                </a:cubicBezTo>
                <a:cubicBezTo>
                  <a:pt x="232" y="786"/>
                  <a:pt x="242" y="806"/>
                  <a:pt x="250" y="824"/>
                </a:cubicBezTo>
                <a:cubicBezTo>
                  <a:pt x="306" y="935"/>
                  <a:pt x="353" y="1053"/>
                  <a:pt x="393" y="1173"/>
                </a:cubicBezTo>
                <a:cubicBezTo>
                  <a:pt x="405" y="1208"/>
                  <a:pt x="417" y="1244"/>
                  <a:pt x="427" y="1280"/>
                </a:cubicBezTo>
                <a:cubicBezTo>
                  <a:pt x="427" y="1284"/>
                  <a:pt x="431" y="1286"/>
                  <a:pt x="431" y="1290"/>
                </a:cubicBezTo>
                <a:cubicBezTo>
                  <a:pt x="417" y="1330"/>
                  <a:pt x="401" y="1370"/>
                  <a:pt x="387" y="1412"/>
                </a:cubicBezTo>
                <a:lnTo>
                  <a:pt x="320" y="1264"/>
                </a:lnTo>
                <a:cubicBezTo>
                  <a:pt x="314" y="1250"/>
                  <a:pt x="306" y="1234"/>
                  <a:pt x="298" y="1218"/>
                </a:cubicBezTo>
                <a:cubicBezTo>
                  <a:pt x="285" y="1192"/>
                  <a:pt x="265" y="1180"/>
                  <a:pt x="244" y="1180"/>
                </a:cubicBezTo>
                <a:cubicBezTo>
                  <a:pt x="195" y="1180"/>
                  <a:pt x="143" y="1237"/>
                  <a:pt x="170" y="1298"/>
                </a:cubicBezTo>
                <a:lnTo>
                  <a:pt x="216" y="1396"/>
                </a:lnTo>
                <a:lnTo>
                  <a:pt x="324" y="1631"/>
                </a:lnTo>
                <a:lnTo>
                  <a:pt x="61" y="1846"/>
                </a:lnTo>
                <a:cubicBezTo>
                  <a:pt x="0" y="1897"/>
                  <a:pt x="42" y="1992"/>
                  <a:pt x="101" y="1992"/>
                </a:cubicBezTo>
                <a:cubicBezTo>
                  <a:pt x="114" y="1992"/>
                  <a:pt x="128" y="1987"/>
                  <a:pt x="142" y="1976"/>
                </a:cubicBezTo>
                <a:lnTo>
                  <a:pt x="244" y="1890"/>
                </a:lnTo>
                <a:lnTo>
                  <a:pt x="435" y="1735"/>
                </a:lnTo>
                <a:cubicBezTo>
                  <a:pt x="497" y="1749"/>
                  <a:pt x="559" y="1761"/>
                  <a:pt x="621" y="1770"/>
                </a:cubicBezTo>
                <a:cubicBezTo>
                  <a:pt x="646" y="1796"/>
                  <a:pt x="674" y="1820"/>
                  <a:pt x="700" y="1846"/>
                </a:cubicBezTo>
                <a:cubicBezTo>
                  <a:pt x="752" y="1896"/>
                  <a:pt x="804" y="1944"/>
                  <a:pt x="858" y="1990"/>
                </a:cubicBezTo>
                <a:cubicBezTo>
                  <a:pt x="858" y="1996"/>
                  <a:pt x="860" y="2002"/>
                  <a:pt x="860" y="2006"/>
                </a:cubicBezTo>
                <a:cubicBezTo>
                  <a:pt x="870" y="2053"/>
                  <a:pt x="876" y="2099"/>
                  <a:pt x="882" y="2147"/>
                </a:cubicBezTo>
                <a:cubicBezTo>
                  <a:pt x="902" y="2297"/>
                  <a:pt x="911" y="2446"/>
                  <a:pt x="908" y="2597"/>
                </a:cubicBezTo>
                <a:cubicBezTo>
                  <a:pt x="908" y="2609"/>
                  <a:pt x="909" y="2623"/>
                  <a:pt x="915" y="2633"/>
                </a:cubicBezTo>
                <a:cubicBezTo>
                  <a:pt x="932" y="2657"/>
                  <a:pt x="956" y="2667"/>
                  <a:pt x="980" y="2667"/>
                </a:cubicBezTo>
                <a:cubicBezTo>
                  <a:pt x="1019" y="2667"/>
                  <a:pt x="1056" y="2639"/>
                  <a:pt x="1059" y="2592"/>
                </a:cubicBezTo>
                <a:lnTo>
                  <a:pt x="1059" y="2456"/>
                </a:lnTo>
                <a:cubicBezTo>
                  <a:pt x="1055" y="2350"/>
                  <a:pt x="1047" y="2243"/>
                  <a:pt x="1033" y="2137"/>
                </a:cubicBezTo>
                <a:lnTo>
                  <a:pt x="1033" y="2137"/>
                </a:lnTo>
                <a:cubicBezTo>
                  <a:pt x="1077" y="2203"/>
                  <a:pt x="1117" y="2271"/>
                  <a:pt x="1151" y="2340"/>
                </a:cubicBezTo>
                <a:cubicBezTo>
                  <a:pt x="1188" y="2416"/>
                  <a:pt x="1218" y="2494"/>
                  <a:pt x="1246" y="2574"/>
                </a:cubicBezTo>
                <a:cubicBezTo>
                  <a:pt x="1256" y="2607"/>
                  <a:pt x="1285" y="2626"/>
                  <a:pt x="1316" y="2626"/>
                </a:cubicBezTo>
                <a:cubicBezTo>
                  <a:pt x="1328" y="2626"/>
                  <a:pt x="1340" y="2623"/>
                  <a:pt x="1352" y="2617"/>
                </a:cubicBezTo>
                <a:cubicBezTo>
                  <a:pt x="1374" y="2607"/>
                  <a:pt x="1390" y="2588"/>
                  <a:pt x="1394" y="2566"/>
                </a:cubicBezTo>
                <a:cubicBezTo>
                  <a:pt x="1396" y="2554"/>
                  <a:pt x="1394" y="2542"/>
                  <a:pt x="1390" y="2532"/>
                </a:cubicBezTo>
                <a:cubicBezTo>
                  <a:pt x="1368" y="2460"/>
                  <a:pt x="1340" y="2392"/>
                  <a:pt x="1310" y="2324"/>
                </a:cubicBezTo>
                <a:lnTo>
                  <a:pt x="1310" y="2324"/>
                </a:lnTo>
                <a:cubicBezTo>
                  <a:pt x="1362" y="2358"/>
                  <a:pt x="1416" y="2392"/>
                  <a:pt x="1471" y="2424"/>
                </a:cubicBezTo>
                <a:cubicBezTo>
                  <a:pt x="1479" y="2428"/>
                  <a:pt x="1487" y="2432"/>
                  <a:pt x="1497" y="2434"/>
                </a:cubicBezTo>
                <a:cubicBezTo>
                  <a:pt x="1501" y="2435"/>
                  <a:pt x="1504" y="2435"/>
                  <a:pt x="1507" y="2435"/>
                </a:cubicBezTo>
                <a:cubicBezTo>
                  <a:pt x="1554" y="2435"/>
                  <a:pt x="1588" y="2381"/>
                  <a:pt x="1577" y="2334"/>
                </a:cubicBezTo>
                <a:cubicBezTo>
                  <a:pt x="1571" y="2315"/>
                  <a:pt x="1557" y="2299"/>
                  <a:pt x="1541" y="2289"/>
                </a:cubicBezTo>
                <a:cubicBezTo>
                  <a:pt x="1501" y="2267"/>
                  <a:pt x="1464" y="2243"/>
                  <a:pt x="1424" y="2219"/>
                </a:cubicBezTo>
                <a:lnTo>
                  <a:pt x="1687" y="2195"/>
                </a:lnTo>
                <a:lnTo>
                  <a:pt x="1796" y="2185"/>
                </a:lnTo>
                <a:cubicBezTo>
                  <a:pt x="1886" y="2177"/>
                  <a:pt x="1888" y="2049"/>
                  <a:pt x="1812" y="2036"/>
                </a:cubicBezTo>
                <a:lnTo>
                  <a:pt x="1792" y="2036"/>
                </a:lnTo>
                <a:lnTo>
                  <a:pt x="1364" y="2073"/>
                </a:lnTo>
                <a:lnTo>
                  <a:pt x="1300" y="2079"/>
                </a:lnTo>
                <a:cubicBezTo>
                  <a:pt x="1280" y="2079"/>
                  <a:pt x="1262" y="2089"/>
                  <a:pt x="1250" y="2103"/>
                </a:cubicBezTo>
                <a:cubicBezTo>
                  <a:pt x="1179" y="2053"/>
                  <a:pt x="1111" y="2000"/>
                  <a:pt x="1043" y="1946"/>
                </a:cubicBezTo>
                <a:cubicBezTo>
                  <a:pt x="985" y="1900"/>
                  <a:pt x="929" y="1852"/>
                  <a:pt x="874" y="1802"/>
                </a:cubicBezTo>
                <a:lnTo>
                  <a:pt x="874" y="1802"/>
                </a:lnTo>
                <a:cubicBezTo>
                  <a:pt x="937" y="1806"/>
                  <a:pt x="1001" y="1810"/>
                  <a:pt x="1065" y="1810"/>
                </a:cubicBezTo>
                <a:cubicBezTo>
                  <a:pt x="1163" y="1810"/>
                  <a:pt x="1157" y="1661"/>
                  <a:pt x="1059" y="1659"/>
                </a:cubicBezTo>
                <a:cubicBezTo>
                  <a:pt x="999" y="1659"/>
                  <a:pt x="941" y="1655"/>
                  <a:pt x="882" y="1651"/>
                </a:cubicBezTo>
                <a:lnTo>
                  <a:pt x="1218" y="1487"/>
                </a:lnTo>
                <a:lnTo>
                  <a:pt x="1334" y="1579"/>
                </a:lnTo>
                <a:lnTo>
                  <a:pt x="1573" y="1772"/>
                </a:lnTo>
                <a:cubicBezTo>
                  <a:pt x="1579" y="1776"/>
                  <a:pt x="1585" y="1780"/>
                  <a:pt x="1593" y="1782"/>
                </a:cubicBezTo>
                <a:cubicBezTo>
                  <a:pt x="1602" y="1787"/>
                  <a:pt x="1612" y="1788"/>
                  <a:pt x="1621" y="1788"/>
                </a:cubicBezTo>
                <a:cubicBezTo>
                  <a:pt x="1679" y="1788"/>
                  <a:pt x="1729" y="1717"/>
                  <a:pt x="1683" y="1669"/>
                </a:cubicBezTo>
                <a:cubicBezTo>
                  <a:pt x="1681" y="1665"/>
                  <a:pt x="1679" y="1663"/>
                  <a:pt x="1675" y="1661"/>
                </a:cubicBezTo>
                <a:lnTo>
                  <a:pt x="1495" y="1517"/>
                </a:lnTo>
                <a:lnTo>
                  <a:pt x="1495" y="1517"/>
                </a:lnTo>
                <a:cubicBezTo>
                  <a:pt x="1531" y="1525"/>
                  <a:pt x="1565" y="1535"/>
                  <a:pt x="1599" y="1543"/>
                </a:cubicBezTo>
                <a:cubicBezTo>
                  <a:pt x="1639" y="1571"/>
                  <a:pt x="1677" y="1601"/>
                  <a:pt x="1713" y="1631"/>
                </a:cubicBezTo>
                <a:cubicBezTo>
                  <a:pt x="1798" y="1703"/>
                  <a:pt x="1876" y="1782"/>
                  <a:pt x="1948" y="1868"/>
                </a:cubicBezTo>
                <a:cubicBezTo>
                  <a:pt x="1952" y="1874"/>
                  <a:pt x="1958" y="1880"/>
                  <a:pt x="1962" y="1886"/>
                </a:cubicBezTo>
                <a:cubicBezTo>
                  <a:pt x="1979" y="1908"/>
                  <a:pt x="2002" y="1917"/>
                  <a:pt x="2024" y="1917"/>
                </a:cubicBezTo>
                <a:cubicBezTo>
                  <a:pt x="2080" y="1917"/>
                  <a:pt x="2134" y="1860"/>
                  <a:pt x="2091" y="1806"/>
                </a:cubicBezTo>
                <a:cubicBezTo>
                  <a:pt x="2073" y="1788"/>
                  <a:pt x="2057" y="1770"/>
                  <a:pt x="2041" y="1751"/>
                </a:cubicBezTo>
                <a:cubicBezTo>
                  <a:pt x="2012" y="1717"/>
                  <a:pt x="1984" y="1685"/>
                  <a:pt x="1952" y="1653"/>
                </a:cubicBezTo>
                <a:lnTo>
                  <a:pt x="1952" y="1653"/>
                </a:lnTo>
                <a:cubicBezTo>
                  <a:pt x="1968" y="1659"/>
                  <a:pt x="1982" y="1663"/>
                  <a:pt x="1998" y="1669"/>
                </a:cubicBezTo>
                <a:cubicBezTo>
                  <a:pt x="2006" y="1672"/>
                  <a:pt x="2015" y="1673"/>
                  <a:pt x="2022" y="1673"/>
                </a:cubicBezTo>
                <a:cubicBezTo>
                  <a:pt x="2094" y="1673"/>
                  <a:pt x="2112" y="1550"/>
                  <a:pt x="2031" y="1521"/>
                </a:cubicBezTo>
                <a:cubicBezTo>
                  <a:pt x="1970" y="1499"/>
                  <a:pt x="1910" y="1482"/>
                  <a:pt x="1848" y="1462"/>
                </a:cubicBezTo>
                <a:cubicBezTo>
                  <a:pt x="1735" y="1428"/>
                  <a:pt x="1619" y="1396"/>
                  <a:pt x="1503" y="1368"/>
                </a:cubicBezTo>
                <a:lnTo>
                  <a:pt x="1481" y="1362"/>
                </a:lnTo>
                <a:lnTo>
                  <a:pt x="1525" y="1340"/>
                </a:lnTo>
                <a:lnTo>
                  <a:pt x="1776" y="1216"/>
                </a:lnTo>
                <a:cubicBezTo>
                  <a:pt x="1853" y="1179"/>
                  <a:pt x="1803" y="1081"/>
                  <a:pt x="1733" y="1081"/>
                </a:cubicBezTo>
                <a:cubicBezTo>
                  <a:pt x="1732" y="1081"/>
                  <a:pt x="1731" y="1081"/>
                  <a:pt x="1731" y="1081"/>
                </a:cubicBezTo>
                <a:cubicBezTo>
                  <a:pt x="1719" y="1081"/>
                  <a:pt x="1707" y="1083"/>
                  <a:pt x="1697" y="1089"/>
                </a:cubicBezTo>
                <a:lnTo>
                  <a:pt x="1587" y="1143"/>
                </a:lnTo>
                <a:lnTo>
                  <a:pt x="1683" y="995"/>
                </a:lnTo>
                <a:cubicBezTo>
                  <a:pt x="1718" y="939"/>
                  <a:pt x="1667" y="889"/>
                  <a:pt x="1614" y="889"/>
                </a:cubicBezTo>
                <a:cubicBezTo>
                  <a:pt x="1590" y="889"/>
                  <a:pt x="1566" y="900"/>
                  <a:pt x="1549" y="926"/>
                </a:cubicBezTo>
                <a:cubicBezTo>
                  <a:pt x="1473" y="1041"/>
                  <a:pt x="1400" y="1155"/>
                  <a:pt x="1324" y="1270"/>
                </a:cubicBezTo>
                <a:lnTo>
                  <a:pt x="1053" y="1402"/>
                </a:lnTo>
                <a:lnTo>
                  <a:pt x="625" y="1611"/>
                </a:lnTo>
                <a:cubicBezTo>
                  <a:pt x="621" y="1615"/>
                  <a:pt x="617" y="1617"/>
                  <a:pt x="613" y="1619"/>
                </a:cubicBezTo>
                <a:lnTo>
                  <a:pt x="583" y="1615"/>
                </a:lnTo>
                <a:lnTo>
                  <a:pt x="591" y="1609"/>
                </a:lnTo>
                <a:lnTo>
                  <a:pt x="722" y="1501"/>
                </a:lnTo>
                <a:cubicBezTo>
                  <a:pt x="730" y="1493"/>
                  <a:pt x="738" y="1484"/>
                  <a:pt x="744" y="1474"/>
                </a:cubicBezTo>
                <a:cubicBezTo>
                  <a:pt x="860" y="1380"/>
                  <a:pt x="985" y="1296"/>
                  <a:pt x="1119" y="1228"/>
                </a:cubicBezTo>
                <a:cubicBezTo>
                  <a:pt x="1192" y="1189"/>
                  <a:pt x="1144" y="1090"/>
                  <a:pt x="1075" y="1090"/>
                </a:cubicBezTo>
                <a:cubicBezTo>
                  <a:pt x="1063" y="1090"/>
                  <a:pt x="1051" y="1093"/>
                  <a:pt x="1039" y="1099"/>
                </a:cubicBezTo>
                <a:cubicBezTo>
                  <a:pt x="921" y="1161"/>
                  <a:pt x="812" y="1230"/>
                  <a:pt x="706" y="1310"/>
                </a:cubicBezTo>
                <a:cubicBezTo>
                  <a:pt x="644" y="1356"/>
                  <a:pt x="587" y="1406"/>
                  <a:pt x="529" y="1460"/>
                </a:cubicBezTo>
                <a:cubicBezTo>
                  <a:pt x="569" y="1354"/>
                  <a:pt x="609" y="1248"/>
                  <a:pt x="646" y="1143"/>
                </a:cubicBezTo>
                <a:lnTo>
                  <a:pt x="900" y="1067"/>
                </a:lnTo>
                <a:lnTo>
                  <a:pt x="999" y="1037"/>
                </a:lnTo>
                <a:cubicBezTo>
                  <a:pt x="1063" y="1019"/>
                  <a:pt x="1063" y="943"/>
                  <a:pt x="1025" y="910"/>
                </a:cubicBezTo>
                <a:cubicBezTo>
                  <a:pt x="1012" y="897"/>
                  <a:pt x="995" y="890"/>
                  <a:pt x="977" y="890"/>
                </a:cubicBezTo>
                <a:cubicBezTo>
                  <a:pt x="970" y="890"/>
                  <a:pt x="962" y="891"/>
                  <a:pt x="955" y="894"/>
                </a:cubicBezTo>
                <a:lnTo>
                  <a:pt x="884" y="916"/>
                </a:lnTo>
                <a:cubicBezTo>
                  <a:pt x="929" y="872"/>
                  <a:pt x="975" y="828"/>
                  <a:pt x="1021" y="784"/>
                </a:cubicBezTo>
                <a:cubicBezTo>
                  <a:pt x="1027" y="785"/>
                  <a:pt x="1033" y="786"/>
                  <a:pt x="1039" y="786"/>
                </a:cubicBezTo>
                <a:cubicBezTo>
                  <a:pt x="1045" y="786"/>
                  <a:pt x="1050" y="785"/>
                  <a:pt x="1055" y="784"/>
                </a:cubicBezTo>
                <a:lnTo>
                  <a:pt x="1117" y="796"/>
                </a:lnTo>
                <a:lnTo>
                  <a:pt x="1485" y="860"/>
                </a:lnTo>
                <a:lnTo>
                  <a:pt x="1834" y="924"/>
                </a:lnTo>
                <a:lnTo>
                  <a:pt x="1856" y="924"/>
                </a:lnTo>
                <a:cubicBezTo>
                  <a:pt x="1898" y="916"/>
                  <a:pt x="1928" y="880"/>
                  <a:pt x="1924" y="838"/>
                </a:cubicBezTo>
                <a:cubicBezTo>
                  <a:pt x="1924" y="806"/>
                  <a:pt x="1900" y="778"/>
                  <a:pt x="1868" y="774"/>
                </a:cubicBezTo>
                <a:lnTo>
                  <a:pt x="1591" y="724"/>
                </a:lnTo>
                <a:lnTo>
                  <a:pt x="1224" y="658"/>
                </a:lnTo>
                <a:cubicBezTo>
                  <a:pt x="1322" y="627"/>
                  <a:pt x="1422" y="603"/>
                  <a:pt x="1523" y="589"/>
                </a:cubicBezTo>
                <a:cubicBezTo>
                  <a:pt x="1617" y="575"/>
                  <a:pt x="1617" y="437"/>
                  <a:pt x="1530" y="437"/>
                </a:cubicBezTo>
                <a:cubicBezTo>
                  <a:pt x="1527" y="437"/>
                  <a:pt x="1523" y="437"/>
                  <a:pt x="1519" y="437"/>
                </a:cubicBezTo>
                <a:cubicBezTo>
                  <a:pt x="1473" y="443"/>
                  <a:pt x="1426" y="451"/>
                  <a:pt x="1380" y="461"/>
                </a:cubicBezTo>
                <a:lnTo>
                  <a:pt x="1376" y="461"/>
                </a:lnTo>
                <a:lnTo>
                  <a:pt x="1386" y="453"/>
                </a:lnTo>
                <a:cubicBezTo>
                  <a:pt x="1430" y="415"/>
                  <a:pt x="1473" y="377"/>
                  <a:pt x="1515" y="340"/>
                </a:cubicBezTo>
                <a:cubicBezTo>
                  <a:pt x="1539" y="324"/>
                  <a:pt x="1547" y="294"/>
                  <a:pt x="1533" y="268"/>
                </a:cubicBezTo>
                <a:cubicBezTo>
                  <a:pt x="1519" y="237"/>
                  <a:pt x="1489" y="219"/>
                  <a:pt x="1458" y="219"/>
                </a:cubicBezTo>
                <a:cubicBezTo>
                  <a:pt x="1440" y="219"/>
                  <a:pt x="1421" y="225"/>
                  <a:pt x="1406" y="238"/>
                </a:cubicBezTo>
                <a:cubicBezTo>
                  <a:pt x="1360" y="278"/>
                  <a:pt x="1316" y="316"/>
                  <a:pt x="1272" y="354"/>
                </a:cubicBezTo>
                <a:cubicBezTo>
                  <a:pt x="1306" y="272"/>
                  <a:pt x="1346" y="190"/>
                  <a:pt x="1386" y="110"/>
                </a:cubicBezTo>
                <a:cubicBezTo>
                  <a:pt x="1412" y="63"/>
                  <a:pt x="1378" y="5"/>
                  <a:pt x="1324" y="1"/>
                </a:cubicBezTo>
                <a:cubicBezTo>
                  <a:pt x="1321" y="0"/>
                  <a:pt x="1318" y="0"/>
                  <a:pt x="131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3" name="Google Shape;863;p22"/>
          <p:cNvSpPr/>
          <p:nvPr/>
        </p:nvSpPr>
        <p:spPr>
          <a:xfrm rot="-4500005">
            <a:off x="8008784" y="3536855"/>
            <a:ext cx="843978" cy="1055128"/>
          </a:xfrm>
          <a:custGeom>
            <a:rect b="b" l="l" r="r" t="t"/>
            <a:pathLst>
              <a:path extrusionOk="0" h="2668" w="2134">
                <a:moveTo>
                  <a:pt x="1315" y="0"/>
                </a:moveTo>
                <a:cubicBezTo>
                  <a:pt x="1289" y="0"/>
                  <a:pt x="1265" y="15"/>
                  <a:pt x="1252" y="39"/>
                </a:cubicBezTo>
                <a:cubicBezTo>
                  <a:pt x="1230" y="85"/>
                  <a:pt x="1208" y="128"/>
                  <a:pt x="1188" y="172"/>
                </a:cubicBezTo>
                <a:cubicBezTo>
                  <a:pt x="1163" y="226"/>
                  <a:pt x="1141" y="278"/>
                  <a:pt x="1119" y="332"/>
                </a:cubicBezTo>
                <a:cubicBezTo>
                  <a:pt x="1121" y="306"/>
                  <a:pt x="1123" y="278"/>
                  <a:pt x="1127" y="250"/>
                </a:cubicBezTo>
                <a:cubicBezTo>
                  <a:pt x="1131" y="212"/>
                  <a:pt x="1137" y="174"/>
                  <a:pt x="1143" y="138"/>
                </a:cubicBezTo>
                <a:cubicBezTo>
                  <a:pt x="1153" y="82"/>
                  <a:pt x="1107" y="47"/>
                  <a:pt x="1064" y="47"/>
                </a:cubicBezTo>
                <a:cubicBezTo>
                  <a:pt x="1033" y="47"/>
                  <a:pt x="1004" y="65"/>
                  <a:pt x="997" y="104"/>
                </a:cubicBezTo>
                <a:cubicBezTo>
                  <a:pt x="975" y="222"/>
                  <a:pt x="963" y="342"/>
                  <a:pt x="959" y="461"/>
                </a:cubicBezTo>
                <a:cubicBezTo>
                  <a:pt x="957" y="521"/>
                  <a:pt x="955" y="579"/>
                  <a:pt x="959" y="637"/>
                </a:cubicBezTo>
                <a:cubicBezTo>
                  <a:pt x="890" y="700"/>
                  <a:pt x="822" y="764"/>
                  <a:pt x="754" y="830"/>
                </a:cubicBezTo>
                <a:cubicBezTo>
                  <a:pt x="750" y="806"/>
                  <a:pt x="734" y="784"/>
                  <a:pt x="714" y="770"/>
                </a:cubicBezTo>
                <a:cubicBezTo>
                  <a:pt x="701" y="762"/>
                  <a:pt x="686" y="757"/>
                  <a:pt x="672" y="757"/>
                </a:cubicBezTo>
                <a:cubicBezTo>
                  <a:pt x="649" y="757"/>
                  <a:pt x="627" y="769"/>
                  <a:pt x="615" y="800"/>
                </a:cubicBezTo>
                <a:lnTo>
                  <a:pt x="597" y="848"/>
                </a:lnTo>
                <a:lnTo>
                  <a:pt x="597" y="840"/>
                </a:lnTo>
                <a:cubicBezTo>
                  <a:pt x="593" y="792"/>
                  <a:pt x="555" y="769"/>
                  <a:pt x="518" y="769"/>
                </a:cubicBezTo>
                <a:cubicBezTo>
                  <a:pt x="479" y="769"/>
                  <a:pt x="442" y="795"/>
                  <a:pt x="447" y="844"/>
                </a:cubicBezTo>
                <a:cubicBezTo>
                  <a:pt x="449" y="864"/>
                  <a:pt x="449" y="882"/>
                  <a:pt x="449" y="902"/>
                </a:cubicBezTo>
                <a:cubicBezTo>
                  <a:pt x="419" y="830"/>
                  <a:pt x="387" y="762"/>
                  <a:pt x="353" y="694"/>
                </a:cubicBezTo>
                <a:lnTo>
                  <a:pt x="352" y="688"/>
                </a:lnTo>
                <a:cubicBezTo>
                  <a:pt x="338" y="662"/>
                  <a:pt x="316" y="652"/>
                  <a:pt x="294" y="652"/>
                </a:cubicBezTo>
                <a:cubicBezTo>
                  <a:pt x="244" y="652"/>
                  <a:pt x="192" y="708"/>
                  <a:pt x="224" y="768"/>
                </a:cubicBezTo>
                <a:cubicBezTo>
                  <a:pt x="232" y="786"/>
                  <a:pt x="242" y="806"/>
                  <a:pt x="250" y="824"/>
                </a:cubicBezTo>
                <a:cubicBezTo>
                  <a:pt x="306" y="935"/>
                  <a:pt x="353" y="1053"/>
                  <a:pt x="393" y="1173"/>
                </a:cubicBezTo>
                <a:cubicBezTo>
                  <a:pt x="405" y="1208"/>
                  <a:pt x="417" y="1244"/>
                  <a:pt x="427" y="1280"/>
                </a:cubicBezTo>
                <a:cubicBezTo>
                  <a:pt x="427" y="1284"/>
                  <a:pt x="431" y="1286"/>
                  <a:pt x="431" y="1290"/>
                </a:cubicBezTo>
                <a:cubicBezTo>
                  <a:pt x="417" y="1330"/>
                  <a:pt x="401" y="1370"/>
                  <a:pt x="387" y="1412"/>
                </a:cubicBezTo>
                <a:lnTo>
                  <a:pt x="320" y="1264"/>
                </a:lnTo>
                <a:cubicBezTo>
                  <a:pt x="314" y="1250"/>
                  <a:pt x="306" y="1234"/>
                  <a:pt x="298" y="1218"/>
                </a:cubicBezTo>
                <a:cubicBezTo>
                  <a:pt x="285" y="1192"/>
                  <a:pt x="265" y="1180"/>
                  <a:pt x="244" y="1180"/>
                </a:cubicBezTo>
                <a:cubicBezTo>
                  <a:pt x="195" y="1180"/>
                  <a:pt x="143" y="1237"/>
                  <a:pt x="170" y="1298"/>
                </a:cubicBezTo>
                <a:lnTo>
                  <a:pt x="216" y="1396"/>
                </a:lnTo>
                <a:lnTo>
                  <a:pt x="324" y="1631"/>
                </a:lnTo>
                <a:lnTo>
                  <a:pt x="61" y="1846"/>
                </a:lnTo>
                <a:cubicBezTo>
                  <a:pt x="0" y="1897"/>
                  <a:pt x="42" y="1992"/>
                  <a:pt x="101" y="1992"/>
                </a:cubicBezTo>
                <a:cubicBezTo>
                  <a:pt x="114" y="1992"/>
                  <a:pt x="128" y="1987"/>
                  <a:pt x="142" y="1976"/>
                </a:cubicBezTo>
                <a:lnTo>
                  <a:pt x="244" y="1890"/>
                </a:lnTo>
                <a:lnTo>
                  <a:pt x="435" y="1735"/>
                </a:lnTo>
                <a:cubicBezTo>
                  <a:pt x="497" y="1749"/>
                  <a:pt x="559" y="1761"/>
                  <a:pt x="621" y="1770"/>
                </a:cubicBezTo>
                <a:cubicBezTo>
                  <a:pt x="646" y="1796"/>
                  <a:pt x="674" y="1820"/>
                  <a:pt x="700" y="1846"/>
                </a:cubicBezTo>
                <a:cubicBezTo>
                  <a:pt x="752" y="1896"/>
                  <a:pt x="804" y="1944"/>
                  <a:pt x="858" y="1990"/>
                </a:cubicBezTo>
                <a:cubicBezTo>
                  <a:pt x="858" y="1996"/>
                  <a:pt x="860" y="2002"/>
                  <a:pt x="860" y="2006"/>
                </a:cubicBezTo>
                <a:cubicBezTo>
                  <a:pt x="870" y="2053"/>
                  <a:pt x="876" y="2099"/>
                  <a:pt x="882" y="2147"/>
                </a:cubicBezTo>
                <a:cubicBezTo>
                  <a:pt x="902" y="2297"/>
                  <a:pt x="911" y="2446"/>
                  <a:pt x="908" y="2597"/>
                </a:cubicBezTo>
                <a:cubicBezTo>
                  <a:pt x="908" y="2609"/>
                  <a:pt x="909" y="2623"/>
                  <a:pt x="915" y="2633"/>
                </a:cubicBezTo>
                <a:cubicBezTo>
                  <a:pt x="932" y="2657"/>
                  <a:pt x="956" y="2667"/>
                  <a:pt x="980" y="2667"/>
                </a:cubicBezTo>
                <a:cubicBezTo>
                  <a:pt x="1019" y="2667"/>
                  <a:pt x="1056" y="2639"/>
                  <a:pt x="1059" y="2592"/>
                </a:cubicBezTo>
                <a:lnTo>
                  <a:pt x="1059" y="2456"/>
                </a:lnTo>
                <a:cubicBezTo>
                  <a:pt x="1055" y="2350"/>
                  <a:pt x="1047" y="2243"/>
                  <a:pt x="1033" y="2137"/>
                </a:cubicBezTo>
                <a:lnTo>
                  <a:pt x="1033" y="2137"/>
                </a:lnTo>
                <a:cubicBezTo>
                  <a:pt x="1077" y="2203"/>
                  <a:pt x="1117" y="2271"/>
                  <a:pt x="1151" y="2340"/>
                </a:cubicBezTo>
                <a:cubicBezTo>
                  <a:pt x="1188" y="2416"/>
                  <a:pt x="1218" y="2494"/>
                  <a:pt x="1246" y="2574"/>
                </a:cubicBezTo>
                <a:cubicBezTo>
                  <a:pt x="1256" y="2607"/>
                  <a:pt x="1285" y="2626"/>
                  <a:pt x="1316" y="2626"/>
                </a:cubicBezTo>
                <a:cubicBezTo>
                  <a:pt x="1328" y="2626"/>
                  <a:pt x="1340" y="2623"/>
                  <a:pt x="1352" y="2617"/>
                </a:cubicBezTo>
                <a:cubicBezTo>
                  <a:pt x="1374" y="2607"/>
                  <a:pt x="1390" y="2588"/>
                  <a:pt x="1394" y="2566"/>
                </a:cubicBezTo>
                <a:cubicBezTo>
                  <a:pt x="1396" y="2554"/>
                  <a:pt x="1394" y="2542"/>
                  <a:pt x="1390" y="2532"/>
                </a:cubicBezTo>
                <a:cubicBezTo>
                  <a:pt x="1368" y="2460"/>
                  <a:pt x="1340" y="2392"/>
                  <a:pt x="1310" y="2324"/>
                </a:cubicBezTo>
                <a:lnTo>
                  <a:pt x="1310" y="2324"/>
                </a:lnTo>
                <a:cubicBezTo>
                  <a:pt x="1362" y="2358"/>
                  <a:pt x="1416" y="2392"/>
                  <a:pt x="1471" y="2424"/>
                </a:cubicBezTo>
                <a:cubicBezTo>
                  <a:pt x="1479" y="2428"/>
                  <a:pt x="1487" y="2432"/>
                  <a:pt x="1497" y="2434"/>
                </a:cubicBezTo>
                <a:cubicBezTo>
                  <a:pt x="1501" y="2435"/>
                  <a:pt x="1504" y="2435"/>
                  <a:pt x="1507" y="2435"/>
                </a:cubicBezTo>
                <a:cubicBezTo>
                  <a:pt x="1554" y="2435"/>
                  <a:pt x="1588" y="2381"/>
                  <a:pt x="1577" y="2334"/>
                </a:cubicBezTo>
                <a:cubicBezTo>
                  <a:pt x="1571" y="2315"/>
                  <a:pt x="1557" y="2299"/>
                  <a:pt x="1541" y="2289"/>
                </a:cubicBezTo>
                <a:cubicBezTo>
                  <a:pt x="1501" y="2267"/>
                  <a:pt x="1464" y="2243"/>
                  <a:pt x="1424" y="2219"/>
                </a:cubicBezTo>
                <a:lnTo>
                  <a:pt x="1687" y="2195"/>
                </a:lnTo>
                <a:lnTo>
                  <a:pt x="1796" y="2185"/>
                </a:lnTo>
                <a:cubicBezTo>
                  <a:pt x="1886" y="2177"/>
                  <a:pt x="1888" y="2049"/>
                  <a:pt x="1812" y="2036"/>
                </a:cubicBezTo>
                <a:lnTo>
                  <a:pt x="1792" y="2036"/>
                </a:lnTo>
                <a:lnTo>
                  <a:pt x="1364" y="2073"/>
                </a:lnTo>
                <a:lnTo>
                  <a:pt x="1300" y="2079"/>
                </a:lnTo>
                <a:cubicBezTo>
                  <a:pt x="1280" y="2079"/>
                  <a:pt x="1262" y="2089"/>
                  <a:pt x="1250" y="2103"/>
                </a:cubicBezTo>
                <a:cubicBezTo>
                  <a:pt x="1179" y="2053"/>
                  <a:pt x="1111" y="2000"/>
                  <a:pt x="1043" y="1946"/>
                </a:cubicBezTo>
                <a:cubicBezTo>
                  <a:pt x="985" y="1900"/>
                  <a:pt x="929" y="1852"/>
                  <a:pt x="874" y="1802"/>
                </a:cubicBezTo>
                <a:lnTo>
                  <a:pt x="874" y="1802"/>
                </a:lnTo>
                <a:cubicBezTo>
                  <a:pt x="937" y="1806"/>
                  <a:pt x="1001" y="1810"/>
                  <a:pt x="1065" y="1810"/>
                </a:cubicBezTo>
                <a:cubicBezTo>
                  <a:pt x="1163" y="1810"/>
                  <a:pt x="1157" y="1661"/>
                  <a:pt x="1059" y="1659"/>
                </a:cubicBezTo>
                <a:cubicBezTo>
                  <a:pt x="999" y="1659"/>
                  <a:pt x="941" y="1655"/>
                  <a:pt x="882" y="1651"/>
                </a:cubicBezTo>
                <a:lnTo>
                  <a:pt x="1218" y="1487"/>
                </a:lnTo>
                <a:lnTo>
                  <a:pt x="1334" y="1579"/>
                </a:lnTo>
                <a:lnTo>
                  <a:pt x="1573" y="1772"/>
                </a:lnTo>
                <a:cubicBezTo>
                  <a:pt x="1579" y="1776"/>
                  <a:pt x="1585" y="1780"/>
                  <a:pt x="1593" y="1782"/>
                </a:cubicBezTo>
                <a:cubicBezTo>
                  <a:pt x="1602" y="1787"/>
                  <a:pt x="1612" y="1788"/>
                  <a:pt x="1621" y="1788"/>
                </a:cubicBezTo>
                <a:cubicBezTo>
                  <a:pt x="1679" y="1788"/>
                  <a:pt x="1729" y="1717"/>
                  <a:pt x="1683" y="1669"/>
                </a:cubicBezTo>
                <a:cubicBezTo>
                  <a:pt x="1681" y="1665"/>
                  <a:pt x="1679" y="1663"/>
                  <a:pt x="1675" y="1661"/>
                </a:cubicBezTo>
                <a:lnTo>
                  <a:pt x="1495" y="1517"/>
                </a:lnTo>
                <a:lnTo>
                  <a:pt x="1495" y="1517"/>
                </a:lnTo>
                <a:cubicBezTo>
                  <a:pt x="1531" y="1525"/>
                  <a:pt x="1565" y="1535"/>
                  <a:pt x="1599" y="1543"/>
                </a:cubicBezTo>
                <a:cubicBezTo>
                  <a:pt x="1639" y="1571"/>
                  <a:pt x="1677" y="1601"/>
                  <a:pt x="1713" y="1631"/>
                </a:cubicBezTo>
                <a:cubicBezTo>
                  <a:pt x="1798" y="1703"/>
                  <a:pt x="1876" y="1782"/>
                  <a:pt x="1948" y="1868"/>
                </a:cubicBezTo>
                <a:cubicBezTo>
                  <a:pt x="1952" y="1874"/>
                  <a:pt x="1958" y="1880"/>
                  <a:pt x="1962" y="1886"/>
                </a:cubicBezTo>
                <a:cubicBezTo>
                  <a:pt x="1979" y="1908"/>
                  <a:pt x="2002" y="1917"/>
                  <a:pt x="2024" y="1917"/>
                </a:cubicBezTo>
                <a:cubicBezTo>
                  <a:pt x="2080" y="1917"/>
                  <a:pt x="2134" y="1860"/>
                  <a:pt x="2091" y="1806"/>
                </a:cubicBezTo>
                <a:cubicBezTo>
                  <a:pt x="2073" y="1788"/>
                  <a:pt x="2057" y="1770"/>
                  <a:pt x="2041" y="1751"/>
                </a:cubicBezTo>
                <a:cubicBezTo>
                  <a:pt x="2012" y="1717"/>
                  <a:pt x="1984" y="1685"/>
                  <a:pt x="1952" y="1653"/>
                </a:cubicBezTo>
                <a:lnTo>
                  <a:pt x="1952" y="1653"/>
                </a:lnTo>
                <a:cubicBezTo>
                  <a:pt x="1968" y="1659"/>
                  <a:pt x="1982" y="1663"/>
                  <a:pt x="1998" y="1669"/>
                </a:cubicBezTo>
                <a:cubicBezTo>
                  <a:pt x="2006" y="1672"/>
                  <a:pt x="2015" y="1673"/>
                  <a:pt x="2022" y="1673"/>
                </a:cubicBezTo>
                <a:cubicBezTo>
                  <a:pt x="2094" y="1673"/>
                  <a:pt x="2112" y="1550"/>
                  <a:pt x="2031" y="1521"/>
                </a:cubicBezTo>
                <a:cubicBezTo>
                  <a:pt x="1970" y="1499"/>
                  <a:pt x="1910" y="1482"/>
                  <a:pt x="1848" y="1462"/>
                </a:cubicBezTo>
                <a:cubicBezTo>
                  <a:pt x="1735" y="1428"/>
                  <a:pt x="1619" y="1396"/>
                  <a:pt x="1503" y="1368"/>
                </a:cubicBezTo>
                <a:lnTo>
                  <a:pt x="1481" y="1362"/>
                </a:lnTo>
                <a:lnTo>
                  <a:pt x="1525" y="1340"/>
                </a:lnTo>
                <a:lnTo>
                  <a:pt x="1776" y="1216"/>
                </a:lnTo>
                <a:cubicBezTo>
                  <a:pt x="1853" y="1179"/>
                  <a:pt x="1803" y="1081"/>
                  <a:pt x="1733" y="1081"/>
                </a:cubicBezTo>
                <a:cubicBezTo>
                  <a:pt x="1732" y="1081"/>
                  <a:pt x="1731" y="1081"/>
                  <a:pt x="1731" y="1081"/>
                </a:cubicBezTo>
                <a:cubicBezTo>
                  <a:pt x="1719" y="1081"/>
                  <a:pt x="1707" y="1083"/>
                  <a:pt x="1697" y="1089"/>
                </a:cubicBezTo>
                <a:lnTo>
                  <a:pt x="1587" y="1143"/>
                </a:lnTo>
                <a:lnTo>
                  <a:pt x="1683" y="995"/>
                </a:lnTo>
                <a:cubicBezTo>
                  <a:pt x="1718" y="939"/>
                  <a:pt x="1667" y="889"/>
                  <a:pt x="1614" y="889"/>
                </a:cubicBezTo>
                <a:cubicBezTo>
                  <a:pt x="1590" y="889"/>
                  <a:pt x="1566" y="900"/>
                  <a:pt x="1549" y="926"/>
                </a:cubicBezTo>
                <a:cubicBezTo>
                  <a:pt x="1473" y="1041"/>
                  <a:pt x="1400" y="1155"/>
                  <a:pt x="1324" y="1270"/>
                </a:cubicBezTo>
                <a:lnTo>
                  <a:pt x="1053" y="1402"/>
                </a:lnTo>
                <a:lnTo>
                  <a:pt x="625" y="1611"/>
                </a:lnTo>
                <a:cubicBezTo>
                  <a:pt x="621" y="1615"/>
                  <a:pt x="617" y="1617"/>
                  <a:pt x="613" y="1619"/>
                </a:cubicBezTo>
                <a:lnTo>
                  <a:pt x="583" y="1615"/>
                </a:lnTo>
                <a:lnTo>
                  <a:pt x="591" y="1609"/>
                </a:lnTo>
                <a:lnTo>
                  <a:pt x="722" y="1501"/>
                </a:lnTo>
                <a:cubicBezTo>
                  <a:pt x="730" y="1493"/>
                  <a:pt x="738" y="1484"/>
                  <a:pt x="744" y="1474"/>
                </a:cubicBezTo>
                <a:cubicBezTo>
                  <a:pt x="860" y="1380"/>
                  <a:pt x="985" y="1296"/>
                  <a:pt x="1119" y="1228"/>
                </a:cubicBezTo>
                <a:cubicBezTo>
                  <a:pt x="1192" y="1189"/>
                  <a:pt x="1144" y="1090"/>
                  <a:pt x="1075" y="1090"/>
                </a:cubicBezTo>
                <a:cubicBezTo>
                  <a:pt x="1063" y="1090"/>
                  <a:pt x="1051" y="1093"/>
                  <a:pt x="1039" y="1099"/>
                </a:cubicBezTo>
                <a:cubicBezTo>
                  <a:pt x="921" y="1161"/>
                  <a:pt x="812" y="1230"/>
                  <a:pt x="706" y="1310"/>
                </a:cubicBezTo>
                <a:cubicBezTo>
                  <a:pt x="644" y="1356"/>
                  <a:pt x="587" y="1406"/>
                  <a:pt x="529" y="1460"/>
                </a:cubicBezTo>
                <a:cubicBezTo>
                  <a:pt x="569" y="1354"/>
                  <a:pt x="609" y="1248"/>
                  <a:pt x="646" y="1143"/>
                </a:cubicBezTo>
                <a:lnTo>
                  <a:pt x="900" y="1067"/>
                </a:lnTo>
                <a:lnTo>
                  <a:pt x="999" y="1037"/>
                </a:lnTo>
                <a:cubicBezTo>
                  <a:pt x="1063" y="1019"/>
                  <a:pt x="1063" y="943"/>
                  <a:pt x="1025" y="910"/>
                </a:cubicBezTo>
                <a:cubicBezTo>
                  <a:pt x="1012" y="897"/>
                  <a:pt x="995" y="890"/>
                  <a:pt x="977" y="890"/>
                </a:cubicBezTo>
                <a:cubicBezTo>
                  <a:pt x="970" y="890"/>
                  <a:pt x="962" y="891"/>
                  <a:pt x="955" y="894"/>
                </a:cubicBezTo>
                <a:lnTo>
                  <a:pt x="884" y="916"/>
                </a:lnTo>
                <a:cubicBezTo>
                  <a:pt x="929" y="872"/>
                  <a:pt x="975" y="828"/>
                  <a:pt x="1021" y="784"/>
                </a:cubicBezTo>
                <a:cubicBezTo>
                  <a:pt x="1027" y="785"/>
                  <a:pt x="1033" y="786"/>
                  <a:pt x="1039" y="786"/>
                </a:cubicBezTo>
                <a:cubicBezTo>
                  <a:pt x="1045" y="786"/>
                  <a:pt x="1050" y="785"/>
                  <a:pt x="1055" y="784"/>
                </a:cubicBezTo>
                <a:lnTo>
                  <a:pt x="1117" y="796"/>
                </a:lnTo>
                <a:lnTo>
                  <a:pt x="1485" y="860"/>
                </a:lnTo>
                <a:lnTo>
                  <a:pt x="1834" y="924"/>
                </a:lnTo>
                <a:lnTo>
                  <a:pt x="1856" y="924"/>
                </a:lnTo>
                <a:cubicBezTo>
                  <a:pt x="1898" y="916"/>
                  <a:pt x="1928" y="880"/>
                  <a:pt x="1924" y="838"/>
                </a:cubicBezTo>
                <a:cubicBezTo>
                  <a:pt x="1924" y="806"/>
                  <a:pt x="1900" y="778"/>
                  <a:pt x="1868" y="774"/>
                </a:cubicBezTo>
                <a:lnTo>
                  <a:pt x="1591" y="724"/>
                </a:lnTo>
                <a:lnTo>
                  <a:pt x="1224" y="658"/>
                </a:lnTo>
                <a:cubicBezTo>
                  <a:pt x="1322" y="627"/>
                  <a:pt x="1422" y="603"/>
                  <a:pt x="1523" y="589"/>
                </a:cubicBezTo>
                <a:cubicBezTo>
                  <a:pt x="1617" y="575"/>
                  <a:pt x="1617" y="437"/>
                  <a:pt x="1530" y="437"/>
                </a:cubicBezTo>
                <a:cubicBezTo>
                  <a:pt x="1527" y="437"/>
                  <a:pt x="1523" y="437"/>
                  <a:pt x="1519" y="437"/>
                </a:cubicBezTo>
                <a:cubicBezTo>
                  <a:pt x="1473" y="443"/>
                  <a:pt x="1426" y="451"/>
                  <a:pt x="1380" y="461"/>
                </a:cubicBezTo>
                <a:lnTo>
                  <a:pt x="1376" y="461"/>
                </a:lnTo>
                <a:lnTo>
                  <a:pt x="1386" y="453"/>
                </a:lnTo>
                <a:cubicBezTo>
                  <a:pt x="1430" y="415"/>
                  <a:pt x="1473" y="377"/>
                  <a:pt x="1515" y="340"/>
                </a:cubicBezTo>
                <a:cubicBezTo>
                  <a:pt x="1539" y="324"/>
                  <a:pt x="1547" y="294"/>
                  <a:pt x="1533" y="268"/>
                </a:cubicBezTo>
                <a:cubicBezTo>
                  <a:pt x="1519" y="237"/>
                  <a:pt x="1489" y="219"/>
                  <a:pt x="1458" y="219"/>
                </a:cubicBezTo>
                <a:cubicBezTo>
                  <a:pt x="1440" y="219"/>
                  <a:pt x="1421" y="225"/>
                  <a:pt x="1406" y="238"/>
                </a:cubicBezTo>
                <a:cubicBezTo>
                  <a:pt x="1360" y="278"/>
                  <a:pt x="1316" y="316"/>
                  <a:pt x="1272" y="354"/>
                </a:cubicBezTo>
                <a:cubicBezTo>
                  <a:pt x="1306" y="272"/>
                  <a:pt x="1346" y="190"/>
                  <a:pt x="1386" y="110"/>
                </a:cubicBezTo>
                <a:cubicBezTo>
                  <a:pt x="1412" y="63"/>
                  <a:pt x="1378" y="5"/>
                  <a:pt x="1324" y="1"/>
                </a:cubicBezTo>
                <a:cubicBezTo>
                  <a:pt x="1321" y="0"/>
                  <a:pt x="1318" y="0"/>
                  <a:pt x="131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4" name="Google Shape;864;p22"/>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865" name="Google Shape;865;p22"/>
          <p:cNvSpPr/>
          <p:nvPr/>
        </p:nvSpPr>
        <p:spPr>
          <a:xfrm flipH="1" rot="-5400000">
            <a:off x="-2014605" y="2014605"/>
            <a:ext cx="5143491" cy="1114282"/>
          </a:xfrm>
          <a:custGeom>
            <a:rect b="b" l="l" r="r" t="t"/>
            <a:pathLst>
              <a:path extrusionOk="0" h="7133" w="47340">
                <a:moveTo>
                  <a:pt x="0" y="0"/>
                </a:moveTo>
                <a:lnTo>
                  <a:pt x="0" y="7133"/>
                </a:lnTo>
                <a:cubicBezTo>
                  <a:pt x="5845" y="6040"/>
                  <a:pt x="3896" y="3627"/>
                  <a:pt x="8402" y="3253"/>
                </a:cubicBezTo>
                <a:cubicBezTo>
                  <a:pt x="8765" y="3222"/>
                  <a:pt x="9109" y="3208"/>
                  <a:pt x="9438" y="3208"/>
                </a:cubicBezTo>
                <a:cubicBezTo>
                  <a:pt x="13141" y="3208"/>
                  <a:pt x="14923" y="4964"/>
                  <a:pt x="19694" y="4964"/>
                </a:cubicBezTo>
                <a:cubicBezTo>
                  <a:pt x="19983" y="4964"/>
                  <a:pt x="20282" y="4958"/>
                  <a:pt x="20594" y="4944"/>
                </a:cubicBezTo>
                <a:cubicBezTo>
                  <a:pt x="26513" y="4683"/>
                  <a:pt x="25945" y="2776"/>
                  <a:pt x="33091" y="2471"/>
                </a:cubicBezTo>
                <a:cubicBezTo>
                  <a:pt x="33964" y="2434"/>
                  <a:pt x="34724" y="2417"/>
                  <a:pt x="35394" y="2417"/>
                </a:cubicBezTo>
                <a:cubicBezTo>
                  <a:pt x="40209" y="2417"/>
                  <a:pt x="40387" y="3319"/>
                  <a:pt x="44568" y="4271"/>
                </a:cubicBezTo>
                <a:cubicBezTo>
                  <a:pt x="45481" y="4482"/>
                  <a:pt x="46407" y="4636"/>
                  <a:pt x="47340" y="4729"/>
                </a:cubicBezTo>
                <a:lnTo>
                  <a:pt x="47340" y="0"/>
                </a:lnTo>
                <a:close/>
              </a:path>
            </a:pathLst>
          </a:custGeom>
          <a:solidFill>
            <a:schemeClr val="lt2"/>
          </a:solidFill>
          <a:ln>
            <a:noFill/>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6" name="Google Shape;866;p22"/>
          <p:cNvSpPr/>
          <p:nvPr/>
        </p:nvSpPr>
        <p:spPr>
          <a:xfrm flipH="1" rot="-5400000">
            <a:off x="-2033114" y="2033116"/>
            <a:ext cx="5143491" cy="1077259"/>
          </a:xfrm>
          <a:custGeom>
            <a:rect b="b" l="l" r="r" t="t"/>
            <a:pathLst>
              <a:path extrusionOk="0" h="6896" w="47340">
                <a:moveTo>
                  <a:pt x="0" y="0"/>
                </a:moveTo>
                <a:lnTo>
                  <a:pt x="0" y="6895"/>
                </a:lnTo>
                <a:cubicBezTo>
                  <a:pt x="5283" y="5516"/>
                  <a:pt x="3510" y="2358"/>
                  <a:pt x="7467" y="1871"/>
                </a:cubicBezTo>
                <a:cubicBezTo>
                  <a:pt x="7782" y="1833"/>
                  <a:pt x="8082" y="1815"/>
                  <a:pt x="8370" y="1815"/>
                </a:cubicBezTo>
                <a:cubicBezTo>
                  <a:pt x="11614" y="1815"/>
                  <a:pt x="13322" y="4068"/>
                  <a:pt x="17484" y="4068"/>
                </a:cubicBezTo>
                <a:cubicBezTo>
                  <a:pt x="17737" y="4068"/>
                  <a:pt x="18000" y="4059"/>
                  <a:pt x="18273" y="4041"/>
                </a:cubicBezTo>
                <a:cubicBezTo>
                  <a:pt x="23418" y="3709"/>
                  <a:pt x="22717" y="1260"/>
                  <a:pt x="28928" y="871"/>
                </a:cubicBezTo>
                <a:cubicBezTo>
                  <a:pt x="29608" y="828"/>
                  <a:pt x="30210" y="808"/>
                  <a:pt x="30746" y="808"/>
                </a:cubicBezTo>
                <a:cubicBezTo>
                  <a:pt x="35112" y="808"/>
                  <a:pt x="35217" y="2135"/>
                  <a:pt x="38904" y="3374"/>
                </a:cubicBezTo>
                <a:cubicBezTo>
                  <a:pt x="40562" y="3931"/>
                  <a:pt x="42244" y="4098"/>
                  <a:pt x="43665" y="4098"/>
                </a:cubicBezTo>
                <a:cubicBezTo>
                  <a:pt x="45795" y="4098"/>
                  <a:pt x="47340" y="3723"/>
                  <a:pt x="47340" y="3723"/>
                </a:cubicBezTo>
                <a:lnTo>
                  <a:pt x="47340" y="0"/>
                </a:lnTo>
                <a:close/>
              </a:path>
            </a:pathLst>
          </a:custGeom>
          <a:solidFill>
            <a:schemeClr val="accent1"/>
          </a:solidFill>
          <a:ln>
            <a:noFill/>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7" name="Google Shape;867;p22"/>
          <p:cNvSpPr/>
          <p:nvPr/>
        </p:nvSpPr>
        <p:spPr>
          <a:xfrm flipH="1" rot="5400000">
            <a:off x="6015364" y="2014614"/>
            <a:ext cx="5143491" cy="1114282"/>
          </a:xfrm>
          <a:custGeom>
            <a:rect b="b" l="l" r="r" t="t"/>
            <a:pathLst>
              <a:path extrusionOk="0" h="7133" w="47340">
                <a:moveTo>
                  <a:pt x="0" y="0"/>
                </a:moveTo>
                <a:lnTo>
                  <a:pt x="0" y="7133"/>
                </a:lnTo>
                <a:cubicBezTo>
                  <a:pt x="5845" y="6040"/>
                  <a:pt x="3896" y="3627"/>
                  <a:pt x="8402" y="3253"/>
                </a:cubicBezTo>
                <a:cubicBezTo>
                  <a:pt x="8765" y="3222"/>
                  <a:pt x="9109" y="3208"/>
                  <a:pt x="9438" y="3208"/>
                </a:cubicBezTo>
                <a:cubicBezTo>
                  <a:pt x="13141" y="3208"/>
                  <a:pt x="14923" y="4964"/>
                  <a:pt x="19694" y="4964"/>
                </a:cubicBezTo>
                <a:cubicBezTo>
                  <a:pt x="19983" y="4964"/>
                  <a:pt x="20282" y="4958"/>
                  <a:pt x="20594" y="4944"/>
                </a:cubicBezTo>
                <a:cubicBezTo>
                  <a:pt x="26513" y="4683"/>
                  <a:pt x="25945" y="2776"/>
                  <a:pt x="33091" y="2471"/>
                </a:cubicBezTo>
                <a:cubicBezTo>
                  <a:pt x="33964" y="2434"/>
                  <a:pt x="34724" y="2417"/>
                  <a:pt x="35394" y="2417"/>
                </a:cubicBezTo>
                <a:cubicBezTo>
                  <a:pt x="40209" y="2417"/>
                  <a:pt x="40387" y="3319"/>
                  <a:pt x="44568" y="4271"/>
                </a:cubicBezTo>
                <a:cubicBezTo>
                  <a:pt x="45481" y="4482"/>
                  <a:pt x="46407" y="4636"/>
                  <a:pt x="47340" y="4729"/>
                </a:cubicBezTo>
                <a:lnTo>
                  <a:pt x="47340" y="0"/>
                </a:lnTo>
                <a:close/>
              </a:path>
            </a:pathLst>
          </a:custGeom>
          <a:solidFill>
            <a:schemeClr val="lt2"/>
          </a:solidFill>
          <a:ln>
            <a:noFill/>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8" name="Google Shape;868;p22"/>
          <p:cNvSpPr/>
          <p:nvPr/>
        </p:nvSpPr>
        <p:spPr>
          <a:xfrm flipH="1" rot="5400000">
            <a:off x="6061045" y="2060295"/>
            <a:ext cx="5143491" cy="1022918"/>
          </a:xfrm>
          <a:custGeom>
            <a:rect b="b" l="l" r="r" t="t"/>
            <a:pathLst>
              <a:path extrusionOk="0" h="6896" w="47340">
                <a:moveTo>
                  <a:pt x="0" y="0"/>
                </a:moveTo>
                <a:lnTo>
                  <a:pt x="0" y="6895"/>
                </a:lnTo>
                <a:cubicBezTo>
                  <a:pt x="5283" y="5516"/>
                  <a:pt x="3510" y="2358"/>
                  <a:pt x="7467" y="1871"/>
                </a:cubicBezTo>
                <a:cubicBezTo>
                  <a:pt x="7782" y="1833"/>
                  <a:pt x="8082" y="1815"/>
                  <a:pt x="8370" y="1815"/>
                </a:cubicBezTo>
                <a:cubicBezTo>
                  <a:pt x="11614" y="1815"/>
                  <a:pt x="13322" y="4068"/>
                  <a:pt x="17484" y="4068"/>
                </a:cubicBezTo>
                <a:cubicBezTo>
                  <a:pt x="17737" y="4068"/>
                  <a:pt x="18000" y="4059"/>
                  <a:pt x="18273" y="4041"/>
                </a:cubicBezTo>
                <a:cubicBezTo>
                  <a:pt x="23418" y="3709"/>
                  <a:pt x="22717" y="1260"/>
                  <a:pt x="28928" y="871"/>
                </a:cubicBezTo>
                <a:cubicBezTo>
                  <a:pt x="29608" y="828"/>
                  <a:pt x="30210" y="808"/>
                  <a:pt x="30746" y="808"/>
                </a:cubicBezTo>
                <a:cubicBezTo>
                  <a:pt x="35112" y="808"/>
                  <a:pt x="35217" y="2135"/>
                  <a:pt x="38904" y="3374"/>
                </a:cubicBezTo>
                <a:cubicBezTo>
                  <a:pt x="40562" y="3931"/>
                  <a:pt x="42244" y="4098"/>
                  <a:pt x="43665" y="4098"/>
                </a:cubicBezTo>
                <a:cubicBezTo>
                  <a:pt x="45795" y="4098"/>
                  <a:pt x="47340" y="3723"/>
                  <a:pt x="47340" y="3723"/>
                </a:cubicBezTo>
                <a:lnTo>
                  <a:pt x="47340" y="0"/>
                </a:lnTo>
                <a:close/>
              </a:path>
            </a:pathLst>
          </a:custGeom>
          <a:solidFill>
            <a:schemeClr val="accent1"/>
          </a:solidFill>
          <a:ln>
            <a:noFill/>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69" name="Google Shape;869;p22"/>
          <p:cNvGrpSpPr/>
          <p:nvPr/>
        </p:nvGrpSpPr>
        <p:grpSpPr>
          <a:xfrm rot="10800000">
            <a:off x="7146708" y="4362491"/>
            <a:ext cx="1610352" cy="2428517"/>
            <a:chOff x="15255538" y="998970"/>
            <a:chExt cx="551868" cy="832254"/>
          </a:xfrm>
        </p:grpSpPr>
        <p:sp>
          <p:nvSpPr>
            <p:cNvPr id="870" name="Google Shape;870;p22"/>
            <p:cNvSpPr/>
            <p:nvPr/>
          </p:nvSpPr>
          <p:spPr>
            <a:xfrm>
              <a:off x="15289450" y="1058458"/>
              <a:ext cx="220899" cy="728625"/>
            </a:xfrm>
            <a:custGeom>
              <a:rect b="b" l="l" r="r" t="t"/>
              <a:pathLst>
                <a:path extrusionOk="0" h="3846" w="1166">
                  <a:moveTo>
                    <a:pt x="767" y="1"/>
                  </a:moveTo>
                  <a:cubicBezTo>
                    <a:pt x="642" y="1"/>
                    <a:pt x="542" y="83"/>
                    <a:pt x="496" y="196"/>
                  </a:cubicBezTo>
                  <a:cubicBezTo>
                    <a:pt x="470" y="256"/>
                    <a:pt x="460" y="320"/>
                    <a:pt x="462" y="384"/>
                  </a:cubicBezTo>
                  <a:cubicBezTo>
                    <a:pt x="470" y="469"/>
                    <a:pt x="492" y="553"/>
                    <a:pt x="528" y="629"/>
                  </a:cubicBezTo>
                  <a:cubicBezTo>
                    <a:pt x="540" y="659"/>
                    <a:pt x="554" y="686"/>
                    <a:pt x="566" y="714"/>
                  </a:cubicBezTo>
                  <a:cubicBezTo>
                    <a:pt x="616" y="830"/>
                    <a:pt x="660" y="936"/>
                    <a:pt x="658" y="1057"/>
                  </a:cubicBezTo>
                  <a:cubicBezTo>
                    <a:pt x="656" y="1105"/>
                    <a:pt x="650" y="1153"/>
                    <a:pt x="636" y="1199"/>
                  </a:cubicBezTo>
                  <a:cubicBezTo>
                    <a:pt x="582" y="1378"/>
                    <a:pt x="409" y="1494"/>
                    <a:pt x="311" y="1649"/>
                  </a:cubicBezTo>
                  <a:cubicBezTo>
                    <a:pt x="239" y="1765"/>
                    <a:pt x="215" y="1902"/>
                    <a:pt x="245" y="2036"/>
                  </a:cubicBezTo>
                  <a:cubicBezTo>
                    <a:pt x="271" y="2143"/>
                    <a:pt x="311" y="2247"/>
                    <a:pt x="365" y="2345"/>
                  </a:cubicBezTo>
                  <a:cubicBezTo>
                    <a:pt x="413" y="2440"/>
                    <a:pt x="466" y="2534"/>
                    <a:pt x="506" y="2625"/>
                  </a:cubicBezTo>
                  <a:cubicBezTo>
                    <a:pt x="516" y="2647"/>
                    <a:pt x="526" y="2671"/>
                    <a:pt x="534" y="2693"/>
                  </a:cubicBezTo>
                  <a:cubicBezTo>
                    <a:pt x="688" y="3118"/>
                    <a:pt x="0" y="3176"/>
                    <a:pt x="36" y="3592"/>
                  </a:cubicBezTo>
                  <a:cubicBezTo>
                    <a:pt x="36" y="3612"/>
                    <a:pt x="46" y="3632"/>
                    <a:pt x="60" y="3648"/>
                  </a:cubicBezTo>
                  <a:cubicBezTo>
                    <a:pt x="78" y="3665"/>
                    <a:pt x="102" y="3673"/>
                    <a:pt x="125" y="3673"/>
                  </a:cubicBezTo>
                  <a:cubicBezTo>
                    <a:pt x="164" y="3673"/>
                    <a:pt x="201" y="3648"/>
                    <a:pt x="197" y="3598"/>
                  </a:cubicBezTo>
                  <a:cubicBezTo>
                    <a:pt x="183" y="3419"/>
                    <a:pt x="359" y="3319"/>
                    <a:pt x="484" y="3225"/>
                  </a:cubicBezTo>
                  <a:cubicBezTo>
                    <a:pt x="616" y="3130"/>
                    <a:pt x="706" y="3012"/>
                    <a:pt x="722" y="2849"/>
                  </a:cubicBezTo>
                  <a:cubicBezTo>
                    <a:pt x="724" y="2837"/>
                    <a:pt x="724" y="2823"/>
                    <a:pt x="724" y="2811"/>
                  </a:cubicBezTo>
                  <a:cubicBezTo>
                    <a:pt x="726" y="2691"/>
                    <a:pt x="682" y="2584"/>
                    <a:pt x="624" y="2478"/>
                  </a:cubicBezTo>
                  <a:cubicBezTo>
                    <a:pt x="576" y="2386"/>
                    <a:pt x="518" y="2299"/>
                    <a:pt x="474" y="2207"/>
                  </a:cubicBezTo>
                  <a:cubicBezTo>
                    <a:pt x="421" y="2095"/>
                    <a:pt x="385" y="1978"/>
                    <a:pt x="409" y="1846"/>
                  </a:cubicBezTo>
                  <a:cubicBezTo>
                    <a:pt x="411" y="1838"/>
                    <a:pt x="413" y="1830"/>
                    <a:pt x="415" y="1824"/>
                  </a:cubicBezTo>
                  <a:cubicBezTo>
                    <a:pt x="453" y="1675"/>
                    <a:pt x="594" y="1563"/>
                    <a:pt x="686" y="1448"/>
                  </a:cubicBezTo>
                  <a:cubicBezTo>
                    <a:pt x="712" y="1416"/>
                    <a:pt x="733" y="1382"/>
                    <a:pt x="751" y="1344"/>
                  </a:cubicBezTo>
                  <a:cubicBezTo>
                    <a:pt x="757" y="1356"/>
                    <a:pt x="761" y="1368"/>
                    <a:pt x="767" y="1380"/>
                  </a:cubicBezTo>
                  <a:cubicBezTo>
                    <a:pt x="811" y="1486"/>
                    <a:pt x="867" y="1587"/>
                    <a:pt x="879" y="1699"/>
                  </a:cubicBezTo>
                  <a:cubicBezTo>
                    <a:pt x="879" y="1707"/>
                    <a:pt x="879" y="1715"/>
                    <a:pt x="881" y="1725"/>
                  </a:cubicBezTo>
                  <a:cubicBezTo>
                    <a:pt x="891" y="1898"/>
                    <a:pt x="710" y="2036"/>
                    <a:pt x="658" y="2193"/>
                  </a:cubicBezTo>
                  <a:cubicBezTo>
                    <a:pt x="636" y="2271"/>
                    <a:pt x="638" y="2352"/>
                    <a:pt x="666" y="2426"/>
                  </a:cubicBezTo>
                  <a:cubicBezTo>
                    <a:pt x="700" y="2522"/>
                    <a:pt x="761" y="2614"/>
                    <a:pt x="811" y="2705"/>
                  </a:cubicBezTo>
                  <a:cubicBezTo>
                    <a:pt x="869" y="2813"/>
                    <a:pt x="913" y="2922"/>
                    <a:pt x="871" y="3048"/>
                  </a:cubicBezTo>
                  <a:cubicBezTo>
                    <a:pt x="857" y="3088"/>
                    <a:pt x="837" y="3128"/>
                    <a:pt x="811" y="3164"/>
                  </a:cubicBezTo>
                  <a:cubicBezTo>
                    <a:pt x="789" y="3193"/>
                    <a:pt x="765" y="3223"/>
                    <a:pt x="741" y="3253"/>
                  </a:cubicBezTo>
                  <a:cubicBezTo>
                    <a:pt x="700" y="3299"/>
                    <a:pt x="658" y="3343"/>
                    <a:pt x="622" y="3387"/>
                  </a:cubicBezTo>
                  <a:cubicBezTo>
                    <a:pt x="588" y="3427"/>
                    <a:pt x="558" y="3470"/>
                    <a:pt x="532" y="3514"/>
                  </a:cubicBezTo>
                  <a:cubicBezTo>
                    <a:pt x="486" y="3590"/>
                    <a:pt x="460" y="3676"/>
                    <a:pt x="456" y="3763"/>
                  </a:cubicBezTo>
                  <a:cubicBezTo>
                    <a:pt x="456" y="3818"/>
                    <a:pt x="500" y="3846"/>
                    <a:pt x="542" y="3846"/>
                  </a:cubicBezTo>
                  <a:cubicBezTo>
                    <a:pt x="581" y="3846"/>
                    <a:pt x="620" y="3821"/>
                    <a:pt x="620" y="3769"/>
                  </a:cubicBezTo>
                  <a:cubicBezTo>
                    <a:pt x="622" y="3622"/>
                    <a:pt x="726" y="3512"/>
                    <a:pt x="817" y="3407"/>
                  </a:cubicBezTo>
                  <a:cubicBezTo>
                    <a:pt x="907" y="3303"/>
                    <a:pt x="1005" y="3187"/>
                    <a:pt x="1040" y="3046"/>
                  </a:cubicBezTo>
                  <a:cubicBezTo>
                    <a:pt x="1056" y="2988"/>
                    <a:pt x="1056" y="2926"/>
                    <a:pt x="1044" y="2867"/>
                  </a:cubicBezTo>
                  <a:cubicBezTo>
                    <a:pt x="1024" y="2779"/>
                    <a:pt x="991" y="2695"/>
                    <a:pt x="943" y="2620"/>
                  </a:cubicBezTo>
                  <a:cubicBezTo>
                    <a:pt x="935" y="2602"/>
                    <a:pt x="925" y="2586"/>
                    <a:pt x="915" y="2570"/>
                  </a:cubicBezTo>
                  <a:cubicBezTo>
                    <a:pt x="849" y="2458"/>
                    <a:pt x="789" y="2348"/>
                    <a:pt x="821" y="2227"/>
                  </a:cubicBezTo>
                  <a:cubicBezTo>
                    <a:pt x="829" y="2199"/>
                    <a:pt x="839" y="2173"/>
                    <a:pt x="853" y="2149"/>
                  </a:cubicBezTo>
                  <a:cubicBezTo>
                    <a:pt x="939" y="1998"/>
                    <a:pt x="1050" y="1884"/>
                    <a:pt x="1040" y="1697"/>
                  </a:cubicBezTo>
                  <a:cubicBezTo>
                    <a:pt x="1036" y="1643"/>
                    <a:pt x="1024" y="1587"/>
                    <a:pt x="1007" y="1535"/>
                  </a:cubicBezTo>
                  <a:cubicBezTo>
                    <a:pt x="971" y="1432"/>
                    <a:pt x="917" y="1332"/>
                    <a:pt x="883" y="1231"/>
                  </a:cubicBezTo>
                  <a:cubicBezTo>
                    <a:pt x="881" y="1221"/>
                    <a:pt x="877" y="1213"/>
                    <a:pt x="875" y="1205"/>
                  </a:cubicBezTo>
                  <a:cubicBezTo>
                    <a:pt x="809" y="977"/>
                    <a:pt x="975" y="786"/>
                    <a:pt x="1068" y="597"/>
                  </a:cubicBezTo>
                  <a:cubicBezTo>
                    <a:pt x="1086" y="557"/>
                    <a:pt x="1104" y="517"/>
                    <a:pt x="1118" y="477"/>
                  </a:cubicBezTo>
                  <a:cubicBezTo>
                    <a:pt x="1160" y="346"/>
                    <a:pt x="1166" y="206"/>
                    <a:pt x="1102" y="77"/>
                  </a:cubicBezTo>
                  <a:cubicBezTo>
                    <a:pt x="1098" y="69"/>
                    <a:pt x="1092" y="63"/>
                    <a:pt x="1086" y="57"/>
                  </a:cubicBezTo>
                  <a:cubicBezTo>
                    <a:pt x="1072" y="41"/>
                    <a:pt x="1054" y="35"/>
                    <a:pt x="1035" y="35"/>
                  </a:cubicBezTo>
                  <a:cubicBezTo>
                    <a:pt x="982" y="35"/>
                    <a:pt x="926" y="91"/>
                    <a:pt x="957" y="156"/>
                  </a:cubicBezTo>
                  <a:cubicBezTo>
                    <a:pt x="965" y="170"/>
                    <a:pt x="971" y="184"/>
                    <a:pt x="975" y="198"/>
                  </a:cubicBezTo>
                  <a:cubicBezTo>
                    <a:pt x="1034" y="386"/>
                    <a:pt x="891" y="581"/>
                    <a:pt x="803" y="738"/>
                  </a:cubicBezTo>
                  <a:cubicBezTo>
                    <a:pt x="795" y="756"/>
                    <a:pt x="787" y="772"/>
                    <a:pt x="779" y="788"/>
                  </a:cubicBezTo>
                  <a:cubicBezTo>
                    <a:pt x="751" y="714"/>
                    <a:pt x="716" y="641"/>
                    <a:pt x="682" y="569"/>
                  </a:cubicBezTo>
                  <a:cubicBezTo>
                    <a:pt x="674" y="553"/>
                    <a:pt x="666" y="535"/>
                    <a:pt x="658" y="519"/>
                  </a:cubicBezTo>
                  <a:cubicBezTo>
                    <a:pt x="613" y="414"/>
                    <a:pt x="601" y="164"/>
                    <a:pt x="768" y="164"/>
                  </a:cubicBezTo>
                  <a:cubicBezTo>
                    <a:pt x="771" y="164"/>
                    <a:pt x="775" y="164"/>
                    <a:pt x="779" y="164"/>
                  </a:cubicBezTo>
                  <a:cubicBezTo>
                    <a:pt x="782" y="165"/>
                    <a:pt x="784" y="165"/>
                    <a:pt x="787" y="165"/>
                  </a:cubicBezTo>
                  <a:cubicBezTo>
                    <a:pt x="885" y="165"/>
                    <a:pt x="886" y="9"/>
                    <a:pt x="7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1" name="Google Shape;871;p22"/>
            <p:cNvSpPr/>
            <p:nvPr/>
          </p:nvSpPr>
          <p:spPr>
            <a:xfrm>
              <a:off x="15255538" y="1003138"/>
              <a:ext cx="118596" cy="550163"/>
            </a:xfrm>
            <a:custGeom>
              <a:rect b="b" l="l" r="r" t="t"/>
              <a:pathLst>
                <a:path extrusionOk="0" h="2904" w="626">
                  <a:moveTo>
                    <a:pt x="571" y="0"/>
                  </a:moveTo>
                  <a:cubicBezTo>
                    <a:pt x="562" y="0"/>
                    <a:pt x="552" y="3"/>
                    <a:pt x="544" y="10"/>
                  </a:cubicBezTo>
                  <a:cubicBezTo>
                    <a:pt x="466" y="80"/>
                    <a:pt x="416" y="177"/>
                    <a:pt x="404" y="283"/>
                  </a:cubicBezTo>
                  <a:cubicBezTo>
                    <a:pt x="396" y="371"/>
                    <a:pt x="400" y="458"/>
                    <a:pt x="420" y="544"/>
                  </a:cubicBezTo>
                  <a:lnTo>
                    <a:pt x="424" y="552"/>
                  </a:lnTo>
                  <a:cubicBezTo>
                    <a:pt x="440" y="628"/>
                    <a:pt x="464" y="699"/>
                    <a:pt x="482" y="771"/>
                  </a:cubicBezTo>
                  <a:cubicBezTo>
                    <a:pt x="504" y="843"/>
                    <a:pt x="516" y="917"/>
                    <a:pt x="520" y="992"/>
                  </a:cubicBezTo>
                  <a:lnTo>
                    <a:pt x="520" y="1020"/>
                  </a:lnTo>
                  <a:cubicBezTo>
                    <a:pt x="512" y="1160"/>
                    <a:pt x="416" y="1277"/>
                    <a:pt x="333" y="1385"/>
                  </a:cubicBezTo>
                  <a:cubicBezTo>
                    <a:pt x="265" y="1473"/>
                    <a:pt x="201" y="1558"/>
                    <a:pt x="161" y="1662"/>
                  </a:cubicBezTo>
                  <a:cubicBezTo>
                    <a:pt x="145" y="1706"/>
                    <a:pt x="137" y="1752"/>
                    <a:pt x="135" y="1798"/>
                  </a:cubicBezTo>
                  <a:cubicBezTo>
                    <a:pt x="135" y="1871"/>
                    <a:pt x="145" y="1945"/>
                    <a:pt x="163" y="2017"/>
                  </a:cubicBezTo>
                  <a:cubicBezTo>
                    <a:pt x="165" y="2027"/>
                    <a:pt x="169" y="2037"/>
                    <a:pt x="171" y="2047"/>
                  </a:cubicBezTo>
                  <a:cubicBezTo>
                    <a:pt x="189" y="2112"/>
                    <a:pt x="213" y="2186"/>
                    <a:pt x="233" y="2262"/>
                  </a:cubicBezTo>
                  <a:cubicBezTo>
                    <a:pt x="255" y="2342"/>
                    <a:pt x="269" y="2423"/>
                    <a:pt x="273" y="2505"/>
                  </a:cubicBezTo>
                  <a:cubicBezTo>
                    <a:pt x="275" y="2644"/>
                    <a:pt x="223" y="2766"/>
                    <a:pt x="48" y="2824"/>
                  </a:cubicBezTo>
                  <a:cubicBezTo>
                    <a:pt x="0" y="2837"/>
                    <a:pt x="11" y="2904"/>
                    <a:pt x="51" y="2904"/>
                  </a:cubicBezTo>
                  <a:cubicBezTo>
                    <a:pt x="55" y="2904"/>
                    <a:pt x="59" y="2903"/>
                    <a:pt x="64" y="2902"/>
                  </a:cubicBezTo>
                  <a:cubicBezTo>
                    <a:pt x="279" y="2834"/>
                    <a:pt x="374" y="2637"/>
                    <a:pt x="355" y="2421"/>
                  </a:cubicBezTo>
                  <a:cubicBezTo>
                    <a:pt x="355" y="2415"/>
                    <a:pt x="355" y="2407"/>
                    <a:pt x="353" y="2401"/>
                  </a:cubicBezTo>
                  <a:cubicBezTo>
                    <a:pt x="343" y="2326"/>
                    <a:pt x="323" y="2250"/>
                    <a:pt x="299" y="2178"/>
                  </a:cubicBezTo>
                  <a:cubicBezTo>
                    <a:pt x="279" y="2116"/>
                    <a:pt x="257" y="2057"/>
                    <a:pt x="241" y="1997"/>
                  </a:cubicBezTo>
                  <a:cubicBezTo>
                    <a:pt x="239" y="1987"/>
                    <a:pt x="235" y="1975"/>
                    <a:pt x="233" y="1965"/>
                  </a:cubicBezTo>
                  <a:cubicBezTo>
                    <a:pt x="205" y="1853"/>
                    <a:pt x="217" y="1736"/>
                    <a:pt x="265" y="1630"/>
                  </a:cubicBezTo>
                  <a:cubicBezTo>
                    <a:pt x="281" y="1596"/>
                    <a:pt x="301" y="1562"/>
                    <a:pt x="323" y="1530"/>
                  </a:cubicBezTo>
                  <a:cubicBezTo>
                    <a:pt x="456" y="1335"/>
                    <a:pt x="626" y="1176"/>
                    <a:pt x="596" y="921"/>
                  </a:cubicBezTo>
                  <a:cubicBezTo>
                    <a:pt x="596" y="915"/>
                    <a:pt x="596" y="911"/>
                    <a:pt x="596" y="905"/>
                  </a:cubicBezTo>
                  <a:cubicBezTo>
                    <a:pt x="584" y="833"/>
                    <a:pt x="566" y="763"/>
                    <a:pt x="546" y="694"/>
                  </a:cubicBezTo>
                  <a:cubicBezTo>
                    <a:pt x="522" y="620"/>
                    <a:pt x="504" y="544"/>
                    <a:pt x="490" y="468"/>
                  </a:cubicBezTo>
                  <a:cubicBezTo>
                    <a:pt x="464" y="321"/>
                    <a:pt x="476" y="179"/>
                    <a:pt x="600" y="70"/>
                  </a:cubicBezTo>
                  <a:cubicBezTo>
                    <a:pt x="614" y="60"/>
                    <a:pt x="618" y="40"/>
                    <a:pt x="610" y="24"/>
                  </a:cubicBezTo>
                  <a:cubicBezTo>
                    <a:pt x="602" y="9"/>
                    <a:pt x="587" y="0"/>
                    <a:pt x="57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2" name="Google Shape;872;p22"/>
            <p:cNvSpPr/>
            <p:nvPr/>
          </p:nvSpPr>
          <p:spPr>
            <a:xfrm>
              <a:off x="15458250" y="998970"/>
              <a:ext cx="349156" cy="832254"/>
            </a:xfrm>
            <a:custGeom>
              <a:rect b="b" l="l" r="r" t="t"/>
              <a:pathLst>
                <a:path extrusionOk="0" h="4393" w="1843">
                  <a:moveTo>
                    <a:pt x="60" y="0"/>
                  </a:moveTo>
                  <a:cubicBezTo>
                    <a:pt x="16" y="0"/>
                    <a:pt x="0" y="67"/>
                    <a:pt x="46" y="80"/>
                  </a:cubicBezTo>
                  <a:cubicBezTo>
                    <a:pt x="78" y="88"/>
                    <a:pt x="110" y="102"/>
                    <a:pt x="137" y="118"/>
                  </a:cubicBezTo>
                  <a:cubicBezTo>
                    <a:pt x="261" y="191"/>
                    <a:pt x="311" y="329"/>
                    <a:pt x="347" y="474"/>
                  </a:cubicBezTo>
                  <a:cubicBezTo>
                    <a:pt x="321" y="480"/>
                    <a:pt x="311" y="508"/>
                    <a:pt x="325" y="530"/>
                  </a:cubicBezTo>
                  <a:lnTo>
                    <a:pt x="331" y="536"/>
                  </a:lnTo>
                  <a:cubicBezTo>
                    <a:pt x="343" y="556"/>
                    <a:pt x="357" y="574"/>
                    <a:pt x="371" y="594"/>
                  </a:cubicBezTo>
                  <a:lnTo>
                    <a:pt x="379" y="636"/>
                  </a:lnTo>
                  <a:cubicBezTo>
                    <a:pt x="370" y="633"/>
                    <a:pt x="361" y="631"/>
                    <a:pt x="352" y="631"/>
                  </a:cubicBezTo>
                  <a:cubicBezTo>
                    <a:pt x="287" y="631"/>
                    <a:pt x="227" y="711"/>
                    <a:pt x="289" y="767"/>
                  </a:cubicBezTo>
                  <a:cubicBezTo>
                    <a:pt x="391" y="859"/>
                    <a:pt x="416" y="979"/>
                    <a:pt x="404" y="1104"/>
                  </a:cubicBezTo>
                  <a:cubicBezTo>
                    <a:pt x="389" y="1268"/>
                    <a:pt x="309" y="1439"/>
                    <a:pt x="257" y="1574"/>
                  </a:cubicBezTo>
                  <a:cubicBezTo>
                    <a:pt x="199" y="1720"/>
                    <a:pt x="157" y="1873"/>
                    <a:pt x="171" y="2033"/>
                  </a:cubicBezTo>
                  <a:cubicBezTo>
                    <a:pt x="171" y="2039"/>
                    <a:pt x="173" y="2047"/>
                    <a:pt x="173" y="2055"/>
                  </a:cubicBezTo>
                  <a:cubicBezTo>
                    <a:pt x="189" y="2182"/>
                    <a:pt x="239" y="2300"/>
                    <a:pt x="289" y="2417"/>
                  </a:cubicBezTo>
                  <a:cubicBezTo>
                    <a:pt x="303" y="2451"/>
                    <a:pt x="317" y="2485"/>
                    <a:pt x="331" y="2519"/>
                  </a:cubicBezTo>
                  <a:cubicBezTo>
                    <a:pt x="371" y="2625"/>
                    <a:pt x="398" y="2732"/>
                    <a:pt x="387" y="2848"/>
                  </a:cubicBezTo>
                  <a:cubicBezTo>
                    <a:pt x="373" y="3003"/>
                    <a:pt x="277" y="3149"/>
                    <a:pt x="233" y="3296"/>
                  </a:cubicBezTo>
                  <a:lnTo>
                    <a:pt x="231" y="3304"/>
                  </a:lnTo>
                  <a:cubicBezTo>
                    <a:pt x="189" y="3452"/>
                    <a:pt x="209" y="3599"/>
                    <a:pt x="237" y="3747"/>
                  </a:cubicBezTo>
                  <a:cubicBezTo>
                    <a:pt x="247" y="3800"/>
                    <a:pt x="259" y="3860"/>
                    <a:pt x="267" y="3920"/>
                  </a:cubicBezTo>
                  <a:cubicBezTo>
                    <a:pt x="281" y="4038"/>
                    <a:pt x="273" y="4157"/>
                    <a:pt x="191" y="4249"/>
                  </a:cubicBezTo>
                  <a:cubicBezTo>
                    <a:pt x="138" y="4307"/>
                    <a:pt x="191" y="4392"/>
                    <a:pt x="252" y="4392"/>
                  </a:cubicBezTo>
                  <a:cubicBezTo>
                    <a:pt x="270" y="4392"/>
                    <a:pt x="288" y="4385"/>
                    <a:pt x="305" y="4366"/>
                  </a:cubicBezTo>
                  <a:cubicBezTo>
                    <a:pt x="474" y="4183"/>
                    <a:pt x="436" y="3968"/>
                    <a:pt x="400" y="3753"/>
                  </a:cubicBezTo>
                  <a:cubicBezTo>
                    <a:pt x="383" y="3645"/>
                    <a:pt x="365" y="3535"/>
                    <a:pt x="373" y="3428"/>
                  </a:cubicBezTo>
                  <a:cubicBezTo>
                    <a:pt x="385" y="3274"/>
                    <a:pt x="474" y="3133"/>
                    <a:pt x="522" y="2985"/>
                  </a:cubicBezTo>
                  <a:lnTo>
                    <a:pt x="522" y="2985"/>
                  </a:lnTo>
                  <a:cubicBezTo>
                    <a:pt x="518" y="3035"/>
                    <a:pt x="526" y="3083"/>
                    <a:pt x="544" y="3129"/>
                  </a:cubicBezTo>
                  <a:cubicBezTo>
                    <a:pt x="576" y="3209"/>
                    <a:pt x="652" y="3296"/>
                    <a:pt x="693" y="3384"/>
                  </a:cubicBezTo>
                  <a:cubicBezTo>
                    <a:pt x="725" y="3454"/>
                    <a:pt x="737" y="3523"/>
                    <a:pt x="691" y="3591"/>
                  </a:cubicBezTo>
                  <a:cubicBezTo>
                    <a:pt x="670" y="3622"/>
                    <a:pt x="699" y="3653"/>
                    <a:pt x="728" y="3653"/>
                  </a:cubicBezTo>
                  <a:cubicBezTo>
                    <a:pt x="740" y="3653"/>
                    <a:pt x="752" y="3648"/>
                    <a:pt x="761" y="3635"/>
                  </a:cubicBezTo>
                  <a:cubicBezTo>
                    <a:pt x="831" y="3529"/>
                    <a:pt x="803" y="3418"/>
                    <a:pt x="747" y="3316"/>
                  </a:cubicBezTo>
                  <a:cubicBezTo>
                    <a:pt x="741" y="3308"/>
                    <a:pt x="737" y="3300"/>
                    <a:pt x="731" y="3292"/>
                  </a:cubicBezTo>
                  <a:cubicBezTo>
                    <a:pt x="687" y="3217"/>
                    <a:pt x="636" y="3153"/>
                    <a:pt x="610" y="3069"/>
                  </a:cubicBezTo>
                  <a:cubicBezTo>
                    <a:pt x="586" y="2993"/>
                    <a:pt x="616" y="2912"/>
                    <a:pt x="642" y="2840"/>
                  </a:cubicBezTo>
                  <a:cubicBezTo>
                    <a:pt x="656" y="2804"/>
                    <a:pt x="672" y="2768"/>
                    <a:pt x="685" y="2732"/>
                  </a:cubicBezTo>
                  <a:cubicBezTo>
                    <a:pt x="723" y="2649"/>
                    <a:pt x="761" y="2565"/>
                    <a:pt x="773" y="2469"/>
                  </a:cubicBezTo>
                  <a:cubicBezTo>
                    <a:pt x="789" y="2340"/>
                    <a:pt x="707" y="2234"/>
                    <a:pt x="638" y="2134"/>
                  </a:cubicBezTo>
                  <a:lnTo>
                    <a:pt x="634" y="2130"/>
                  </a:lnTo>
                  <a:cubicBezTo>
                    <a:pt x="578" y="2049"/>
                    <a:pt x="548" y="1971"/>
                    <a:pt x="578" y="1871"/>
                  </a:cubicBezTo>
                  <a:cubicBezTo>
                    <a:pt x="596" y="1822"/>
                    <a:pt x="620" y="1776"/>
                    <a:pt x="652" y="1734"/>
                  </a:cubicBezTo>
                  <a:cubicBezTo>
                    <a:pt x="703" y="1794"/>
                    <a:pt x="761" y="1849"/>
                    <a:pt x="821" y="1901"/>
                  </a:cubicBezTo>
                  <a:cubicBezTo>
                    <a:pt x="871" y="1947"/>
                    <a:pt x="923" y="1993"/>
                    <a:pt x="968" y="2043"/>
                  </a:cubicBezTo>
                  <a:cubicBezTo>
                    <a:pt x="1018" y="2101"/>
                    <a:pt x="1056" y="2168"/>
                    <a:pt x="1076" y="2240"/>
                  </a:cubicBezTo>
                  <a:cubicBezTo>
                    <a:pt x="1104" y="2340"/>
                    <a:pt x="1106" y="2443"/>
                    <a:pt x="1080" y="2543"/>
                  </a:cubicBezTo>
                  <a:cubicBezTo>
                    <a:pt x="1038" y="2708"/>
                    <a:pt x="897" y="2828"/>
                    <a:pt x="821" y="2975"/>
                  </a:cubicBezTo>
                  <a:cubicBezTo>
                    <a:pt x="773" y="3065"/>
                    <a:pt x="761" y="3171"/>
                    <a:pt x="785" y="3268"/>
                  </a:cubicBezTo>
                  <a:cubicBezTo>
                    <a:pt x="797" y="3316"/>
                    <a:pt x="815" y="3362"/>
                    <a:pt x="837" y="3406"/>
                  </a:cubicBezTo>
                  <a:cubicBezTo>
                    <a:pt x="879" y="3488"/>
                    <a:pt x="953" y="3567"/>
                    <a:pt x="1004" y="3653"/>
                  </a:cubicBezTo>
                  <a:cubicBezTo>
                    <a:pt x="1052" y="3733"/>
                    <a:pt x="1082" y="3814"/>
                    <a:pt x="1052" y="3908"/>
                  </a:cubicBezTo>
                  <a:cubicBezTo>
                    <a:pt x="1033" y="3969"/>
                    <a:pt x="1084" y="4012"/>
                    <a:pt x="1135" y="4012"/>
                  </a:cubicBezTo>
                  <a:cubicBezTo>
                    <a:pt x="1166" y="4012"/>
                    <a:pt x="1197" y="3995"/>
                    <a:pt x="1210" y="3956"/>
                  </a:cubicBezTo>
                  <a:cubicBezTo>
                    <a:pt x="1259" y="3798"/>
                    <a:pt x="1198" y="3651"/>
                    <a:pt x="1110" y="3519"/>
                  </a:cubicBezTo>
                  <a:cubicBezTo>
                    <a:pt x="1106" y="3515"/>
                    <a:pt x="1102" y="3509"/>
                    <a:pt x="1098" y="3503"/>
                  </a:cubicBezTo>
                  <a:cubicBezTo>
                    <a:pt x="1044" y="3424"/>
                    <a:pt x="980" y="3346"/>
                    <a:pt x="947" y="3252"/>
                  </a:cubicBezTo>
                  <a:cubicBezTo>
                    <a:pt x="917" y="3169"/>
                    <a:pt x="941" y="3093"/>
                    <a:pt x="982" y="3021"/>
                  </a:cubicBezTo>
                  <a:cubicBezTo>
                    <a:pt x="990" y="3005"/>
                    <a:pt x="998" y="2991"/>
                    <a:pt x="1006" y="2977"/>
                  </a:cubicBezTo>
                  <a:cubicBezTo>
                    <a:pt x="1102" y="2828"/>
                    <a:pt x="1214" y="2708"/>
                    <a:pt x="1249" y="2527"/>
                  </a:cubicBezTo>
                  <a:cubicBezTo>
                    <a:pt x="1277" y="2380"/>
                    <a:pt x="1257" y="2228"/>
                    <a:pt x="1194" y="2093"/>
                  </a:cubicBezTo>
                  <a:cubicBezTo>
                    <a:pt x="1186" y="2079"/>
                    <a:pt x="1180" y="2065"/>
                    <a:pt x="1172" y="2051"/>
                  </a:cubicBezTo>
                  <a:cubicBezTo>
                    <a:pt x="1114" y="1941"/>
                    <a:pt x="1016" y="1857"/>
                    <a:pt x="923" y="1774"/>
                  </a:cubicBezTo>
                  <a:cubicBezTo>
                    <a:pt x="903" y="1756"/>
                    <a:pt x="881" y="1736"/>
                    <a:pt x="861" y="1718"/>
                  </a:cubicBezTo>
                  <a:cubicBezTo>
                    <a:pt x="817" y="1678"/>
                    <a:pt x="779" y="1632"/>
                    <a:pt x="749" y="1582"/>
                  </a:cubicBezTo>
                  <a:cubicBezTo>
                    <a:pt x="817" y="1471"/>
                    <a:pt x="849" y="1343"/>
                    <a:pt x="843" y="1214"/>
                  </a:cubicBezTo>
                  <a:lnTo>
                    <a:pt x="843" y="1210"/>
                  </a:lnTo>
                  <a:lnTo>
                    <a:pt x="845" y="1212"/>
                  </a:lnTo>
                  <a:cubicBezTo>
                    <a:pt x="879" y="1228"/>
                    <a:pt x="915" y="1246"/>
                    <a:pt x="949" y="1266"/>
                  </a:cubicBezTo>
                  <a:cubicBezTo>
                    <a:pt x="1038" y="1311"/>
                    <a:pt x="1114" y="1381"/>
                    <a:pt x="1166" y="1469"/>
                  </a:cubicBezTo>
                  <a:cubicBezTo>
                    <a:pt x="1196" y="1525"/>
                    <a:pt x="1218" y="1584"/>
                    <a:pt x="1230" y="1646"/>
                  </a:cubicBezTo>
                  <a:cubicBezTo>
                    <a:pt x="1251" y="1754"/>
                    <a:pt x="1259" y="1869"/>
                    <a:pt x="1285" y="1977"/>
                  </a:cubicBezTo>
                  <a:cubicBezTo>
                    <a:pt x="1293" y="2011"/>
                    <a:pt x="1305" y="2045"/>
                    <a:pt x="1317" y="2077"/>
                  </a:cubicBezTo>
                  <a:cubicBezTo>
                    <a:pt x="1355" y="2184"/>
                    <a:pt x="1431" y="2274"/>
                    <a:pt x="1530" y="2332"/>
                  </a:cubicBezTo>
                  <a:cubicBezTo>
                    <a:pt x="1590" y="2364"/>
                    <a:pt x="1657" y="2382"/>
                    <a:pt x="1725" y="2382"/>
                  </a:cubicBezTo>
                  <a:cubicBezTo>
                    <a:pt x="1748" y="2382"/>
                    <a:pt x="1771" y="2380"/>
                    <a:pt x="1793" y="2376"/>
                  </a:cubicBezTo>
                  <a:cubicBezTo>
                    <a:pt x="1843" y="2368"/>
                    <a:pt x="1829" y="2295"/>
                    <a:pt x="1783" y="2295"/>
                  </a:cubicBezTo>
                  <a:cubicBezTo>
                    <a:pt x="1780" y="2295"/>
                    <a:pt x="1778" y="2295"/>
                    <a:pt x="1776" y="2296"/>
                  </a:cubicBezTo>
                  <a:cubicBezTo>
                    <a:pt x="1755" y="2299"/>
                    <a:pt x="1735" y="2301"/>
                    <a:pt x="1715" y="2301"/>
                  </a:cubicBezTo>
                  <a:cubicBezTo>
                    <a:pt x="1668" y="2301"/>
                    <a:pt x="1621" y="2291"/>
                    <a:pt x="1578" y="2272"/>
                  </a:cubicBezTo>
                  <a:cubicBezTo>
                    <a:pt x="1449" y="2208"/>
                    <a:pt x="1395" y="2049"/>
                    <a:pt x="1361" y="1885"/>
                  </a:cubicBezTo>
                  <a:cubicBezTo>
                    <a:pt x="1341" y="1794"/>
                    <a:pt x="1327" y="1702"/>
                    <a:pt x="1311" y="1626"/>
                  </a:cubicBezTo>
                  <a:cubicBezTo>
                    <a:pt x="1293" y="1547"/>
                    <a:pt x="1265" y="1467"/>
                    <a:pt x="1224" y="1395"/>
                  </a:cubicBezTo>
                  <a:cubicBezTo>
                    <a:pt x="1206" y="1363"/>
                    <a:pt x="1182" y="1333"/>
                    <a:pt x="1154" y="1307"/>
                  </a:cubicBezTo>
                  <a:cubicBezTo>
                    <a:pt x="1076" y="1242"/>
                    <a:pt x="990" y="1188"/>
                    <a:pt x="897" y="1146"/>
                  </a:cubicBezTo>
                  <a:lnTo>
                    <a:pt x="877" y="1136"/>
                  </a:lnTo>
                  <a:lnTo>
                    <a:pt x="829" y="1114"/>
                  </a:lnTo>
                  <a:cubicBezTo>
                    <a:pt x="813" y="1056"/>
                    <a:pt x="789" y="1002"/>
                    <a:pt x="757" y="951"/>
                  </a:cubicBezTo>
                  <a:cubicBezTo>
                    <a:pt x="775" y="857"/>
                    <a:pt x="775" y="761"/>
                    <a:pt x="761" y="666"/>
                  </a:cubicBezTo>
                  <a:cubicBezTo>
                    <a:pt x="761" y="664"/>
                    <a:pt x="761" y="662"/>
                    <a:pt x="761" y="658"/>
                  </a:cubicBezTo>
                  <a:cubicBezTo>
                    <a:pt x="733" y="508"/>
                    <a:pt x="654" y="369"/>
                    <a:pt x="568" y="239"/>
                  </a:cubicBezTo>
                  <a:cubicBezTo>
                    <a:pt x="552" y="213"/>
                    <a:pt x="536" y="191"/>
                    <a:pt x="520" y="167"/>
                  </a:cubicBezTo>
                  <a:cubicBezTo>
                    <a:pt x="502" y="140"/>
                    <a:pt x="476" y="129"/>
                    <a:pt x="450" y="129"/>
                  </a:cubicBezTo>
                  <a:cubicBezTo>
                    <a:pt x="392" y="129"/>
                    <a:pt x="335" y="185"/>
                    <a:pt x="377" y="245"/>
                  </a:cubicBezTo>
                  <a:cubicBezTo>
                    <a:pt x="406" y="289"/>
                    <a:pt x="434" y="331"/>
                    <a:pt x="460" y="375"/>
                  </a:cubicBezTo>
                  <a:cubicBezTo>
                    <a:pt x="532" y="486"/>
                    <a:pt x="584" y="610"/>
                    <a:pt x="608" y="739"/>
                  </a:cubicBezTo>
                  <a:lnTo>
                    <a:pt x="608" y="751"/>
                  </a:lnTo>
                  <a:cubicBezTo>
                    <a:pt x="554" y="688"/>
                    <a:pt x="496" y="624"/>
                    <a:pt x="448" y="560"/>
                  </a:cubicBezTo>
                  <a:cubicBezTo>
                    <a:pt x="440" y="514"/>
                    <a:pt x="430" y="470"/>
                    <a:pt x="418" y="425"/>
                  </a:cubicBezTo>
                  <a:lnTo>
                    <a:pt x="418" y="423"/>
                  </a:lnTo>
                  <a:cubicBezTo>
                    <a:pt x="381" y="273"/>
                    <a:pt x="313" y="136"/>
                    <a:pt x="189" y="54"/>
                  </a:cubicBezTo>
                  <a:cubicBezTo>
                    <a:pt x="153" y="30"/>
                    <a:pt x="114" y="14"/>
                    <a:pt x="72" y="2"/>
                  </a:cubicBezTo>
                  <a:cubicBezTo>
                    <a:pt x="67" y="1"/>
                    <a:pt x="63" y="0"/>
                    <a:pt x="6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73" name="Google Shape;873;p22"/>
          <p:cNvGrpSpPr/>
          <p:nvPr/>
        </p:nvGrpSpPr>
        <p:grpSpPr>
          <a:xfrm rot="-9751653">
            <a:off x="-577722" y="3516352"/>
            <a:ext cx="1610313" cy="2428458"/>
            <a:chOff x="15255538" y="998970"/>
            <a:chExt cx="551868" cy="832254"/>
          </a:xfrm>
        </p:grpSpPr>
        <p:sp>
          <p:nvSpPr>
            <p:cNvPr id="874" name="Google Shape;874;p22"/>
            <p:cNvSpPr/>
            <p:nvPr/>
          </p:nvSpPr>
          <p:spPr>
            <a:xfrm>
              <a:off x="15289450" y="1058458"/>
              <a:ext cx="220899" cy="728625"/>
            </a:xfrm>
            <a:custGeom>
              <a:rect b="b" l="l" r="r" t="t"/>
              <a:pathLst>
                <a:path extrusionOk="0" h="3846" w="1166">
                  <a:moveTo>
                    <a:pt x="767" y="1"/>
                  </a:moveTo>
                  <a:cubicBezTo>
                    <a:pt x="642" y="1"/>
                    <a:pt x="542" y="83"/>
                    <a:pt x="496" y="196"/>
                  </a:cubicBezTo>
                  <a:cubicBezTo>
                    <a:pt x="470" y="256"/>
                    <a:pt x="460" y="320"/>
                    <a:pt x="462" y="384"/>
                  </a:cubicBezTo>
                  <a:cubicBezTo>
                    <a:pt x="470" y="469"/>
                    <a:pt x="492" y="553"/>
                    <a:pt x="528" y="629"/>
                  </a:cubicBezTo>
                  <a:cubicBezTo>
                    <a:pt x="540" y="659"/>
                    <a:pt x="554" y="686"/>
                    <a:pt x="566" y="714"/>
                  </a:cubicBezTo>
                  <a:cubicBezTo>
                    <a:pt x="616" y="830"/>
                    <a:pt x="660" y="936"/>
                    <a:pt x="658" y="1057"/>
                  </a:cubicBezTo>
                  <a:cubicBezTo>
                    <a:pt x="656" y="1105"/>
                    <a:pt x="650" y="1153"/>
                    <a:pt x="636" y="1199"/>
                  </a:cubicBezTo>
                  <a:cubicBezTo>
                    <a:pt x="582" y="1378"/>
                    <a:pt x="409" y="1494"/>
                    <a:pt x="311" y="1649"/>
                  </a:cubicBezTo>
                  <a:cubicBezTo>
                    <a:pt x="239" y="1765"/>
                    <a:pt x="215" y="1902"/>
                    <a:pt x="245" y="2036"/>
                  </a:cubicBezTo>
                  <a:cubicBezTo>
                    <a:pt x="271" y="2143"/>
                    <a:pt x="311" y="2247"/>
                    <a:pt x="365" y="2345"/>
                  </a:cubicBezTo>
                  <a:cubicBezTo>
                    <a:pt x="413" y="2440"/>
                    <a:pt x="466" y="2534"/>
                    <a:pt x="506" y="2625"/>
                  </a:cubicBezTo>
                  <a:cubicBezTo>
                    <a:pt x="516" y="2647"/>
                    <a:pt x="526" y="2671"/>
                    <a:pt x="534" y="2693"/>
                  </a:cubicBezTo>
                  <a:cubicBezTo>
                    <a:pt x="688" y="3118"/>
                    <a:pt x="0" y="3176"/>
                    <a:pt x="36" y="3592"/>
                  </a:cubicBezTo>
                  <a:cubicBezTo>
                    <a:pt x="36" y="3612"/>
                    <a:pt x="46" y="3632"/>
                    <a:pt x="60" y="3648"/>
                  </a:cubicBezTo>
                  <a:cubicBezTo>
                    <a:pt x="78" y="3665"/>
                    <a:pt x="102" y="3673"/>
                    <a:pt x="125" y="3673"/>
                  </a:cubicBezTo>
                  <a:cubicBezTo>
                    <a:pt x="164" y="3673"/>
                    <a:pt x="201" y="3648"/>
                    <a:pt x="197" y="3598"/>
                  </a:cubicBezTo>
                  <a:cubicBezTo>
                    <a:pt x="183" y="3419"/>
                    <a:pt x="359" y="3319"/>
                    <a:pt x="484" y="3225"/>
                  </a:cubicBezTo>
                  <a:cubicBezTo>
                    <a:pt x="616" y="3130"/>
                    <a:pt x="706" y="3012"/>
                    <a:pt x="722" y="2849"/>
                  </a:cubicBezTo>
                  <a:cubicBezTo>
                    <a:pt x="724" y="2837"/>
                    <a:pt x="724" y="2823"/>
                    <a:pt x="724" y="2811"/>
                  </a:cubicBezTo>
                  <a:cubicBezTo>
                    <a:pt x="726" y="2691"/>
                    <a:pt x="682" y="2584"/>
                    <a:pt x="624" y="2478"/>
                  </a:cubicBezTo>
                  <a:cubicBezTo>
                    <a:pt x="576" y="2386"/>
                    <a:pt x="518" y="2299"/>
                    <a:pt x="474" y="2207"/>
                  </a:cubicBezTo>
                  <a:cubicBezTo>
                    <a:pt x="421" y="2095"/>
                    <a:pt x="385" y="1978"/>
                    <a:pt x="409" y="1846"/>
                  </a:cubicBezTo>
                  <a:cubicBezTo>
                    <a:pt x="411" y="1838"/>
                    <a:pt x="413" y="1830"/>
                    <a:pt x="415" y="1824"/>
                  </a:cubicBezTo>
                  <a:cubicBezTo>
                    <a:pt x="453" y="1675"/>
                    <a:pt x="594" y="1563"/>
                    <a:pt x="686" y="1448"/>
                  </a:cubicBezTo>
                  <a:cubicBezTo>
                    <a:pt x="712" y="1416"/>
                    <a:pt x="733" y="1382"/>
                    <a:pt x="751" y="1344"/>
                  </a:cubicBezTo>
                  <a:cubicBezTo>
                    <a:pt x="757" y="1356"/>
                    <a:pt x="761" y="1368"/>
                    <a:pt x="767" y="1380"/>
                  </a:cubicBezTo>
                  <a:cubicBezTo>
                    <a:pt x="811" y="1486"/>
                    <a:pt x="867" y="1587"/>
                    <a:pt x="879" y="1699"/>
                  </a:cubicBezTo>
                  <a:cubicBezTo>
                    <a:pt x="879" y="1707"/>
                    <a:pt x="879" y="1715"/>
                    <a:pt x="881" y="1725"/>
                  </a:cubicBezTo>
                  <a:cubicBezTo>
                    <a:pt x="891" y="1898"/>
                    <a:pt x="710" y="2036"/>
                    <a:pt x="658" y="2193"/>
                  </a:cubicBezTo>
                  <a:cubicBezTo>
                    <a:pt x="636" y="2271"/>
                    <a:pt x="638" y="2352"/>
                    <a:pt x="666" y="2426"/>
                  </a:cubicBezTo>
                  <a:cubicBezTo>
                    <a:pt x="700" y="2522"/>
                    <a:pt x="761" y="2614"/>
                    <a:pt x="811" y="2705"/>
                  </a:cubicBezTo>
                  <a:cubicBezTo>
                    <a:pt x="869" y="2813"/>
                    <a:pt x="913" y="2922"/>
                    <a:pt x="871" y="3048"/>
                  </a:cubicBezTo>
                  <a:cubicBezTo>
                    <a:pt x="857" y="3088"/>
                    <a:pt x="837" y="3128"/>
                    <a:pt x="811" y="3164"/>
                  </a:cubicBezTo>
                  <a:cubicBezTo>
                    <a:pt x="789" y="3193"/>
                    <a:pt x="765" y="3223"/>
                    <a:pt x="741" y="3253"/>
                  </a:cubicBezTo>
                  <a:cubicBezTo>
                    <a:pt x="700" y="3299"/>
                    <a:pt x="658" y="3343"/>
                    <a:pt x="622" y="3387"/>
                  </a:cubicBezTo>
                  <a:cubicBezTo>
                    <a:pt x="588" y="3427"/>
                    <a:pt x="558" y="3470"/>
                    <a:pt x="532" y="3514"/>
                  </a:cubicBezTo>
                  <a:cubicBezTo>
                    <a:pt x="486" y="3590"/>
                    <a:pt x="460" y="3676"/>
                    <a:pt x="456" y="3763"/>
                  </a:cubicBezTo>
                  <a:cubicBezTo>
                    <a:pt x="456" y="3818"/>
                    <a:pt x="500" y="3846"/>
                    <a:pt x="542" y="3846"/>
                  </a:cubicBezTo>
                  <a:cubicBezTo>
                    <a:pt x="581" y="3846"/>
                    <a:pt x="620" y="3821"/>
                    <a:pt x="620" y="3769"/>
                  </a:cubicBezTo>
                  <a:cubicBezTo>
                    <a:pt x="622" y="3622"/>
                    <a:pt x="726" y="3512"/>
                    <a:pt x="817" y="3407"/>
                  </a:cubicBezTo>
                  <a:cubicBezTo>
                    <a:pt x="907" y="3303"/>
                    <a:pt x="1005" y="3187"/>
                    <a:pt x="1040" y="3046"/>
                  </a:cubicBezTo>
                  <a:cubicBezTo>
                    <a:pt x="1056" y="2988"/>
                    <a:pt x="1056" y="2926"/>
                    <a:pt x="1044" y="2867"/>
                  </a:cubicBezTo>
                  <a:cubicBezTo>
                    <a:pt x="1024" y="2779"/>
                    <a:pt x="991" y="2695"/>
                    <a:pt x="943" y="2620"/>
                  </a:cubicBezTo>
                  <a:cubicBezTo>
                    <a:pt x="935" y="2602"/>
                    <a:pt x="925" y="2586"/>
                    <a:pt x="915" y="2570"/>
                  </a:cubicBezTo>
                  <a:cubicBezTo>
                    <a:pt x="849" y="2458"/>
                    <a:pt x="789" y="2348"/>
                    <a:pt x="821" y="2227"/>
                  </a:cubicBezTo>
                  <a:cubicBezTo>
                    <a:pt x="829" y="2199"/>
                    <a:pt x="839" y="2173"/>
                    <a:pt x="853" y="2149"/>
                  </a:cubicBezTo>
                  <a:cubicBezTo>
                    <a:pt x="939" y="1998"/>
                    <a:pt x="1050" y="1884"/>
                    <a:pt x="1040" y="1697"/>
                  </a:cubicBezTo>
                  <a:cubicBezTo>
                    <a:pt x="1036" y="1643"/>
                    <a:pt x="1024" y="1587"/>
                    <a:pt x="1007" y="1535"/>
                  </a:cubicBezTo>
                  <a:cubicBezTo>
                    <a:pt x="971" y="1432"/>
                    <a:pt x="917" y="1332"/>
                    <a:pt x="883" y="1231"/>
                  </a:cubicBezTo>
                  <a:cubicBezTo>
                    <a:pt x="881" y="1221"/>
                    <a:pt x="877" y="1213"/>
                    <a:pt x="875" y="1205"/>
                  </a:cubicBezTo>
                  <a:cubicBezTo>
                    <a:pt x="809" y="977"/>
                    <a:pt x="975" y="786"/>
                    <a:pt x="1068" y="597"/>
                  </a:cubicBezTo>
                  <a:cubicBezTo>
                    <a:pt x="1086" y="557"/>
                    <a:pt x="1104" y="517"/>
                    <a:pt x="1118" y="477"/>
                  </a:cubicBezTo>
                  <a:cubicBezTo>
                    <a:pt x="1160" y="346"/>
                    <a:pt x="1166" y="206"/>
                    <a:pt x="1102" y="77"/>
                  </a:cubicBezTo>
                  <a:cubicBezTo>
                    <a:pt x="1098" y="69"/>
                    <a:pt x="1092" y="63"/>
                    <a:pt x="1086" y="57"/>
                  </a:cubicBezTo>
                  <a:cubicBezTo>
                    <a:pt x="1072" y="41"/>
                    <a:pt x="1054" y="35"/>
                    <a:pt x="1035" y="35"/>
                  </a:cubicBezTo>
                  <a:cubicBezTo>
                    <a:pt x="982" y="35"/>
                    <a:pt x="926" y="91"/>
                    <a:pt x="957" y="156"/>
                  </a:cubicBezTo>
                  <a:cubicBezTo>
                    <a:pt x="965" y="170"/>
                    <a:pt x="971" y="184"/>
                    <a:pt x="975" y="198"/>
                  </a:cubicBezTo>
                  <a:cubicBezTo>
                    <a:pt x="1034" y="386"/>
                    <a:pt x="891" y="581"/>
                    <a:pt x="803" y="738"/>
                  </a:cubicBezTo>
                  <a:cubicBezTo>
                    <a:pt x="795" y="756"/>
                    <a:pt x="787" y="772"/>
                    <a:pt x="779" y="788"/>
                  </a:cubicBezTo>
                  <a:cubicBezTo>
                    <a:pt x="751" y="714"/>
                    <a:pt x="716" y="641"/>
                    <a:pt x="682" y="569"/>
                  </a:cubicBezTo>
                  <a:cubicBezTo>
                    <a:pt x="674" y="553"/>
                    <a:pt x="666" y="535"/>
                    <a:pt x="658" y="519"/>
                  </a:cubicBezTo>
                  <a:cubicBezTo>
                    <a:pt x="613" y="414"/>
                    <a:pt x="601" y="164"/>
                    <a:pt x="768" y="164"/>
                  </a:cubicBezTo>
                  <a:cubicBezTo>
                    <a:pt x="771" y="164"/>
                    <a:pt x="775" y="164"/>
                    <a:pt x="779" y="164"/>
                  </a:cubicBezTo>
                  <a:cubicBezTo>
                    <a:pt x="782" y="165"/>
                    <a:pt x="784" y="165"/>
                    <a:pt x="787" y="165"/>
                  </a:cubicBezTo>
                  <a:cubicBezTo>
                    <a:pt x="885" y="165"/>
                    <a:pt x="886" y="9"/>
                    <a:pt x="7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5" name="Google Shape;875;p22"/>
            <p:cNvSpPr/>
            <p:nvPr/>
          </p:nvSpPr>
          <p:spPr>
            <a:xfrm>
              <a:off x="15255538" y="1003138"/>
              <a:ext cx="118596" cy="550163"/>
            </a:xfrm>
            <a:custGeom>
              <a:rect b="b" l="l" r="r" t="t"/>
              <a:pathLst>
                <a:path extrusionOk="0" h="2904" w="626">
                  <a:moveTo>
                    <a:pt x="571" y="0"/>
                  </a:moveTo>
                  <a:cubicBezTo>
                    <a:pt x="562" y="0"/>
                    <a:pt x="552" y="3"/>
                    <a:pt x="544" y="10"/>
                  </a:cubicBezTo>
                  <a:cubicBezTo>
                    <a:pt x="466" y="80"/>
                    <a:pt x="416" y="177"/>
                    <a:pt x="404" y="283"/>
                  </a:cubicBezTo>
                  <a:cubicBezTo>
                    <a:pt x="396" y="371"/>
                    <a:pt x="400" y="458"/>
                    <a:pt x="420" y="544"/>
                  </a:cubicBezTo>
                  <a:lnTo>
                    <a:pt x="424" y="552"/>
                  </a:lnTo>
                  <a:cubicBezTo>
                    <a:pt x="440" y="628"/>
                    <a:pt x="464" y="699"/>
                    <a:pt x="482" y="771"/>
                  </a:cubicBezTo>
                  <a:cubicBezTo>
                    <a:pt x="504" y="843"/>
                    <a:pt x="516" y="917"/>
                    <a:pt x="520" y="992"/>
                  </a:cubicBezTo>
                  <a:lnTo>
                    <a:pt x="520" y="1020"/>
                  </a:lnTo>
                  <a:cubicBezTo>
                    <a:pt x="512" y="1160"/>
                    <a:pt x="416" y="1277"/>
                    <a:pt x="333" y="1385"/>
                  </a:cubicBezTo>
                  <a:cubicBezTo>
                    <a:pt x="265" y="1473"/>
                    <a:pt x="201" y="1558"/>
                    <a:pt x="161" y="1662"/>
                  </a:cubicBezTo>
                  <a:cubicBezTo>
                    <a:pt x="145" y="1706"/>
                    <a:pt x="137" y="1752"/>
                    <a:pt x="135" y="1798"/>
                  </a:cubicBezTo>
                  <a:cubicBezTo>
                    <a:pt x="135" y="1871"/>
                    <a:pt x="145" y="1945"/>
                    <a:pt x="163" y="2017"/>
                  </a:cubicBezTo>
                  <a:cubicBezTo>
                    <a:pt x="165" y="2027"/>
                    <a:pt x="169" y="2037"/>
                    <a:pt x="171" y="2047"/>
                  </a:cubicBezTo>
                  <a:cubicBezTo>
                    <a:pt x="189" y="2112"/>
                    <a:pt x="213" y="2186"/>
                    <a:pt x="233" y="2262"/>
                  </a:cubicBezTo>
                  <a:cubicBezTo>
                    <a:pt x="255" y="2342"/>
                    <a:pt x="269" y="2423"/>
                    <a:pt x="273" y="2505"/>
                  </a:cubicBezTo>
                  <a:cubicBezTo>
                    <a:pt x="275" y="2644"/>
                    <a:pt x="223" y="2766"/>
                    <a:pt x="48" y="2824"/>
                  </a:cubicBezTo>
                  <a:cubicBezTo>
                    <a:pt x="0" y="2837"/>
                    <a:pt x="11" y="2904"/>
                    <a:pt x="51" y="2904"/>
                  </a:cubicBezTo>
                  <a:cubicBezTo>
                    <a:pt x="55" y="2904"/>
                    <a:pt x="59" y="2903"/>
                    <a:pt x="64" y="2902"/>
                  </a:cubicBezTo>
                  <a:cubicBezTo>
                    <a:pt x="279" y="2834"/>
                    <a:pt x="374" y="2637"/>
                    <a:pt x="355" y="2421"/>
                  </a:cubicBezTo>
                  <a:cubicBezTo>
                    <a:pt x="355" y="2415"/>
                    <a:pt x="355" y="2407"/>
                    <a:pt x="353" y="2401"/>
                  </a:cubicBezTo>
                  <a:cubicBezTo>
                    <a:pt x="343" y="2326"/>
                    <a:pt x="323" y="2250"/>
                    <a:pt x="299" y="2178"/>
                  </a:cubicBezTo>
                  <a:cubicBezTo>
                    <a:pt x="279" y="2116"/>
                    <a:pt x="257" y="2057"/>
                    <a:pt x="241" y="1997"/>
                  </a:cubicBezTo>
                  <a:cubicBezTo>
                    <a:pt x="239" y="1987"/>
                    <a:pt x="235" y="1975"/>
                    <a:pt x="233" y="1965"/>
                  </a:cubicBezTo>
                  <a:cubicBezTo>
                    <a:pt x="205" y="1853"/>
                    <a:pt x="217" y="1736"/>
                    <a:pt x="265" y="1630"/>
                  </a:cubicBezTo>
                  <a:cubicBezTo>
                    <a:pt x="281" y="1596"/>
                    <a:pt x="301" y="1562"/>
                    <a:pt x="323" y="1530"/>
                  </a:cubicBezTo>
                  <a:cubicBezTo>
                    <a:pt x="456" y="1335"/>
                    <a:pt x="626" y="1176"/>
                    <a:pt x="596" y="921"/>
                  </a:cubicBezTo>
                  <a:cubicBezTo>
                    <a:pt x="596" y="915"/>
                    <a:pt x="596" y="911"/>
                    <a:pt x="596" y="905"/>
                  </a:cubicBezTo>
                  <a:cubicBezTo>
                    <a:pt x="584" y="833"/>
                    <a:pt x="566" y="763"/>
                    <a:pt x="546" y="694"/>
                  </a:cubicBezTo>
                  <a:cubicBezTo>
                    <a:pt x="522" y="620"/>
                    <a:pt x="504" y="544"/>
                    <a:pt x="490" y="468"/>
                  </a:cubicBezTo>
                  <a:cubicBezTo>
                    <a:pt x="464" y="321"/>
                    <a:pt x="476" y="179"/>
                    <a:pt x="600" y="70"/>
                  </a:cubicBezTo>
                  <a:cubicBezTo>
                    <a:pt x="614" y="60"/>
                    <a:pt x="618" y="40"/>
                    <a:pt x="610" y="24"/>
                  </a:cubicBezTo>
                  <a:cubicBezTo>
                    <a:pt x="602" y="9"/>
                    <a:pt x="587" y="0"/>
                    <a:pt x="57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 name="Google Shape;876;p22"/>
            <p:cNvSpPr/>
            <p:nvPr/>
          </p:nvSpPr>
          <p:spPr>
            <a:xfrm>
              <a:off x="15458250" y="998970"/>
              <a:ext cx="349156" cy="832254"/>
            </a:xfrm>
            <a:custGeom>
              <a:rect b="b" l="l" r="r" t="t"/>
              <a:pathLst>
                <a:path extrusionOk="0" h="4393" w="1843">
                  <a:moveTo>
                    <a:pt x="60" y="0"/>
                  </a:moveTo>
                  <a:cubicBezTo>
                    <a:pt x="16" y="0"/>
                    <a:pt x="0" y="67"/>
                    <a:pt x="46" y="80"/>
                  </a:cubicBezTo>
                  <a:cubicBezTo>
                    <a:pt x="78" y="88"/>
                    <a:pt x="110" y="102"/>
                    <a:pt x="137" y="118"/>
                  </a:cubicBezTo>
                  <a:cubicBezTo>
                    <a:pt x="261" y="191"/>
                    <a:pt x="311" y="329"/>
                    <a:pt x="347" y="474"/>
                  </a:cubicBezTo>
                  <a:cubicBezTo>
                    <a:pt x="321" y="480"/>
                    <a:pt x="311" y="508"/>
                    <a:pt x="325" y="530"/>
                  </a:cubicBezTo>
                  <a:lnTo>
                    <a:pt x="331" y="536"/>
                  </a:lnTo>
                  <a:cubicBezTo>
                    <a:pt x="343" y="556"/>
                    <a:pt x="357" y="574"/>
                    <a:pt x="371" y="594"/>
                  </a:cubicBezTo>
                  <a:lnTo>
                    <a:pt x="379" y="636"/>
                  </a:lnTo>
                  <a:cubicBezTo>
                    <a:pt x="370" y="633"/>
                    <a:pt x="361" y="631"/>
                    <a:pt x="352" y="631"/>
                  </a:cubicBezTo>
                  <a:cubicBezTo>
                    <a:pt x="287" y="631"/>
                    <a:pt x="227" y="711"/>
                    <a:pt x="289" y="767"/>
                  </a:cubicBezTo>
                  <a:cubicBezTo>
                    <a:pt x="391" y="859"/>
                    <a:pt x="416" y="979"/>
                    <a:pt x="404" y="1104"/>
                  </a:cubicBezTo>
                  <a:cubicBezTo>
                    <a:pt x="389" y="1268"/>
                    <a:pt x="309" y="1439"/>
                    <a:pt x="257" y="1574"/>
                  </a:cubicBezTo>
                  <a:cubicBezTo>
                    <a:pt x="199" y="1720"/>
                    <a:pt x="157" y="1873"/>
                    <a:pt x="171" y="2033"/>
                  </a:cubicBezTo>
                  <a:cubicBezTo>
                    <a:pt x="171" y="2039"/>
                    <a:pt x="173" y="2047"/>
                    <a:pt x="173" y="2055"/>
                  </a:cubicBezTo>
                  <a:cubicBezTo>
                    <a:pt x="189" y="2182"/>
                    <a:pt x="239" y="2300"/>
                    <a:pt x="289" y="2417"/>
                  </a:cubicBezTo>
                  <a:cubicBezTo>
                    <a:pt x="303" y="2451"/>
                    <a:pt x="317" y="2485"/>
                    <a:pt x="331" y="2519"/>
                  </a:cubicBezTo>
                  <a:cubicBezTo>
                    <a:pt x="371" y="2625"/>
                    <a:pt x="398" y="2732"/>
                    <a:pt x="387" y="2848"/>
                  </a:cubicBezTo>
                  <a:cubicBezTo>
                    <a:pt x="373" y="3003"/>
                    <a:pt x="277" y="3149"/>
                    <a:pt x="233" y="3296"/>
                  </a:cubicBezTo>
                  <a:lnTo>
                    <a:pt x="231" y="3304"/>
                  </a:lnTo>
                  <a:cubicBezTo>
                    <a:pt x="189" y="3452"/>
                    <a:pt x="209" y="3599"/>
                    <a:pt x="237" y="3747"/>
                  </a:cubicBezTo>
                  <a:cubicBezTo>
                    <a:pt x="247" y="3800"/>
                    <a:pt x="259" y="3860"/>
                    <a:pt x="267" y="3920"/>
                  </a:cubicBezTo>
                  <a:cubicBezTo>
                    <a:pt x="281" y="4038"/>
                    <a:pt x="273" y="4157"/>
                    <a:pt x="191" y="4249"/>
                  </a:cubicBezTo>
                  <a:cubicBezTo>
                    <a:pt x="138" y="4307"/>
                    <a:pt x="191" y="4392"/>
                    <a:pt x="252" y="4392"/>
                  </a:cubicBezTo>
                  <a:cubicBezTo>
                    <a:pt x="270" y="4392"/>
                    <a:pt x="288" y="4385"/>
                    <a:pt x="305" y="4366"/>
                  </a:cubicBezTo>
                  <a:cubicBezTo>
                    <a:pt x="474" y="4183"/>
                    <a:pt x="436" y="3968"/>
                    <a:pt x="400" y="3753"/>
                  </a:cubicBezTo>
                  <a:cubicBezTo>
                    <a:pt x="383" y="3645"/>
                    <a:pt x="365" y="3535"/>
                    <a:pt x="373" y="3428"/>
                  </a:cubicBezTo>
                  <a:cubicBezTo>
                    <a:pt x="385" y="3274"/>
                    <a:pt x="474" y="3133"/>
                    <a:pt x="522" y="2985"/>
                  </a:cubicBezTo>
                  <a:lnTo>
                    <a:pt x="522" y="2985"/>
                  </a:lnTo>
                  <a:cubicBezTo>
                    <a:pt x="518" y="3035"/>
                    <a:pt x="526" y="3083"/>
                    <a:pt x="544" y="3129"/>
                  </a:cubicBezTo>
                  <a:cubicBezTo>
                    <a:pt x="576" y="3209"/>
                    <a:pt x="652" y="3296"/>
                    <a:pt x="693" y="3384"/>
                  </a:cubicBezTo>
                  <a:cubicBezTo>
                    <a:pt x="725" y="3454"/>
                    <a:pt x="737" y="3523"/>
                    <a:pt x="691" y="3591"/>
                  </a:cubicBezTo>
                  <a:cubicBezTo>
                    <a:pt x="670" y="3622"/>
                    <a:pt x="699" y="3653"/>
                    <a:pt x="728" y="3653"/>
                  </a:cubicBezTo>
                  <a:cubicBezTo>
                    <a:pt x="740" y="3653"/>
                    <a:pt x="752" y="3648"/>
                    <a:pt x="761" y="3635"/>
                  </a:cubicBezTo>
                  <a:cubicBezTo>
                    <a:pt x="831" y="3529"/>
                    <a:pt x="803" y="3418"/>
                    <a:pt x="747" y="3316"/>
                  </a:cubicBezTo>
                  <a:cubicBezTo>
                    <a:pt x="741" y="3308"/>
                    <a:pt x="737" y="3300"/>
                    <a:pt x="731" y="3292"/>
                  </a:cubicBezTo>
                  <a:cubicBezTo>
                    <a:pt x="687" y="3217"/>
                    <a:pt x="636" y="3153"/>
                    <a:pt x="610" y="3069"/>
                  </a:cubicBezTo>
                  <a:cubicBezTo>
                    <a:pt x="586" y="2993"/>
                    <a:pt x="616" y="2912"/>
                    <a:pt x="642" y="2840"/>
                  </a:cubicBezTo>
                  <a:cubicBezTo>
                    <a:pt x="656" y="2804"/>
                    <a:pt x="672" y="2768"/>
                    <a:pt x="685" y="2732"/>
                  </a:cubicBezTo>
                  <a:cubicBezTo>
                    <a:pt x="723" y="2649"/>
                    <a:pt x="761" y="2565"/>
                    <a:pt x="773" y="2469"/>
                  </a:cubicBezTo>
                  <a:cubicBezTo>
                    <a:pt x="789" y="2340"/>
                    <a:pt x="707" y="2234"/>
                    <a:pt x="638" y="2134"/>
                  </a:cubicBezTo>
                  <a:lnTo>
                    <a:pt x="634" y="2130"/>
                  </a:lnTo>
                  <a:cubicBezTo>
                    <a:pt x="578" y="2049"/>
                    <a:pt x="548" y="1971"/>
                    <a:pt x="578" y="1871"/>
                  </a:cubicBezTo>
                  <a:cubicBezTo>
                    <a:pt x="596" y="1822"/>
                    <a:pt x="620" y="1776"/>
                    <a:pt x="652" y="1734"/>
                  </a:cubicBezTo>
                  <a:cubicBezTo>
                    <a:pt x="703" y="1794"/>
                    <a:pt x="761" y="1849"/>
                    <a:pt x="821" y="1901"/>
                  </a:cubicBezTo>
                  <a:cubicBezTo>
                    <a:pt x="871" y="1947"/>
                    <a:pt x="923" y="1993"/>
                    <a:pt x="968" y="2043"/>
                  </a:cubicBezTo>
                  <a:cubicBezTo>
                    <a:pt x="1018" y="2101"/>
                    <a:pt x="1056" y="2168"/>
                    <a:pt x="1076" y="2240"/>
                  </a:cubicBezTo>
                  <a:cubicBezTo>
                    <a:pt x="1104" y="2340"/>
                    <a:pt x="1106" y="2443"/>
                    <a:pt x="1080" y="2543"/>
                  </a:cubicBezTo>
                  <a:cubicBezTo>
                    <a:pt x="1038" y="2708"/>
                    <a:pt x="897" y="2828"/>
                    <a:pt x="821" y="2975"/>
                  </a:cubicBezTo>
                  <a:cubicBezTo>
                    <a:pt x="773" y="3065"/>
                    <a:pt x="761" y="3171"/>
                    <a:pt x="785" y="3268"/>
                  </a:cubicBezTo>
                  <a:cubicBezTo>
                    <a:pt x="797" y="3316"/>
                    <a:pt x="815" y="3362"/>
                    <a:pt x="837" y="3406"/>
                  </a:cubicBezTo>
                  <a:cubicBezTo>
                    <a:pt x="879" y="3488"/>
                    <a:pt x="953" y="3567"/>
                    <a:pt x="1004" y="3653"/>
                  </a:cubicBezTo>
                  <a:cubicBezTo>
                    <a:pt x="1052" y="3733"/>
                    <a:pt x="1082" y="3814"/>
                    <a:pt x="1052" y="3908"/>
                  </a:cubicBezTo>
                  <a:cubicBezTo>
                    <a:pt x="1033" y="3969"/>
                    <a:pt x="1084" y="4012"/>
                    <a:pt x="1135" y="4012"/>
                  </a:cubicBezTo>
                  <a:cubicBezTo>
                    <a:pt x="1166" y="4012"/>
                    <a:pt x="1197" y="3995"/>
                    <a:pt x="1210" y="3956"/>
                  </a:cubicBezTo>
                  <a:cubicBezTo>
                    <a:pt x="1259" y="3798"/>
                    <a:pt x="1198" y="3651"/>
                    <a:pt x="1110" y="3519"/>
                  </a:cubicBezTo>
                  <a:cubicBezTo>
                    <a:pt x="1106" y="3515"/>
                    <a:pt x="1102" y="3509"/>
                    <a:pt x="1098" y="3503"/>
                  </a:cubicBezTo>
                  <a:cubicBezTo>
                    <a:pt x="1044" y="3424"/>
                    <a:pt x="980" y="3346"/>
                    <a:pt x="947" y="3252"/>
                  </a:cubicBezTo>
                  <a:cubicBezTo>
                    <a:pt x="917" y="3169"/>
                    <a:pt x="941" y="3093"/>
                    <a:pt x="982" y="3021"/>
                  </a:cubicBezTo>
                  <a:cubicBezTo>
                    <a:pt x="990" y="3005"/>
                    <a:pt x="998" y="2991"/>
                    <a:pt x="1006" y="2977"/>
                  </a:cubicBezTo>
                  <a:cubicBezTo>
                    <a:pt x="1102" y="2828"/>
                    <a:pt x="1214" y="2708"/>
                    <a:pt x="1249" y="2527"/>
                  </a:cubicBezTo>
                  <a:cubicBezTo>
                    <a:pt x="1277" y="2380"/>
                    <a:pt x="1257" y="2228"/>
                    <a:pt x="1194" y="2093"/>
                  </a:cubicBezTo>
                  <a:cubicBezTo>
                    <a:pt x="1186" y="2079"/>
                    <a:pt x="1180" y="2065"/>
                    <a:pt x="1172" y="2051"/>
                  </a:cubicBezTo>
                  <a:cubicBezTo>
                    <a:pt x="1114" y="1941"/>
                    <a:pt x="1016" y="1857"/>
                    <a:pt x="923" y="1774"/>
                  </a:cubicBezTo>
                  <a:cubicBezTo>
                    <a:pt x="903" y="1756"/>
                    <a:pt x="881" y="1736"/>
                    <a:pt x="861" y="1718"/>
                  </a:cubicBezTo>
                  <a:cubicBezTo>
                    <a:pt x="817" y="1678"/>
                    <a:pt x="779" y="1632"/>
                    <a:pt x="749" y="1582"/>
                  </a:cubicBezTo>
                  <a:cubicBezTo>
                    <a:pt x="817" y="1471"/>
                    <a:pt x="849" y="1343"/>
                    <a:pt x="843" y="1214"/>
                  </a:cubicBezTo>
                  <a:lnTo>
                    <a:pt x="843" y="1210"/>
                  </a:lnTo>
                  <a:lnTo>
                    <a:pt x="845" y="1212"/>
                  </a:lnTo>
                  <a:cubicBezTo>
                    <a:pt x="879" y="1228"/>
                    <a:pt x="915" y="1246"/>
                    <a:pt x="949" y="1266"/>
                  </a:cubicBezTo>
                  <a:cubicBezTo>
                    <a:pt x="1038" y="1311"/>
                    <a:pt x="1114" y="1381"/>
                    <a:pt x="1166" y="1469"/>
                  </a:cubicBezTo>
                  <a:cubicBezTo>
                    <a:pt x="1196" y="1525"/>
                    <a:pt x="1218" y="1584"/>
                    <a:pt x="1230" y="1646"/>
                  </a:cubicBezTo>
                  <a:cubicBezTo>
                    <a:pt x="1251" y="1754"/>
                    <a:pt x="1259" y="1869"/>
                    <a:pt x="1285" y="1977"/>
                  </a:cubicBezTo>
                  <a:cubicBezTo>
                    <a:pt x="1293" y="2011"/>
                    <a:pt x="1305" y="2045"/>
                    <a:pt x="1317" y="2077"/>
                  </a:cubicBezTo>
                  <a:cubicBezTo>
                    <a:pt x="1355" y="2184"/>
                    <a:pt x="1431" y="2274"/>
                    <a:pt x="1530" y="2332"/>
                  </a:cubicBezTo>
                  <a:cubicBezTo>
                    <a:pt x="1590" y="2364"/>
                    <a:pt x="1657" y="2382"/>
                    <a:pt x="1725" y="2382"/>
                  </a:cubicBezTo>
                  <a:cubicBezTo>
                    <a:pt x="1748" y="2382"/>
                    <a:pt x="1771" y="2380"/>
                    <a:pt x="1793" y="2376"/>
                  </a:cubicBezTo>
                  <a:cubicBezTo>
                    <a:pt x="1843" y="2368"/>
                    <a:pt x="1829" y="2295"/>
                    <a:pt x="1783" y="2295"/>
                  </a:cubicBezTo>
                  <a:cubicBezTo>
                    <a:pt x="1780" y="2295"/>
                    <a:pt x="1778" y="2295"/>
                    <a:pt x="1776" y="2296"/>
                  </a:cubicBezTo>
                  <a:cubicBezTo>
                    <a:pt x="1755" y="2299"/>
                    <a:pt x="1735" y="2301"/>
                    <a:pt x="1715" y="2301"/>
                  </a:cubicBezTo>
                  <a:cubicBezTo>
                    <a:pt x="1668" y="2301"/>
                    <a:pt x="1621" y="2291"/>
                    <a:pt x="1578" y="2272"/>
                  </a:cubicBezTo>
                  <a:cubicBezTo>
                    <a:pt x="1449" y="2208"/>
                    <a:pt x="1395" y="2049"/>
                    <a:pt x="1361" y="1885"/>
                  </a:cubicBezTo>
                  <a:cubicBezTo>
                    <a:pt x="1341" y="1794"/>
                    <a:pt x="1327" y="1702"/>
                    <a:pt x="1311" y="1626"/>
                  </a:cubicBezTo>
                  <a:cubicBezTo>
                    <a:pt x="1293" y="1547"/>
                    <a:pt x="1265" y="1467"/>
                    <a:pt x="1224" y="1395"/>
                  </a:cubicBezTo>
                  <a:cubicBezTo>
                    <a:pt x="1206" y="1363"/>
                    <a:pt x="1182" y="1333"/>
                    <a:pt x="1154" y="1307"/>
                  </a:cubicBezTo>
                  <a:cubicBezTo>
                    <a:pt x="1076" y="1242"/>
                    <a:pt x="990" y="1188"/>
                    <a:pt x="897" y="1146"/>
                  </a:cubicBezTo>
                  <a:lnTo>
                    <a:pt x="877" y="1136"/>
                  </a:lnTo>
                  <a:lnTo>
                    <a:pt x="829" y="1114"/>
                  </a:lnTo>
                  <a:cubicBezTo>
                    <a:pt x="813" y="1056"/>
                    <a:pt x="789" y="1002"/>
                    <a:pt x="757" y="951"/>
                  </a:cubicBezTo>
                  <a:cubicBezTo>
                    <a:pt x="775" y="857"/>
                    <a:pt x="775" y="761"/>
                    <a:pt x="761" y="666"/>
                  </a:cubicBezTo>
                  <a:cubicBezTo>
                    <a:pt x="761" y="664"/>
                    <a:pt x="761" y="662"/>
                    <a:pt x="761" y="658"/>
                  </a:cubicBezTo>
                  <a:cubicBezTo>
                    <a:pt x="733" y="508"/>
                    <a:pt x="654" y="369"/>
                    <a:pt x="568" y="239"/>
                  </a:cubicBezTo>
                  <a:cubicBezTo>
                    <a:pt x="552" y="213"/>
                    <a:pt x="536" y="191"/>
                    <a:pt x="520" y="167"/>
                  </a:cubicBezTo>
                  <a:cubicBezTo>
                    <a:pt x="502" y="140"/>
                    <a:pt x="476" y="129"/>
                    <a:pt x="450" y="129"/>
                  </a:cubicBezTo>
                  <a:cubicBezTo>
                    <a:pt x="392" y="129"/>
                    <a:pt x="335" y="185"/>
                    <a:pt x="377" y="245"/>
                  </a:cubicBezTo>
                  <a:cubicBezTo>
                    <a:pt x="406" y="289"/>
                    <a:pt x="434" y="331"/>
                    <a:pt x="460" y="375"/>
                  </a:cubicBezTo>
                  <a:cubicBezTo>
                    <a:pt x="532" y="486"/>
                    <a:pt x="584" y="610"/>
                    <a:pt x="608" y="739"/>
                  </a:cubicBezTo>
                  <a:lnTo>
                    <a:pt x="608" y="751"/>
                  </a:lnTo>
                  <a:cubicBezTo>
                    <a:pt x="554" y="688"/>
                    <a:pt x="496" y="624"/>
                    <a:pt x="448" y="560"/>
                  </a:cubicBezTo>
                  <a:cubicBezTo>
                    <a:pt x="440" y="514"/>
                    <a:pt x="430" y="470"/>
                    <a:pt x="418" y="425"/>
                  </a:cubicBezTo>
                  <a:lnTo>
                    <a:pt x="418" y="423"/>
                  </a:lnTo>
                  <a:cubicBezTo>
                    <a:pt x="381" y="273"/>
                    <a:pt x="313" y="136"/>
                    <a:pt x="189" y="54"/>
                  </a:cubicBezTo>
                  <a:cubicBezTo>
                    <a:pt x="153" y="30"/>
                    <a:pt x="114" y="14"/>
                    <a:pt x="72" y="2"/>
                  </a:cubicBezTo>
                  <a:cubicBezTo>
                    <a:pt x="67" y="1"/>
                    <a:pt x="63" y="0"/>
                    <a:pt x="6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1">
    <p:spTree>
      <p:nvGrpSpPr>
        <p:cNvPr id="877" name="Shape 877"/>
        <p:cNvGrpSpPr/>
        <p:nvPr/>
      </p:nvGrpSpPr>
      <p:grpSpPr>
        <a:xfrm>
          <a:off x="0" y="0"/>
          <a:ext cx="0" cy="0"/>
          <a:chOff x="0" y="0"/>
          <a:chExt cx="0" cy="0"/>
        </a:xfrm>
      </p:grpSpPr>
      <p:grpSp>
        <p:nvGrpSpPr>
          <p:cNvPr id="878" name="Google Shape;878;p23"/>
          <p:cNvGrpSpPr/>
          <p:nvPr/>
        </p:nvGrpSpPr>
        <p:grpSpPr>
          <a:xfrm rot="10800000">
            <a:off x="8199208" y="3678579"/>
            <a:ext cx="1610352" cy="2428517"/>
            <a:chOff x="15255538" y="998970"/>
            <a:chExt cx="551868" cy="832254"/>
          </a:xfrm>
        </p:grpSpPr>
        <p:sp>
          <p:nvSpPr>
            <p:cNvPr id="879" name="Google Shape;879;p23"/>
            <p:cNvSpPr/>
            <p:nvPr/>
          </p:nvSpPr>
          <p:spPr>
            <a:xfrm>
              <a:off x="15289450" y="1058458"/>
              <a:ext cx="220899" cy="728625"/>
            </a:xfrm>
            <a:custGeom>
              <a:rect b="b" l="l" r="r" t="t"/>
              <a:pathLst>
                <a:path extrusionOk="0" h="3846" w="1166">
                  <a:moveTo>
                    <a:pt x="767" y="1"/>
                  </a:moveTo>
                  <a:cubicBezTo>
                    <a:pt x="642" y="1"/>
                    <a:pt x="542" y="83"/>
                    <a:pt x="496" y="196"/>
                  </a:cubicBezTo>
                  <a:cubicBezTo>
                    <a:pt x="470" y="256"/>
                    <a:pt x="460" y="320"/>
                    <a:pt x="462" y="384"/>
                  </a:cubicBezTo>
                  <a:cubicBezTo>
                    <a:pt x="470" y="469"/>
                    <a:pt x="492" y="553"/>
                    <a:pt x="528" y="629"/>
                  </a:cubicBezTo>
                  <a:cubicBezTo>
                    <a:pt x="540" y="659"/>
                    <a:pt x="554" y="686"/>
                    <a:pt x="566" y="714"/>
                  </a:cubicBezTo>
                  <a:cubicBezTo>
                    <a:pt x="616" y="830"/>
                    <a:pt x="660" y="936"/>
                    <a:pt x="658" y="1057"/>
                  </a:cubicBezTo>
                  <a:cubicBezTo>
                    <a:pt x="656" y="1105"/>
                    <a:pt x="650" y="1153"/>
                    <a:pt x="636" y="1199"/>
                  </a:cubicBezTo>
                  <a:cubicBezTo>
                    <a:pt x="582" y="1378"/>
                    <a:pt x="409" y="1494"/>
                    <a:pt x="311" y="1649"/>
                  </a:cubicBezTo>
                  <a:cubicBezTo>
                    <a:pt x="239" y="1765"/>
                    <a:pt x="215" y="1902"/>
                    <a:pt x="245" y="2036"/>
                  </a:cubicBezTo>
                  <a:cubicBezTo>
                    <a:pt x="271" y="2143"/>
                    <a:pt x="311" y="2247"/>
                    <a:pt x="365" y="2345"/>
                  </a:cubicBezTo>
                  <a:cubicBezTo>
                    <a:pt x="413" y="2440"/>
                    <a:pt x="466" y="2534"/>
                    <a:pt x="506" y="2625"/>
                  </a:cubicBezTo>
                  <a:cubicBezTo>
                    <a:pt x="516" y="2647"/>
                    <a:pt x="526" y="2671"/>
                    <a:pt x="534" y="2693"/>
                  </a:cubicBezTo>
                  <a:cubicBezTo>
                    <a:pt x="688" y="3118"/>
                    <a:pt x="0" y="3176"/>
                    <a:pt x="36" y="3592"/>
                  </a:cubicBezTo>
                  <a:cubicBezTo>
                    <a:pt x="36" y="3612"/>
                    <a:pt x="46" y="3632"/>
                    <a:pt x="60" y="3648"/>
                  </a:cubicBezTo>
                  <a:cubicBezTo>
                    <a:pt x="78" y="3665"/>
                    <a:pt x="102" y="3673"/>
                    <a:pt x="125" y="3673"/>
                  </a:cubicBezTo>
                  <a:cubicBezTo>
                    <a:pt x="164" y="3673"/>
                    <a:pt x="201" y="3648"/>
                    <a:pt x="197" y="3598"/>
                  </a:cubicBezTo>
                  <a:cubicBezTo>
                    <a:pt x="183" y="3419"/>
                    <a:pt x="359" y="3319"/>
                    <a:pt x="484" y="3225"/>
                  </a:cubicBezTo>
                  <a:cubicBezTo>
                    <a:pt x="616" y="3130"/>
                    <a:pt x="706" y="3012"/>
                    <a:pt x="722" y="2849"/>
                  </a:cubicBezTo>
                  <a:cubicBezTo>
                    <a:pt x="724" y="2837"/>
                    <a:pt x="724" y="2823"/>
                    <a:pt x="724" y="2811"/>
                  </a:cubicBezTo>
                  <a:cubicBezTo>
                    <a:pt x="726" y="2691"/>
                    <a:pt x="682" y="2584"/>
                    <a:pt x="624" y="2478"/>
                  </a:cubicBezTo>
                  <a:cubicBezTo>
                    <a:pt x="576" y="2386"/>
                    <a:pt x="518" y="2299"/>
                    <a:pt x="474" y="2207"/>
                  </a:cubicBezTo>
                  <a:cubicBezTo>
                    <a:pt x="421" y="2095"/>
                    <a:pt x="385" y="1978"/>
                    <a:pt x="409" y="1846"/>
                  </a:cubicBezTo>
                  <a:cubicBezTo>
                    <a:pt x="411" y="1838"/>
                    <a:pt x="413" y="1830"/>
                    <a:pt x="415" y="1824"/>
                  </a:cubicBezTo>
                  <a:cubicBezTo>
                    <a:pt x="453" y="1675"/>
                    <a:pt x="594" y="1563"/>
                    <a:pt x="686" y="1448"/>
                  </a:cubicBezTo>
                  <a:cubicBezTo>
                    <a:pt x="712" y="1416"/>
                    <a:pt x="733" y="1382"/>
                    <a:pt x="751" y="1344"/>
                  </a:cubicBezTo>
                  <a:cubicBezTo>
                    <a:pt x="757" y="1356"/>
                    <a:pt x="761" y="1368"/>
                    <a:pt x="767" y="1380"/>
                  </a:cubicBezTo>
                  <a:cubicBezTo>
                    <a:pt x="811" y="1486"/>
                    <a:pt x="867" y="1587"/>
                    <a:pt x="879" y="1699"/>
                  </a:cubicBezTo>
                  <a:cubicBezTo>
                    <a:pt x="879" y="1707"/>
                    <a:pt x="879" y="1715"/>
                    <a:pt x="881" y="1725"/>
                  </a:cubicBezTo>
                  <a:cubicBezTo>
                    <a:pt x="891" y="1898"/>
                    <a:pt x="710" y="2036"/>
                    <a:pt x="658" y="2193"/>
                  </a:cubicBezTo>
                  <a:cubicBezTo>
                    <a:pt x="636" y="2271"/>
                    <a:pt x="638" y="2352"/>
                    <a:pt x="666" y="2426"/>
                  </a:cubicBezTo>
                  <a:cubicBezTo>
                    <a:pt x="700" y="2522"/>
                    <a:pt x="761" y="2614"/>
                    <a:pt x="811" y="2705"/>
                  </a:cubicBezTo>
                  <a:cubicBezTo>
                    <a:pt x="869" y="2813"/>
                    <a:pt x="913" y="2922"/>
                    <a:pt x="871" y="3048"/>
                  </a:cubicBezTo>
                  <a:cubicBezTo>
                    <a:pt x="857" y="3088"/>
                    <a:pt x="837" y="3128"/>
                    <a:pt x="811" y="3164"/>
                  </a:cubicBezTo>
                  <a:cubicBezTo>
                    <a:pt x="789" y="3193"/>
                    <a:pt x="765" y="3223"/>
                    <a:pt x="741" y="3253"/>
                  </a:cubicBezTo>
                  <a:cubicBezTo>
                    <a:pt x="700" y="3299"/>
                    <a:pt x="658" y="3343"/>
                    <a:pt x="622" y="3387"/>
                  </a:cubicBezTo>
                  <a:cubicBezTo>
                    <a:pt x="588" y="3427"/>
                    <a:pt x="558" y="3470"/>
                    <a:pt x="532" y="3514"/>
                  </a:cubicBezTo>
                  <a:cubicBezTo>
                    <a:pt x="486" y="3590"/>
                    <a:pt x="460" y="3676"/>
                    <a:pt x="456" y="3763"/>
                  </a:cubicBezTo>
                  <a:cubicBezTo>
                    <a:pt x="456" y="3818"/>
                    <a:pt x="500" y="3846"/>
                    <a:pt x="542" y="3846"/>
                  </a:cubicBezTo>
                  <a:cubicBezTo>
                    <a:pt x="581" y="3846"/>
                    <a:pt x="620" y="3821"/>
                    <a:pt x="620" y="3769"/>
                  </a:cubicBezTo>
                  <a:cubicBezTo>
                    <a:pt x="622" y="3622"/>
                    <a:pt x="726" y="3512"/>
                    <a:pt x="817" y="3407"/>
                  </a:cubicBezTo>
                  <a:cubicBezTo>
                    <a:pt x="907" y="3303"/>
                    <a:pt x="1005" y="3187"/>
                    <a:pt x="1040" y="3046"/>
                  </a:cubicBezTo>
                  <a:cubicBezTo>
                    <a:pt x="1056" y="2988"/>
                    <a:pt x="1056" y="2926"/>
                    <a:pt x="1044" y="2867"/>
                  </a:cubicBezTo>
                  <a:cubicBezTo>
                    <a:pt x="1024" y="2779"/>
                    <a:pt x="991" y="2695"/>
                    <a:pt x="943" y="2620"/>
                  </a:cubicBezTo>
                  <a:cubicBezTo>
                    <a:pt x="935" y="2602"/>
                    <a:pt x="925" y="2586"/>
                    <a:pt x="915" y="2570"/>
                  </a:cubicBezTo>
                  <a:cubicBezTo>
                    <a:pt x="849" y="2458"/>
                    <a:pt x="789" y="2348"/>
                    <a:pt x="821" y="2227"/>
                  </a:cubicBezTo>
                  <a:cubicBezTo>
                    <a:pt x="829" y="2199"/>
                    <a:pt x="839" y="2173"/>
                    <a:pt x="853" y="2149"/>
                  </a:cubicBezTo>
                  <a:cubicBezTo>
                    <a:pt x="939" y="1998"/>
                    <a:pt x="1050" y="1884"/>
                    <a:pt x="1040" y="1697"/>
                  </a:cubicBezTo>
                  <a:cubicBezTo>
                    <a:pt x="1036" y="1643"/>
                    <a:pt x="1024" y="1587"/>
                    <a:pt x="1007" y="1535"/>
                  </a:cubicBezTo>
                  <a:cubicBezTo>
                    <a:pt x="971" y="1432"/>
                    <a:pt x="917" y="1332"/>
                    <a:pt x="883" y="1231"/>
                  </a:cubicBezTo>
                  <a:cubicBezTo>
                    <a:pt x="881" y="1221"/>
                    <a:pt x="877" y="1213"/>
                    <a:pt x="875" y="1205"/>
                  </a:cubicBezTo>
                  <a:cubicBezTo>
                    <a:pt x="809" y="977"/>
                    <a:pt x="975" y="786"/>
                    <a:pt x="1068" y="597"/>
                  </a:cubicBezTo>
                  <a:cubicBezTo>
                    <a:pt x="1086" y="557"/>
                    <a:pt x="1104" y="517"/>
                    <a:pt x="1118" y="477"/>
                  </a:cubicBezTo>
                  <a:cubicBezTo>
                    <a:pt x="1160" y="346"/>
                    <a:pt x="1166" y="206"/>
                    <a:pt x="1102" y="77"/>
                  </a:cubicBezTo>
                  <a:cubicBezTo>
                    <a:pt x="1098" y="69"/>
                    <a:pt x="1092" y="63"/>
                    <a:pt x="1086" y="57"/>
                  </a:cubicBezTo>
                  <a:cubicBezTo>
                    <a:pt x="1072" y="41"/>
                    <a:pt x="1054" y="35"/>
                    <a:pt x="1035" y="35"/>
                  </a:cubicBezTo>
                  <a:cubicBezTo>
                    <a:pt x="982" y="35"/>
                    <a:pt x="926" y="91"/>
                    <a:pt x="957" y="156"/>
                  </a:cubicBezTo>
                  <a:cubicBezTo>
                    <a:pt x="965" y="170"/>
                    <a:pt x="971" y="184"/>
                    <a:pt x="975" y="198"/>
                  </a:cubicBezTo>
                  <a:cubicBezTo>
                    <a:pt x="1034" y="386"/>
                    <a:pt x="891" y="581"/>
                    <a:pt x="803" y="738"/>
                  </a:cubicBezTo>
                  <a:cubicBezTo>
                    <a:pt x="795" y="756"/>
                    <a:pt x="787" y="772"/>
                    <a:pt x="779" y="788"/>
                  </a:cubicBezTo>
                  <a:cubicBezTo>
                    <a:pt x="751" y="714"/>
                    <a:pt x="716" y="641"/>
                    <a:pt x="682" y="569"/>
                  </a:cubicBezTo>
                  <a:cubicBezTo>
                    <a:pt x="674" y="553"/>
                    <a:pt x="666" y="535"/>
                    <a:pt x="658" y="519"/>
                  </a:cubicBezTo>
                  <a:cubicBezTo>
                    <a:pt x="613" y="414"/>
                    <a:pt x="601" y="164"/>
                    <a:pt x="768" y="164"/>
                  </a:cubicBezTo>
                  <a:cubicBezTo>
                    <a:pt x="771" y="164"/>
                    <a:pt x="775" y="164"/>
                    <a:pt x="779" y="164"/>
                  </a:cubicBezTo>
                  <a:cubicBezTo>
                    <a:pt x="782" y="165"/>
                    <a:pt x="784" y="165"/>
                    <a:pt x="787" y="165"/>
                  </a:cubicBezTo>
                  <a:cubicBezTo>
                    <a:pt x="885" y="165"/>
                    <a:pt x="886" y="9"/>
                    <a:pt x="78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0" name="Google Shape;880;p23"/>
            <p:cNvSpPr/>
            <p:nvPr/>
          </p:nvSpPr>
          <p:spPr>
            <a:xfrm>
              <a:off x="15255538" y="1003138"/>
              <a:ext cx="118596" cy="550163"/>
            </a:xfrm>
            <a:custGeom>
              <a:rect b="b" l="l" r="r" t="t"/>
              <a:pathLst>
                <a:path extrusionOk="0" h="2904" w="626">
                  <a:moveTo>
                    <a:pt x="571" y="0"/>
                  </a:moveTo>
                  <a:cubicBezTo>
                    <a:pt x="562" y="0"/>
                    <a:pt x="552" y="3"/>
                    <a:pt x="544" y="10"/>
                  </a:cubicBezTo>
                  <a:cubicBezTo>
                    <a:pt x="466" y="80"/>
                    <a:pt x="416" y="177"/>
                    <a:pt x="404" y="283"/>
                  </a:cubicBezTo>
                  <a:cubicBezTo>
                    <a:pt x="396" y="371"/>
                    <a:pt x="400" y="458"/>
                    <a:pt x="420" y="544"/>
                  </a:cubicBezTo>
                  <a:lnTo>
                    <a:pt x="424" y="552"/>
                  </a:lnTo>
                  <a:cubicBezTo>
                    <a:pt x="440" y="628"/>
                    <a:pt x="464" y="699"/>
                    <a:pt x="482" y="771"/>
                  </a:cubicBezTo>
                  <a:cubicBezTo>
                    <a:pt x="504" y="843"/>
                    <a:pt x="516" y="917"/>
                    <a:pt x="520" y="992"/>
                  </a:cubicBezTo>
                  <a:lnTo>
                    <a:pt x="520" y="1020"/>
                  </a:lnTo>
                  <a:cubicBezTo>
                    <a:pt x="512" y="1160"/>
                    <a:pt x="416" y="1277"/>
                    <a:pt x="333" y="1385"/>
                  </a:cubicBezTo>
                  <a:cubicBezTo>
                    <a:pt x="265" y="1473"/>
                    <a:pt x="201" y="1558"/>
                    <a:pt x="161" y="1662"/>
                  </a:cubicBezTo>
                  <a:cubicBezTo>
                    <a:pt x="145" y="1706"/>
                    <a:pt x="137" y="1752"/>
                    <a:pt x="135" y="1798"/>
                  </a:cubicBezTo>
                  <a:cubicBezTo>
                    <a:pt x="135" y="1871"/>
                    <a:pt x="145" y="1945"/>
                    <a:pt x="163" y="2017"/>
                  </a:cubicBezTo>
                  <a:cubicBezTo>
                    <a:pt x="165" y="2027"/>
                    <a:pt x="169" y="2037"/>
                    <a:pt x="171" y="2047"/>
                  </a:cubicBezTo>
                  <a:cubicBezTo>
                    <a:pt x="189" y="2112"/>
                    <a:pt x="213" y="2186"/>
                    <a:pt x="233" y="2262"/>
                  </a:cubicBezTo>
                  <a:cubicBezTo>
                    <a:pt x="255" y="2342"/>
                    <a:pt x="269" y="2423"/>
                    <a:pt x="273" y="2505"/>
                  </a:cubicBezTo>
                  <a:cubicBezTo>
                    <a:pt x="275" y="2644"/>
                    <a:pt x="223" y="2766"/>
                    <a:pt x="48" y="2824"/>
                  </a:cubicBezTo>
                  <a:cubicBezTo>
                    <a:pt x="0" y="2837"/>
                    <a:pt x="11" y="2904"/>
                    <a:pt x="51" y="2904"/>
                  </a:cubicBezTo>
                  <a:cubicBezTo>
                    <a:pt x="55" y="2904"/>
                    <a:pt x="59" y="2903"/>
                    <a:pt x="64" y="2902"/>
                  </a:cubicBezTo>
                  <a:cubicBezTo>
                    <a:pt x="279" y="2834"/>
                    <a:pt x="374" y="2637"/>
                    <a:pt x="355" y="2421"/>
                  </a:cubicBezTo>
                  <a:cubicBezTo>
                    <a:pt x="355" y="2415"/>
                    <a:pt x="355" y="2407"/>
                    <a:pt x="353" y="2401"/>
                  </a:cubicBezTo>
                  <a:cubicBezTo>
                    <a:pt x="343" y="2326"/>
                    <a:pt x="323" y="2250"/>
                    <a:pt x="299" y="2178"/>
                  </a:cubicBezTo>
                  <a:cubicBezTo>
                    <a:pt x="279" y="2116"/>
                    <a:pt x="257" y="2057"/>
                    <a:pt x="241" y="1997"/>
                  </a:cubicBezTo>
                  <a:cubicBezTo>
                    <a:pt x="239" y="1987"/>
                    <a:pt x="235" y="1975"/>
                    <a:pt x="233" y="1965"/>
                  </a:cubicBezTo>
                  <a:cubicBezTo>
                    <a:pt x="205" y="1853"/>
                    <a:pt x="217" y="1736"/>
                    <a:pt x="265" y="1630"/>
                  </a:cubicBezTo>
                  <a:cubicBezTo>
                    <a:pt x="281" y="1596"/>
                    <a:pt x="301" y="1562"/>
                    <a:pt x="323" y="1530"/>
                  </a:cubicBezTo>
                  <a:cubicBezTo>
                    <a:pt x="456" y="1335"/>
                    <a:pt x="626" y="1176"/>
                    <a:pt x="596" y="921"/>
                  </a:cubicBezTo>
                  <a:cubicBezTo>
                    <a:pt x="596" y="915"/>
                    <a:pt x="596" y="911"/>
                    <a:pt x="596" y="905"/>
                  </a:cubicBezTo>
                  <a:cubicBezTo>
                    <a:pt x="584" y="833"/>
                    <a:pt x="566" y="763"/>
                    <a:pt x="546" y="694"/>
                  </a:cubicBezTo>
                  <a:cubicBezTo>
                    <a:pt x="522" y="620"/>
                    <a:pt x="504" y="544"/>
                    <a:pt x="490" y="468"/>
                  </a:cubicBezTo>
                  <a:cubicBezTo>
                    <a:pt x="464" y="321"/>
                    <a:pt x="476" y="179"/>
                    <a:pt x="600" y="70"/>
                  </a:cubicBezTo>
                  <a:cubicBezTo>
                    <a:pt x="614" y="60"/>
                    <a:pt x="618" y="40"/>
                    <a:pt x="610" y="24"/>
                  </a:cubicBezTo>
                  <a:cubicBezTo>
                    <a:pt x="602" y="9"/>
                    <a:pt x="587" y="0"/>
                    <a:pt x="57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1" name="Google Shape;881;p23"/>
            <p:cNvSpPr/>
            <p:nvPr/>
          </p:nvSpPr>
          <p:spPr>
            <a:xfrm>
              <a:off x="15458250" y="998970"/>
              <a:ext cx="349156" cy="832254"/>
            </a:xfrm>
            <a:custGeom>
              <a:rect b="b" l="l" r="r" t="t"/>
              <a:pathLst>
                <a:path extrusionOk="0" h="4393" w="1843">
                  <a:moveTo>
                    <a:pt x="60" y="0"/>
                  </a:moveTo>
                  <a:cubicBezTo>
                    <a:pt x="16" y="0"/>
                    <a:pt x="0" y="67"/>
                    <a:pt x="46" y="80"/>
                  </a:cubicBezTo>
                  <a:cubicBezTo>
                    <a:pt x="78" y="88"/>
                    <a:pt x="110" y="102"/>
                    <a:pt x="137" y="118"/>
                  </a:cubicBezTo>
                  <a:cubicBezTo>
                    <a:pt x="261" y="191"/>
                    <a:pt x="311" y="329"/>
                    <a:pt x="347" y="474"/>
                  </a:cubicBezTo>
                  <a:cubicBezTo>
                    <a:pt x="321" y="480"/>
                    <a:pt x="311" y="508"/>
                    <a:pt x="325" y="530"/>
                  </a:cubicBezTo>
                  <a:lnTo>
                    <a:pt x="331" y="536"/>
                  </a:lnTo>
                  <a:cubicBezTo>
                    <a:pt x="343" y="556"/>
                    <a:pt x="357" y="574"/>
                    <a:pt x="371" y="594"/>
                  </a:cubicBezTo>
                  <a:lnTo>
                    <a:pt x="379" y="636"/>
                  </a:lnTo>
                  <a:cubicBezTo>
                    <a:pt x="370" y="633"/>
                    <a:pt x="361" y="631"/>
                    <a:pt x="352" y="631"/>
                  </a:cubicBezTo>
                  <a:cubicBezTo>
                    <a:pt x="287" y="631"/>
                    <a:pt x="227" y="711"/>
                    <a:pt x="289" y="767"/>
                  </a:cubicBezTo>
                  <a:cubicBezTo>
                    <a:pt x="391" y="859"/>
                    <a:pt x="416" y="979"/>
                    <a:pt x="404" y="1104"/>
                  </a:cubicBezTo>
                  <a:cubicBezTo>
                    <a:pt x="389" y="1268"/>
                    <a:pt x="309" y="1439"/>
                    <a:pt x="257" y="1574"/>
                  </a:cubicBezTo>
                  <a:cubicBezTo>
                    <a:pt x="199" y="1720"/>
                    <a:pt x="157" y="1873"/>
                    <a:pt x="171" y="2033"/>
                  </a:cubicBezTo>
                  <a:cubicBezTo>
                    <a:pt x="171" y="2039"/>
                    <a:pt x="173" y="2047"/>
                    <a:pt x="173" y="2055"/>
                  </a:cubicBezTo>
                  <a:cubicBezTo>
                    <a:pt x="189" y="2182"/>
                    <a:pt x="239" y="2300"/>
                    <a:pt x="289" y="2417"/>
                  </a:cubicBezTo>
                  <a:cubicBezTo>
                    <a:pt x="303" y="2451"/>
                    <a:pt x="317" y="2485"/>
                    <a:pt x="331" y="2519"/>
                  </a:cubicBezTo>
                  <a:cubicBezTo>
                    <a:pt x="371" y="2625"/>
                    <a:pt x="398" y="2732"/>
                    <a:pt x="387" y="2848"/>
                  </a:cubicBezTo>
                  <a:cubicBezTo>
                    <a:pt x="373" y="3003"/>
                    <a:pt x="277" y="3149"/>
                    <a:pt x="233" y="3296"/>
                  </a:cubicBezTo>
                  <a:lnTo>
                    <a:pt x="231" y="3304"/>
                  </a:lnTo>
                  <a:cubicBezTo>
                    <a:pt x="189" y="3452"/>
                    <a:pt x="209" y="3599"/>
                    <a:pt x="237" y="3747"/>
                  </a:cubicBezTo>
                  <a:cubicBezTo>
                    <a:pt x="247" y="3800"/>
                    <a:pt x="259" y="3860"/>
                    <a:pt x="267" y="3920"/>
                  </a:cubicBezTo>
                  <a:cubicBezTo>
                    <a:pt x="281" y="4038"/>
                    <a:pt x="273" y="4157"/>
                    <a:pt x="191" y="4249"/>
                  </a:cubicBezTo>
                  <a:cubicBezTo>
                    <a:pt x="138" y="4307"/>
                    <a:pt x="191" y="4392"/>
                    <a:pt x="252" y="4392"/>
                  </a:cubicBezTo>
                  <a:cubicBezTo>
                    <a:pt x="270" y="4392"/>
                    <a:pt x="288" y="4385"/>
                    <a:pt x="305" y="4366"/>
                  </a:cubicBezTo>
                  <a:cubicBezTo>
                    <a:pt x="474" y="4183"/>
                    <a:pt x="436" y="3968"/>
                    <a:pt x="400" y="3753"/>
                  </a:cubicBezTo>
                  <a:cubicBezTo>
                    <a:pt x="383" y="3645"/>
                    <a:pt x="365" y="3535"/>
                    <a:pt x="373" y="3428"/>
                  </a:cubicBezTo>
                  <a:cubicBezTo>
                    <a:pt x="385" y="3274"/>
                    <a:pt x="474" y="3133"/>
                    <a:pt x="522" y="2985"/>
                  </a:cubicBezTo>
                  <a:lnTo>
                    <a:pt x="522" y="2985"/>
                  </a:lnTo>
                  <a:cubicBezTo>
                    <a:pt x="518" y="3035"/>
                    <a:pt x="526" y="3083"/>
                    <a:pt x="544" y="3129"/>
                  </a:cubicBezTo>
                  <a:cubicBezTo>
                    <a:pt x="576" y="3209"/>
                    <a:pt x="652" y="3296"/>
                    <a:pt x="693" y="3384"/>
                  </a:cubicBezTo>
                  <a:cubicBezTo>
                    <a:pt x="725" y="3454"/>
                    <a:pt x="737" y="3523"/>
                    <a:pt x="691" y="3591"/>
                  </a:cubicBezTo>
                  <a:cubicBezTo>
                    <a:pt x="670" y="3622"/>
                    <a:pt x="699" y="3653"/>
                    <a:pt x="728" y="3653"/>
                  </a:cubicBezTo>
                  <a:cubicBezTo>
                    <a:pt x="740" y="3653"/>
                    <a:pt x="752" y="3648"/>
                    <a:pt x="761" y="3635"/>
                  </a:cubicBezTo>
                  <a:cubicBezTo>
                    <a:pt x="831" y="3529"/>
                    <a:pt x="803" y="3418"/>
                    <a:pt x="747" y="3316"/>
                  </a:cubicBezTo>
                  <a:cubicBezTo>
                    <a:pt x="741" y="3308"/>
                    <a:pt x="737" y="3300"/>
                    <a:pt x="731" y="3292"/>
                  </a:cubicBezTo>
                  <a:cubicBezTo>
                    <a:pt x="687" y="3217"/>
                    <a:pt x="636" y="3153"/>
                    <a:pt x="610" y="3069"/>
                  </a:cubicBezTo>
                  <a:cubicBezTo>
                    <a:pt x="586" y="2993"/>
                    <a:pt x="616" y="2912"/>
                    <a:pt x="642" y="2840"/>
                  </a:cubicBezTo>
                  <a:cubicBezTo>
                    <a:pt x="656" y="2804"/>
                    <a:pt x="672" y="2768"/>
                    <a:pt x="685" y="2732"/>
                  </a:cubicBezTo>
                  <a:cubicBezTo>
                    <a:pt x="723" y="2649"/>
                    <a:pt x="761" y="2565"/>
                    <a:pt x="773" y="2469"/>
                  </a:cubicBezTo>
                  <a:cubicBezTo>
                    <a:pt x="789" y="2340"/>
                    <a:pt x="707" y="2234"/>
                    <a:pt x="638" y="2134"/>
                  </a:cubicBezTo>
                  <a:lnTo>
                    <a:pt x="634" y="2130"/>
                  </a:lnTo>
                  <a:cubicBezTo>
                    <a:pt x="578" y="2049"/>
                    <a:pt x="548" y="1971"/>
                    <a:pt x="578" y="1871"/>
                  </a:cubicBezTo>
                  <a:cubicBezTo>
                    <a:pt x="596" y="1822"/>
                    <a:pt x="620" y="1776"/>
                    <a:pt x="652" y="1734"/>
                  </a:cubicBezTo>
                  <a:cubicBezTo>
                    <a:pt x="703" y="1794"/>
                    <a:pt x="761" y="1849"/>
                    <a:pt x="821" y="1901"/>
                  </a:cubicBezTo>
                  <a:cubicBezTo>
                    <a:pt x="871" y="1947"/>
                    <a:pt x="923" y="1993"/>
                    <a:pt x="968" y="2043"/>
                  </a:cubicBezTo>
                  <a:cubicBezTo>
                    <a:pt x="1018" y="2101"/>
                    <a:pt x="1056" y="2168"/>
                    <a:pt x="1076" y="2240"/>
                  </a:cubicBezTo>
                  <a:cubicBezTo>
                    <a:pt x="1104" y="2340"/>
                    <a:pt x="1106" y="2443"/>
                    <a:pt x="1080" y="2543"/>
                  </a:cubicBezTo>
                  <a:cubicBezTo>
                    <a:pt x="1038" y="2708"/>
                    <a:pt x="897" y="2828"/>
                    <a:pt x="821" y="2975"/>
                  </a:cubicBezTo>
                  <a:cubicBezTo>
                    <a:pt x="773" y="3065"/>
                    <a:pt x="761" y="3171"/>
                    <a:pt x="785" y="3268"/>
                  </a:cubicBezTo>
                  <a:cubicBezTo>
                    <a:pt x="797" y="3316"/>
                    <a:pt x="815" y="3362"/>
                    <a:pt x="837" y="3406"/>
                  </a:cubicBezTo>
                  <a:cubicBezTo>
                    <a:pt x="879" y="3488"/>
                    <a:pt x="953" y="3567"/>
                    <a:pt x="1004" y="3653"/>
                  </a:cubicBezTo>
                  <a:cubicBezTo>
                    <a:pt x="1052" y="3733"/>
                    <a:pt x="1082" y="3814"/>
                    <a:pt x="1052" y="3908"/>
                  </a:cubicBezTo>
                  <a:cubicBezTo>
                    <a:pt x="1033" y="3969"/>
                    <a:pt x="1084" y="4012"/>
                    <a:pt x="1135" y="4012"/>
                  </a:cubicBezTo>
                  <a:cubicBezTo>
                    <a:pt x="1166" y="4012"/>
                    <a:pt x="1197" y="3995"/>
                    <a:pt x="1210" y="3956"/>
                  </a:cubicBezTo>
                  <a:cubicBezTo>
                    <a:pt x="1259" y="3798"/>
                    <a:pt x="1198" y="3651"/>
                    <a:pt x="1110" y="3519"/>
                  </a:cubicBezTo>
                  <a:cubicBezTo>
                    <a:pt x="1106" y="3515"/>
                    <a:pt x="1102" y="3509"/>
                    <a:pt x="1098" y="3503"/>
                  </a:cubicBezTo>
                  <a:cubicBezTo>
                    <a:pt x="1044" y="3424"/>
                    <a:pt x="980" y="3346"/>
                    <a:pt x="947" y="3252"/>
                  </a:cubicBezTo>
                  <a:cubicBezTo>
                    <a:pt x="917" y="3169"/>
                    <a:pt x="941" y="3093"/>
                    <a:pt x="982" y="3021"/>
                  </a:cubicBezTo>
                  <a:cubicBezTo>
                    <a:pt x="990" y="3005"/>
                    <a:pt x="998" y="2991"/>
                    <a:pt x="1006" y="2977"/>
                  </a:cubicBezTo>
                  <a:cubicBezTo>
                    <a:pt x="1102" y="2828"/>
                    <a:pt x="1214" y="2708"/>
                    <a:pt x="1249" y="2527"/>
                  </a:cubicBezTo>
                  <a:cubicBezTo>
                    <a:pt x="1277" y="2380"/>
                    <a:pt x="1257" y="2228"/>
                    <a:pt x="1194" y="2093"/>
                  </a:cubicBezTo>
                  <a:cubicBezTo>
                    <a:pt x="1186" y="2079"/>
                    <a:pt x="1180" y="2065"/>
                    <a:pt x="1172" y="2051"/>
                  </a:cubicBezTo>
                  <a:cubicBezTo>
                    <a:pt x="1114" y="1941"/>
                    <a:pt x="1016" y="1857"/>
                    <a:pt x="923" y="1774"/>
                  </a:cubicBezTo>
                  <a:cubicBezTo>
                    <a:pt x="903" y="1756"/>
                    <a:pt x="881" y="1736"/>
                    <a:pt x="861" y="1718"/>
                  </a:cubicBezTo>
                  <a:cubicBezTo>
                    <a:pt x="817" y="1678"/>
                    <a:pt x="779" y="1632"/>
                    <a:pt x="749" y="1582"/>
                  </a:cubicBezTo>
                  <a:cubicBezTo>
                    <a:pt x="817" y="1471"/>
                    <a:pt x="849" y="1343"/>
                    <a:pt x="843" y="1214"/>
                  </a:cubicBezTo>
                  <a:lnTo>
                    <a:pt x="843" y="1210"/>
                  </a:lnTo>
                  <a:lnTo>
                    <a:pt x="845" y="1212"/>
                  </a:lnTo>
                  <a:cubicBezTo>
                    <a:pt x="879" y="1228"/>
                    <a:pt x="915" y="1246"/>
                    <a:pt x="949" y="1266"/>
                  </a:cubicBezTo>
                  <a:cubicBezTo>
                    <a:pt x="1038" y="1311"/>
                    <a:pt x="1114" y="1381"/>
                    <a:pt x="1166" y="1469"/>
                  </a:cubicBezTo>
                  <a:cubicBezTo>
                    <a:pt x="1196" y="1525"/>
                    <a:pt x="1218" y="1584"/>
                    <a:pt x="1230" y="1646"/>
                  </a:cubicBezTo>
                  <a:cubicBezTo>
                    <a:pt x="1251" y="1754"/>
                    <a:pt x="1259" y="1869"/>
                    <a:pt x="1285" y="1977"/>
                  </a:cubicBezTo>
                  <a:cubicBezTo>
                    <a:pt x="1293" y="2011"/>
                    <a:pt x="1305" y="2045"/>
                    <a:pt x="1317" y="2077"/>
                  </a:cubicBezTo>
                  <a:cubicBezTo>
                    <a:pt x="1355" y="2184"/>
                    <a:pt x="1431" y="2274"/>
                    <a:pt x="1530" y="2332"/>
                  </a:cubicBezTo>
                  <a:cubicBezTo>
                    <a:pt x="1590" y="2364"/>
                    <a:pt x="1657" y="2382"/>
                    <a:pt x="1725" y="2382"/>
                  </a:cubicBezTo>
                  <a:cubicBezTo>
                    <a:pt x="1748" y="2382"/>
                    <a:pt x="1771" y="2380"/>
                    <a:pt x="1793" y="2376"/>
                  </a:cubicBezTo>
                  <a:cubicBezTo>
                    <a:pt x="1843" y="2368"/>
                    <a:pt x="1829" y="2295"/>
                    <a:pt x="1783" y="2295"/>
                  </a:cubicBezTo>
                  <a:cubicBezTo>
                    <a:pt x="1780" y="2295"/>
                    <a:pt x="1778" y="2295"/>
                    <a:pt x="1776" y="2296"/>
                  </a:cubicBezTo>
                  <a:cubicBezTo>
                    <a:pt x="1755" y="2299"/>
                    <a:pt x="1735" y="2301"/>
                    <a:pt x="1715" y="2301"/>
                  </a:cubicBezTo>
                  <a:cubicBezTo>
                    <a:pt x="1668" y="2301"/>
                    <a:pt x="1621" y="2291"/>
                    <a:pt x="1578" y="2272"/>
                  </a:cubicBezTo>
                  <a:cubicBezTo>
                    <a:pt x="1449" y="2208"/>
                    <a:pt x="1395" y="2049"/>
                    <a:pt x="1361" y="1885"/>
                  </a:cubicBezTo>
                  <a:cubicBezTo>
                    <a:pt x="1341" y="1794"/>
                    <a:pt x="1327" y="1702"/>
                    <a:pt x="1311" y="1626"/>
                  </a:cubicBezTo>
                  <a:cubicBezTo>
                    <a:pt x="1293" y="1547"/>
                    <a:pt x="1265" y="1467"/>
                    <a:pt x="1224" y="1395"/>
                  </a:cubicBezTo>
                  <a:cubicBezTo>
                    <a:pt x="1206" y="1363"/>
                    <a:pt x="1182" y="1333"/>
                    <a:pt x="1154" y="1307"/>
                  </a:cubicBezTo>
                  <a:cubicBezTo>
                    <a:pt x="1076" y="1242"/>
                    <a:pt x="990" y="1188"/>
                    <a:pt x="897" y="1146"/>
                  </a:cubicBezTo>
                  <a:lnTo>
                    <a:pt x="877" y="1136"/>
                  </a:lnTo>
                  <a:lnTo>
                    <a:pt x="829" y="1114"/>
                  </a:lnTo>
                  <a:cubicBezTo>
                    <a:pt x="813" y="1056"/>
                    <a:pt x="789" y="1002"/>
                    <a:pt x="757" y="951"/>
                  </a:cubicBezTo>
                  <a:cubicBezTo>
                    <a:pt x="775" y="857"/>
                    <a:pt x="775" y="761"/>
                    <a:pt x="761" y="666"/>
                  </a:cubicBezTo>
                  <a:cubicBezTo>
                    <a:pt x="761" y="664"/>
                    <a:pt x="761" y="662"/>
                    <a:pt x="761" y="658"/>
                  </a:cubicBezTo>
                  <a:cubicBezTo>
                    <a:pt x="733" y="508"/>
                    <a:pt x="654" y="369"/>
                    <a:pt x="568" y="239"/>
                  </a:cubicBezTo>
                  <a:cubicBezTo>
                    <a:pt x="552" y="213"/>
                    <a:pt x="536" y="191"/>
                    <a:pt x="520" y="167"/>
                  </a:cubicBezTo>
                  <a:cubicBezTo>
                    <a:pt x="502" y="140"/>
                    <a:pt x="476" y="129"/>
                    <a:pt x="450" y="129"/>
                  </a:cubicBezTo>
                  <a:cubicBezTo>
                    <a:pt x="392" y="129"/>
                    <a:pt x="335" y="185"/>
                    <a:pt x="377" y="245"/>
                  </a:cubicBezTo>
                  <a:cubicBezTo>
                    <a:pt x="406" y="289"/>
                    <a:pt x="434" y="331"/>
                    <a:pt x="460" y="375"/>
                  </a:cubicBezTo>
                  <a:cubicBezTo>
                    <a:pt x="532" y="486"/>
                    <a:pt x="584" y="610"/>
                    <a:pt x="608" y="739"/>
                  </a:cubicBezTo>
                  <a:lnTo>
                    <a:pt x="608" y="751"/>
                  </a:lnTo>
                  <a:cubicBezTo>
                    <a:pt x="554" y="688"/>
                    <a:pt x="496" y="624"/>
                    <a:pt x="448" y="560"/>
                  </a:cubicBezTo>
                  <a:cubicBezTo>
                    <a:pt x="440" y="514"/>
                    <a:pt x="430" y="470"/>
                    <a:pt x="418" y="425"/>
                  </a:cubicBezTo>
                  <a:lnTo>
                    <a:pt x="418" y="423"/>
                  </a:lnTo>
                  <a:cubicBezTo>
                    <a:pt x="381" y="273"/>
                    <a:pt x="313" y="136"/>
                    <a:pt x="189" y="54"/>
                  </a:cubicBezTo>
                  <a:cubicBezTo>
                    <a:pt x="153" y="30"/>
                    <a:pt x="114" y="14"/>
                    <a:pt x="72" y="2"/>
                  </a:cubicBezTo>
                  <a:cubicBezTo>
                    <a:pt x="67" y="1"/>
                    <a:pt x="63" y="0"/>
                    <a:pt x="6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82" name="Google Shape;882;p23"/>
          <p:cNvGrpSpPr/>
          <p:nvPr/>
        </p:nvGrpSpPr>
        <p:grpSpPr>
          <a:xfrm rot="-10199734">
            <a:off x="-665311" y="2965209"/>
            <a:ext cx="1291642" cy="1947881"/>
            <a:chOff x="15255538" y="998970"/>
            <a:chExt cx="551868" cy="832254"/>
          </a:xfrm>
        </p:grpSpPr>
        <p:sp>
          <p:nvSpPr>
            <p:cNvPr id="883" name="Google Shape;883;p23"/>
            <p:cNvSpPr/>
            <p:nvPr/>
          </p:nvSpPr>
          <p:spPr>
            <a:xfrm>
              <a:off x="15289450" y="1058458"/>
              <a:ext cx="220899" cy="728625"/>
            </a:xfrm>
            <a:custGeom>
              <a:rect b="b" l="l" r="r" t="t"/>
              <a:pathLst>
                <a:path extrusionOk="0" h="3846" w="1166">
                  <a:moveTo>
                    <a:pt x="767" y="1"/>
                  </a:moveTo>
                  <a:cubicBezTo>
                    <a:pt x="642" y="1"/>
                    <a:pt x="542" y="83"/>
                    <a:pt x="496" y="196"/>
                  </a:cubicBezTo>
                  <a:cubicBezTo>
                    <a:pt x="470" y="256"/>
                    <a:pt x="460" y="320"/>
                    <a:pt x="462" y="384"/>
                  </a:cubicBezTo>
                  <a:cubicBezTo>
                    <a:pt x="470" y="469"/>
                    <a:pt x="492" y="553"/>
                    <a:pt x="528" y="629"/>
                  </a:cubicBezTo>
                  <a:cubicBezTo>
                    <a:pt x="540" y="659"/>
                    <a:pt x="554" y="686"/>
                    <a:pt x="566" y="714"/>
                  </a:cubicBezTo>
                  <a:cubicBezTo>
                    <a:pt x="616" y="830"/>
                    <a:pt x="660" y="936"/>
                    <a:pt x="658" y="1057"/>
                  </a:cubicBezTo>
                  <a:cubicBezTo>
                    <a:pt x="656" y="1105"/>
                    <a:pt x="650" y="1153"/>
                    <a:pt x="636" y="1199"/>
                  </a:cubicBezTo>
                  <a:cubicBezTo>
                    <a:pt x="582" y="1378"/>
                    <a:pt x="409" y="1494"/>
                    <a:pt x="311" y="1649"/>
                  </a:cubicBezTo>
                  <a:cubicBezTo>
                    <a:pt x="239" y="1765"/>
                    <a:pt x="215" y="1902"/>
                    <a:pt x="245" y="2036"/>
                  </a:cubicBezTo>
                  <a:cubicBezTo>
                    <a:pt x="271" y="2143"/>
                    <a:pt x="311" y="2247"/>
                    <a:pt x="365" y="2345"/>
                  </a:cubicBezTo>
                  <a:cubicBezTo>
                    <a:pt x="413" y="2440"/>
                    <a:pt x="466" y="2534"/>
                    <a:pt x="506" y="2625"/>
                  </a:cubicBezTo>
                  <a:cubicBezTo>
                    <a:pt x="516" y="2647"/>
                    <a:pt x="526" y="2671"/>
                    <a:pt x="534" y="2693"/>
                  </a:cubicBezTo>
                  <a:cubicBezTo>
                    <a:pt x="688" y="3118"/>
                    <a:pt x="0" y="3176"/>
                    <a:pt x="36" y="3592"/>
                  </a:cubicBezTo>
                  <a:cubicBezTo>
                    <a:pt x="36" y="3612"/>
                    <a:pt x="46" y="3632"/>
                    <a:pt x="60" y="3648"/>
                  </a:cubicBezTo>
                  <a:cubicBezTo>
                    <a:pt x="78" y="3665"/>
                    <a:pt x="102" y="3673"/>
                    <a:pt x="125" y="3673"/>
                  </a:cubicBezTo>
                  <a:cubicBezTo>
                    <a:pt x="164" y="3673"/>
                    <a:pt x="201" y="3648"/>
                    <a:pt x="197" y="3598"/>
                  </a:cubicBezTo>
                  <a:cubicBezTo>
                    <a:pt x="183" y="3419"/>
                    <a:pt x="359" y="3319"/>
                    <a:pt x="484" y="3225"/>
                  </a:cubicBezTo>
                  <a:cubicBezTo>
                    <a:pt x="616" y="3130"/>
                    <a:pt x="706" y="3012"/>
                    <a:pt x="722" y="2849"/>
                  </a:cubicBezTo>
                  <a:cubicBezTo>
                    <a:pt x="724" y="2837"/>
                    <a:pt x="724" y="2823"/>
                    <a:pt x="724" y="2811"/>
                  </a:cubicBezTo>
                  <a:cubicBezTo>
                    <a:pt x="726" y="2691"/>
                    <a:pt x="682" y="2584"/>
                    <a:pt x="624" y="2478"/>
                  </a:cubicBezTo>
                  <a:cubicBezTo>
                    <a:pt x="576" y="2386"/>
                    <a:pt x="518" y="2299"/>
                    <a:pt x="474" y="2207"/>
                  </a:cubicBezTo>
                  <a:cubicBezTo>
                    <a:pt x="421" y="2095"/>
                    <a:pt x="385" y="1978"/>
                    <a:pt x="409" y="1846"/>
                  </a:cubicBezTo>
                  <a:cubicBezTo>
                    <a:pt x="411" y="1838"/>
                    <a:pt x="413" y="1830"/>
                    <a:pt x="415" y="1824"/>
                  </a:cubicBezTo>
                  <a:cubicBezTo>
                    <a:pt x="453" y="1675"/>
                    <a:pt x="594" y="1563"/>
                    <a:pt x="686" y="1448"/>
                  </a:cubicBezTo>
                  <a:cubicBezTo>
                    <a:pt x="712" y="1416"/>
                    <a:pt x="733" y="1382"/>
                    <a:pt x="751" y="1344"/>
                  </a:cubicBezTo>
                  <a:cubicBezTo>
                    <a:pt x="757" y="1356"/>
                    <a:pt x="761" y="1368"/>
                    <a:pt x="767" y="1380"/>
                  </a:cubicBezTo>
                  <a:cubicBezTo>
                    <a:pt x="811" y="1486"/>
                    <a:pt x="867" y="1587"/>
                    <a:pt x="879" y="1699"/>
                  </a:cubicBezTo>
                  <a:cubicBezTo>
                    <a:pt x="879" y="1707"/>
                    <a:pt x="879" y="1715"/>
                    <a:pt x="881" y="1725"/>
                  </a:cubicBezTo>
                  <a:cubicBezTo>
                    <a:pt x="891" y="1898"/>
                    <a:pt x="710" y="2036"/>
                    <a:pt x="658" y="2193"/>
                  </a:cubicBezTo>
                  <a:cubicBezTo>
                    <a:pt x="636" y="2271"/>
                    <a:pt x="638" y="2352"/>
                    <a:pt x="666" y="2426"/>
                  </a:cubicBezTo>
                  <a:cubicBezTo>
                    <a:pt x="700" y="2522"/>
                    <a:pt x="761" y="2614"/>
                    <a:pt x="811" y="2705"/>
                  </a:cubicBezTo>
                  <a:cubicBezTo>
                    <a:pt x="869" y="2813"/>
                    <a:pt x="913" y="2922"/>
                    <a:pt x="871" y="3048"/>
                  </a:cubicBezTo>
                  <a:cubicBezTo>
                    <a:pt x="857" y="3088"/>
                    <a:pt x="837" y="3128"/>
                    <a:pt x="811" y="3164"/>
                  </a:cubicBezTo>
                  <a:cubicBezTo>
                    <a:pt x="789" y="3193"/>
                    <a:pt x="765" y="3223"/>
                    <a:pt x="741" y="3253"/>
                  </a:cubicBezTo>
                  <a:cubicBezTo>
                    <a:pt x="700" y="3299"/>
                    <a:pt x="658" y="3343"/>
                    <a:pt x="622" y="3387"/>
                  </a:cubicBezTo>
                  <a:cubicBezTo>
                    <a:pt x="588" y="3427"/>
                    <a:pt x="558" y="3470"/>
                    <a:pt x="532" y="3514"/>
                  </a:cubicBezTo>
                  <a:cubicBezTo>
                    <a:pt x="486" y="3590"/>
                    <a:pt x="460" y="3676"/>
                    <a:pt x="456" y="3763"/>
                  </a:cubicBezTo>
                  <a:cubicBezTo>
                    <a:pt x="456" y="3818"/>
                    <a:pt x="500" y="3846"/>
                    <a:pt x="542" y="3846"/>
                  </a:cubicBezTo>
                  <a:cubicBezTo>
                    <a:pt x="581" y="3846"/>
                    <a:pt x="620" y="3821"/>
                    <a:pt x="620" y="3769"/>
                  </a:cubicBezTo>
                  <a:cubicBezTo>
                    <a:pt x="622" y="3622"/>
                    <a:pt x="726" y="3512"/>
                    <a:pt x="817" y="3407"/>
                  </a:cubicBezTo>
                  <a:cubicBezTo>
                    <a:pt x="907" y="3303"/>
                    <a:pt x="1005" y="3187"/>
                    <a:pt x="1040" y="3046"/>
                  </a:cubicBezTo>
                  <a:cubicBezTo>
                    <a:pt x="1056" y="2988"/>
                    <a:pt x="1056" y="2926"/>
                    <a:pt x="1044" y="2867"/>
                  </a:cubicBezTo>
                  <a:cubicBezTo>
                    <a:pt x="1024" y="2779"/>
                    <a:pt x="991" y="2695"/>
                    <a:pt x="943" y="2620"/>
                  </a:cubicBezTo>
                  <a:cubicBezTo>
                    <a:pt x="935" y="2602"/>
                    <a:pt x="925" y="2586"/>
                    <a:pt x="915" y="2570"/>
                  </a:cubicBezTo>
                  <a:cubicBezTo>
                    <a:pt x="849" y="2458"/>
                    <a:pt x="789" y="2348"/>
                    <a:pt x="821" y="2227"/>
                  </a:cubicBezTo>
                  <a:cubicBezTo>
                    <a:pt x="829" y="2199"/>
                    <a:pt x="839" y="2173"/>
                    <a:pt x="853" y="2149"/>
                  </a:cubicBezTo>
                  <a:cubicBezTo>
                    <a:pt x="939" y="1998"/>
                    <a:pt x="1050" y="1884"/>
                    <a:pt x="1040" y="1697"/>
                  </a:cubicBezTo>
                  <a:cubicBezTo>
                    <a:pt x="1036" y="1643"/>
                    <a:pt x="1024" y="1587"/>
                    <a:pt x="1007" y="1535"/>
                  </a:cubicBezTo>
                  <a:cubicBezTo>
                    <a:pt x="971" y="1432"/>
                    <a:pt x="917" y="1332"/>
                    <a:pt x="883" y="1231"/>
                  </a:cubicBezTo>
                  <a:cubicBezTo>
                    <a:pt x="881" y="1221"/>
                    <a:pt x="877" y="1213"/>
                    <a:pt x="875" y="1205"/>
                  </a:cubicBezTo>
                  <a:cubicBezTo>
                    <a:pt x="809" y="977"/>
                    <a:pt x="975" y="786"/>
                    <a:pt x="1068" y="597"/>
                  </a:cubicBezTo>
                  <a:cubicBezTo>
                    <a:pt x="1086" y="557"/>
                    <a:pt x="1104" y="517"/>
                    <a:pt x="1118" y="477"/>
                  </a:cubicBezTo>
                  <a:cubicBezTo>
                    <a:pt x="1160" y="346"/>
                    <a:pt x="1166" y="206"/>
                    <a:pt x="1102" y="77"/>
                  </a:cubicBezTo>
                  <a:cubicBezTo>
                    <a:pt x="1098" y="69"/>
                    <a:pt x="1092" y="63"/>
                    <a:pt x="1086" y="57"/>
                  </a:cubicBezTo>
                  <a:cubicBezTo>
                    <a:pt x="1072" y="41"/>
                    <a:pt x="1054" y="35"/>
                    <a:pt x="1035" y="35"/>
                  </a:cubicBezTo>
                  <a:cubicBezTo>
                    <a:pt x="982" y="35"/>
                    <a:pt x="926" y="91"/>
                    <a:pt x="957" y="156"/>
                  </a:cubicBezTo>
                  <a:cubicBezTo>
                    <a:pt x="965" y="170"/>
                    <a:pt x="971" y="184"/>
                    <a:pt x="975" y="198"/>
                  </a:cubicBezTo>
                  <a:cubicBezTo>
                    <a:pt x="1034" y="386"/>
                    <a:pt x="891" y="581"/>
                    <a:pt x="803" y="738"/>
                  </a:cubicBezTo>
                  <a:cubicBezTo>
                    <a:pt x="795" y="756"/>
                    <a:pt x="787" y="772"/>
                    <a:pt x="779" y="788"/>
                  </a:cubicBezTo>
                  <a:cubicBezTo>
                    <a:pt x="751" y="714"/>
                    <a:pt x="716" y="641"/>
                    <a:pt x="682" y="569"/>
                  </a:cubicBezTo>
                  <a:cubicBezTo>
                    <a:pt x="674" y="553"/>
                    <a:pt x="666" y="535"/>
                    <a:pt x="658" y="519"/>
                  </a:cubicBezTo>
                  <a:cubicBezTo>
                    <a:pt x="613" y="414"/>
                    <a:pt x="601" y="164"/>
                    <a:pt x="768" y="164"/>
                  </a:cubicBezTo>
                  <a:cubicBezTo>
                    <a:pt x="771" y="164"/>
                    <a:pt x="775" y="164"/>
                    <a:pt x="779" y="164"/>
                  </a:cubicBezTo>
                  <a:cubicBezTo>
                    <a:pt x="782" y="165"/>
                    <a:pt x="784" y="165"/>
                    <a:pt x="787" y="165"/>
                  </a:cubicBezTo>
                  <a:cubicBezTo>
                    <a:pt x="885" y="165"/>
                    <a:pt x="886" y="9"/>
                    <a:pt x="78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4" name="Google Shape;884;p23"/>
            <p:cNvSpPr/>
            <p:nvPr/>
          </p:nvSpPr>
          <p:spPr>
            <a:xfrm>
              <a:off x="15255538" y="1003138"/>
              <a:ext cx="118596" cy="550163"/>
            </a:xfrm>
            <a:custGeom>
              <a:rect b="b" l="l" r="r" t="t"/>
              <a:pathLst>
                <a:path extrusionOk="0" h="2904" w="626">
                  <a:moveTo>
                    <a:pt x="571" y="0"/>
                  </a:moveTo>
                  <a:cubicBezTo>
                    <a:pt x="562" y="0"/>
                    <a:pt x="552" y="3"/>
                    <a:pt x="544" y="10"/>
                  </a:cubicBezTo>
                  <a:cubicBezTo>
                    <a:pt x="466" y="80"/>
                    <a:pt x="416" y="177"/>
                    <a:pt x="404" y="283"/>
                  </a:cubicBezTo>
                  <a:cubicBezTo>
                    <a:pt x="396" y="371"/>
                    <a:pt x="400" y="458"/>
                    <a:pt x="420" y="544"/>
                  </a:cubicBezTo>
                  <a:lnTo>
                    <a:pt x="424" y="552"/>
                  </a:lnTo>
                  <a:cubicBezTo>
                    <a:pt x="440" y="628"/>
                    <a:pt x="464" y="699"/>
                    <a:pt x="482" y="771"/>
                  </a:cubicBezTo>
                  <a:cubicBezTo>
                    <a:pt x="504" y="843"/>
                    <a:pt x="516" y="917"/>
                    <a:pt x="520" y="992"/>
                  </a:cubicBezTo>
                  <a:lnTo>
                    <a:pt x="520" y="1020"/>
                  </a:lnTo>
                  <a:cubicBezTo>
                    <a:pt x="512" y="1160"/>
                    <a:pt x="416" y="1277"/>
                    <a:pt x="333" y="1385"/>
                  </a:cubicBezTo>
                  <a:cubicBezTo>
                    <a:pt x="265" y="1473"/>
                    <a:pt x="201" y="1558"/>
                    <a:pt x="161" y="1662"/>
                  </a:cubicBezTo>
                  <a:cubicBezTo>
                    <a:pt x="145" y="1706"/>
                    <a:pt x="137" y="1752"/>
                    <a:pt x="135" y="1798"/>
                  </a:cubicBezTo>
                  <a:cubicBezTo>
                    <a:pt x="135" y="1871"/>
                    <a:pt x="145" y="1945"/>
                    <a:pt x="163" y="2017"/>
                  </a:cubicBezTo>
                  <a:cubicBezTo>
                    <a:pt x="165" y="2027"/>
                    <a:pt x="169" y="2037"/>
                    <a:pt x="171" y="2047"/>
                  </a:cubicBezTo>
                  <a:cubicBezTo>
                    <a:pt x="189" y="2112"/>
                    <a:pt x="213" y="2186"/>
                    <a:pt x="233" y="2262"/>
                  </a:cubicBezTo>
                  <a:cubicBezTo>
                    <a:pt x="255" y="2342"/>
                    <a:pt x="269" y="2423"/>
                    <a:pt x="273" y="2505"/>
                  </a:cubicBezTo>
                  <a:cubicBezTo>
                    <a:pt x="275" y="2644"/>
                    <a:pt x="223" y="2766"/>
                    <a:pt x="48" y="2824"/>
                  </a:cubicBezTo>
                  <a:cubicBezTo>
                    <a:pt x="0" y="2837"/>
                    <a:pt x="11" y="2904"/>
                    <a:pt x="51" y="2904"/>
                  </a:cubicBezTo>
                  <a:cubicBezTo>
                    <a:pt x="55" y="2904"/>
                    <a:pt x="59" y="2903"/>
                    <a:pt x="64" y="2902"/>
                  </a:cubicBezTo>
                  <a:cubicBezTo>
                    <a:pt x="279" y="2834"/>
                    <a:pt x="374" y="2637"/>
                    <a:pt x="355" y="2421"/>
                  </a:cubicBezTo>
                  <a:cubicBezTo>
                    <a:pt x="355" y="2415"/>
                    <a:pt x="355" y="2407"/>
                    <a:pt x="353" y="2401"/>
                  </a:cubicBezTo>
                  <a:cubicBezTo>
                    <a:pt x="343" y="2326"/>
                    <a:pt x="323" y="2250"/>
                    <a:pt x="299" y="2178"/>
                  </a:cubicBezTo>
                  <a:cubicBezTo>
                    <a:pt x="279" y="2116"/>
                    <a:pt x="257" y="2057"/>
                    <a:pt x="241" y="1997"/>
                  </a:cubicBezTo>
                  <a:cubicBezTo>
                    <a:pt x="239" y="1987"/>
                    <a:pt x="235" y="1975"/>
                    <a:pt x="233" y="1965"/>
                  </a:cubicBezTo>
                  <a:cubicBezTo>
                    <a:pt x="205" y="1853"/>
                    <a:pt x="217" y="1736"/>
                    <a:pt x="265" y="1630"/>
                  </a:cubicBezTo>
                  <a:cubicBezTo>
                    <a:pt x="281" y="1596"/>
                    <a:pt x="301" y="1562"/>
                    <a:pt x="323" y="1530"/>
                  </a:cubicBezTo>
                  <a:cubicBezTo>
                    <a:pt x="456" y="1335"/>
                    <a:pt x="626" y="1176"/>
                    <a:pt x="596" y="921"/>
                  </a:cubicBezTo>
                  <a:cubicBezTo>
                    <a:pt x="596" y="915"/>
                    <a:pt x="596" y="911"/>
                    <a:pt x="596" y="905"/>
                  </a:cubicBezTo>
                  <a:cubicBezTo>
                    <a:pt x="584" y="833"/>
                    <a:pt x="566" y="763"/>
                    <a:pt x="546" y="694"/>
                  </a:cubicBezTo>
                  <a:cubicBezTo>
                    <a:pt x="522" y="620"/>
                    <a:pt x="504" y="544"/>
                    <a:pt x="490" y="468"/>
                  </a:cubicBezTo>
                  <a:cubicBezTo>
                    <a:pt x="464" y="321"/>
                    <a:pt x="476" y="179"/>
                    <a:pt x="600" y="70"/>
                  </a:cubicBezTo>
                  <a:cubicBezTo>
                    <a:pt x="614" y="60"/>
                    <a:pt x="618" y="40"/>
                    <a:pt x="610" y="24"/>
                  </a:cubicBezTo>
                  <a:cubicBezTo>
                    <a:pt x="602" y="9"/>
                    <a:pt x="587" y="0"/>
                    <a:pt x="57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5" name="Google Shape;885;p23"/>
            <p:cNvSpPr/>
            <p:nvPr/>
          </p:nvSpPr>
          <p:spPr>
            <a:xfrm>
              <a:off x="15458250" y="998970"/>
              <a:ext cx="349156" cy="832254"/>
            </a:xfrm>
            <a:custGeom>
              <a:rect b="b" l="l" r="r" t="t"/>
              <a:pathLst>
                <a:path extrusionOk="0" h="4393" w="1843">
                  <a:moveTo>
                    <a:pt x="60" y="0"/>
                  </a:moveTo>
                  <a:cubicBezTo>
                    <a:pt x="16" y="0"/>
                    <a:pt x="0" y="67"/>
                    <a:pt x="46" y="80"/>
                  </a:cubicBezTo>
                  <a:cubicBezTo>
                    <a:pt x="78" y="88"/>
                    <a:pt x="110" y="102"/>
                    <a:pt x="137" y="118"/>
                  </a:cubicBezTo>
                  <a:cubicBezTo>
                    <a:pt x="261" y="191"/>
                    <a:pt x="311" y="329"/>
                    <a:pt x="347" y="474"/>
                  </a:cubicBezTo>
                  <a:cubicBezTo>
                    <a:pt x="321" y="480"/>
                    <a:pt x="311" y="508"/>
                    <a:pt x="325" y="530"/>
                  </a:cubicBezTo>
                  <a:lnTo>
                    <a:pt x="331" y="536"/>
                  </a:lnTo>
                  <a:cubicBezTo>
                    <a:pt x="343" y="556"/>
                    <a:pt x="357" y="574"/>
                    <a:pt x="371" y="594"/>
                  </a:cubicBezTo>
                  <a:lnTo>
                    <a:pt x="379" y="636"/>
                  </a:lnTo>
                  <a:cubicBezTo>
                    <a:pt x="370" y="633"/>
                    <a:pt x="361" y="631"/>
                    <a:pt x="352" y="631"/>
                  </a:cubicBezTo>
                  <a:cubicBezTo>
                    <a:pt x="287" y="631"/>
                    <a:pt x="227" y="711"/>
                    <a:pt x="289" y="767"/>
                  </a:cubicBezTo>
                  <a:cubicBezTo>
                    <a:pt x="391" y="859"/>
                    <a:pt x="416" y="979"/>
                    <a:pt x="404" y="1104"/>
                  </a:cubicBezTo>
                  <a:cubicBezTo>
                    <a:pt x="389" y="1268"/>
                    <a:pt x="309" y="1439"/>
                    <a:pt x="257" y="1574"/>
                  </a:cubicBezTo>
                  <a:cubicBezTo>
                    <a:pt x="199" y="1720"/>
                    <a:pt x="157" y="1873"/>
                    <a:pt x="171" y="2033"/>
                  </a:cubicBezTo>
                  <a:cubicBezTo>
                    <a:pt x="171" y="2039"/>
                    <a:pt x="173" y="2047"/>
                    <a:pt x="173" y="2055"/>
                  </a:cubicBezTo>
                  <a:cubicBezTo>
                    <a:pt x="189" y="2182"/>
                    <a:pt x="239" y="2300"/>
                    <a:pt x="289" y="2417"/>
                  </a:cubicBezTo>
                  <a:cubicBezTo>
                    <a:pt x="303" y="2451"/>
                    <a:pt x="317" y="2485"/>
                    <a:pt x="331" y="2519"/>
                  </a:cubicBezTo>
                  <a:cubicBezTo>
                    <a:pt x="371" y="2625"/>
                    <a:pt x="398" y="2732"/>
                    <a:pt x="387" y="2848"/>
                  </a:cubicBezTo>
                  <a:cubicBezTo>
                    <a:pt x="373" y="3003"/>
                    <a:pt x="277" y="3149"/>
                    <a:pt x="233" y="3296"/>
                  </a:cubicBezTo>
                  <a:lnTo>
                    <a:pt x="231" y="3304"/>
                  </a:lnTo>
                  <a:cubicBezTo>
                    <a:pt x="189" y="3452"/>
                    <a:pt x="209" y="3599"/>
                    <a:pt x="237" y="3747"/>
                  </a:cubicBezTo>
                  <a:cubicBezTo>
                    <a:pt x="247" y="3800"/>
                    <a:pt x="259" y="3860"/>
                    <a:pt x="267" y="3920"/>
                  </a:cubicBezTo>
                  <a:cubicBezTo>
                    <a:pt x="281" y="4038"/>
                    <a:pt x="273" y="4157"/>
                    <a:pt x="191" y="4249"/>
                  </a:cubicBezTo>
                  <a:cubicBezTo>
                    <a:pt x="138" y="4307"/>
                    <a:pt x="191" y="4392"/>
                    <a:pt x="252" y="4392"/>
                  </a:cubicBezTo>
                  <a:cubicBezTo>
                    <a:pt x="270" y="4392"/>
                    <a:pt x="288" y="4385"/>
                    <a:pt x="305" y="4366"/>
                  </a:cubicBezTo>
                  <a:cubicBezTo>
                    <a:pt x="474" y="4183"/>
                    <a:pt x="436" y="3968"/>
                    <a:pt x="400" y="3753"/>
                  </a:cubicBezTo>
                  <a:cubicBezTo>
                    <a:pt x="383" y="3645"/>
                    <a:pt x="365" y="3535"/>
                    <a:pt x="373" y="3428"/>
                  </a:cubicBezTo>
                  <a:cubicBezTo>
                    <a:pt x="385" y="3274"/>
                    <a:pt x="474" y="3133"/>
                    <a:pt x="522" y="2985"/>
                  </a:cubicBezTo>
                  <a:lnTo>
                    <a:pt x="522" y="2985"/>
                  </a:lnTo>
                  <a:cubicBezTo>
                    <a:pt x="518" y="3035"/>
                    <a:pt x="526" y="3083"/>
                    <a:pt x="544" y="3129"/>
                  </a:cubicBezTo>
                  <a:cubicBezTo>
                    <a:pt x="576" y="3209"/>
                    <a:pt x="652" y="3296"/>
                    <a:pt x="693" y="3384"/>
                  </a:cubicBezTo>
                  <a:cubicBezTo>
                    <a:pt x="725" y="3454"/>
                    <a:pt x="737" y="3523"/>
                    <a:pt x="691" y="3591"/>
                  </a:cubicBezTo>
                  <a:cubicBezTo>
                    <a:pt x="670" y="3622"/>
                    <a:pt x="699" y="3653"/>
                    <a:pt x="728" y="3653"/>
                  </a:cubicBezTo>
                  <a:cubicBezTo>
                    <a:pt x="740" y="3653"/>
                    <a:pt x="752" y="3648"/>
                    <a:pt x="761" y="3635"/>
                  </a:cubicBezTo>
                  <a:cubicBezTo>
                    <a:pt x="831" y="3529"/>
                    <a:pt x="803" y="3418"/>
                    <a:pt x="747" y="3316"/>
                  </a:cubicBezTo>
                  <a:cubicBezTo>
                    <a:pt x="741" y="3308"/>
                    <a:pt x="737" y="3300"/>
                    <a:pt x="731" y="3292"/>
                  </a:cubicBezTo>
                  <a:cubicBezTo>
                    <a:pt x="687" y="3217"/>
                    <a:pt x="636" y="3153"/>
                    <a:pt x="610" y="3069"/>
                  </a:cubicBezTo>
                  <a:cubicBezTo>
                    <a:pt x="586" y="2993"/>
                    <a:pt x="616" y="2912"/>
                    <a:pt x="642" y="2840"/>
                  </a:cubicBezTo>
                  <a:cubicBezTo>
                    <a:pt x="656" y="2804"/>
                    <a:pt x="672" y="2768"/>
                    <a:pt x="685" y="2732"/>
                  </a:cubicBezTo>
                  <a:cubicBezTo>
                    <a:pt x="723" y="2649"/>
                    <a:pt x="761" y="2565"/>
                    <a:pt x="773" y="2469"/>
                  </a:cubicBezTo>
                  <a:cubicBezTo>
                    <a:pt x="789" y="2340"/>
                    <a:pt x="707" y="2234"/>
                    <a:pt x="638" y="2134"/>
                  </a:cubicBezTo>
                  <a:lnTo>
                    <a:pt x="634" y="2130"/>
                  </a:lnTo>
                  <a:cubicBezTo>
                    <a:pt x="578" y="2049"/>
                    <a:pt x="548" y="1971"/>
                    <a:pt x="578" y="1871"/>
                  </a:cubicBezTo>
                  <a:cubicBezTo>
                    <a:pt x="596" y="1822"/>
                    <a:pt x="620" y="1776"/>
                    <a:pt x="652" y="1734"/>
                  </a:cubicBezTo>
                  <a:cubicBezTo>
                    <a:pt x="703" y="1794"/>
                    <a:pt x="761" y="1849"/>
                    <a:pt x="821" y="1901"/>
                  </a:cubicBezTo>
                  <a:cubicBezTo>
                    <a:pt x="871" y="1947"/>
                    <a:pt x="923" y="1993"/>
                    <a:pt x="968" y="2043"/>
                  </a:cubicBezTo>
                  <a:cubicBezTo>
                    <a:pt x="1018" y="2101"/>
                    <a:pt x="1056" y="2168"/>
                    <a:pt x="1076" y="2240"/>
                  </a:cubicBezTo>
                  <a:cubicBezTo>
                    <a:pt x="1104" y="2340"/>
                    <a:pt x="1106" y="2443"/>
                    <a:pt x="1080" y="2543"/>
                  </a:cubicBezTo>
                  <a:cubicBezTo>
                    <a:pt x="1038" y="2708"/>
                    <a:pt x="897" y="2828"/>
                    <a:pt x="821" y="2975"/>
                  </a:cubicBezTo>
                  <a:cubicBezTo>
                    <a:pt x="773" y="3065"/>
                    <a:pt x="761" y="3171"/>
                    <a:pt x="785" y="3268"/>
                  </a:cubicBezTo>
                  <a:cubicBezTo>
                    <a:pt x="797" y="3316"/>
                    <a:pt x="815" y="3362"/>
                    <a:pt x="837" y="3406"/>
                  </a:cubicBezTo>
                  <a:cubicBezTo>
                    <a:pt x="879" y="3488"/>
                    <a:pt x="953" y="3567"/>
                    <a:pt x="1004" y="3653"/>
                  </a:cubicBezTo>
                  <a:cubicBezTo>
                    <a:pt x="1052" y="3733"/>
                    <a:pt x="1082" y="3814"/>
                    <a:pt x="1052" y="3908"/>
                  </a:cubicBezTo>
                  <a:cubicBezTo>
                    <a:pt x="1033" y="3969"/>
                    <a:pt x="1084" y="4012"/>
                    <a:pt x="1135" y="4012"/>
                  </a:cubicBezTo>
                  <a:cubicBezTo>
                    <a:pt x="1166" y="4012"/>
                    <a:pt x="1197" y="3995"/>
                    <a:pt x="1210" y="3956"/>
                  </a:cubicBezTo>
                  <a:cubicBezTo>
                    <a:pt x="1259" y="3798"/>
                    <a:pt x="1198" y="3651"/>
                    <a:pt x="1110" y="3519"/>
                  </a:cubicBezTo>
                  <a:cubicBezTo>
                    <a:pt x="1106" y="3515"/>
                    <a:pt x="1102" y="3509"/>
                    <a:pt x="1098" y="3503"/>
                  </a:cubicBezTo>
                  <a:cubicBezTo>
                    <a:pt x="1044" y="3424"/>
                    <a:pt x="980" y="3346"/>
                    <a:pt x="947" y="3252"/>
                  </a:cubicBezTo>
                  <a:cubicBezTo>
                    <a:pt x="917" y="3169"/>
                    <a:pt x="941" y="3093"/>
                    <a:pt x="982" y="3021"/>
                  </a:cubicBezTo>
                  <a:cubicBezTo>
                    <a:pt x="990" y="3005"/>
                    <a:pt x="998" y="2991"/>
                    <a:pt x="1006" y="2977"/>
                  </a:cubicBezTo>
                  <a:cubicBezTo>
                    <a:pt x="1102" y="2828"/>
                    <a:pt x="1214" y="2708"/>
                    <a:pt x="1249" y="2527"/>
                  </a:cubicBezTo>
                  <a:cubicBezTo>
                    <a:pt x="1277" y="2380"/>
                    <a:pt x="1257" y="2228"/>
                    <a:pt x="1194" y="2093"/>
                  </a:cubicBezTo>
                  <a:cubicBezTo>
                    <a:pt x="1186" y="2079"/>
                    <a:pt x="1180" y="2065"/>
                    <a:pt x="1172" y="2051"/>
                  </a:cubicBezTo>
                  <a:cubicBezTo>
                    <a:pt x="1114" y="1941"/>
                    <a:pt x="1016" y="1857"/>
                    <a:pt x="923" y="1774"/>
                  </a:cubicBezTo>
                  <a:cubicBezTo>
                    <a:pt x="903" y="1756"/>
                    <a:pt x="881" y="1736"/>
                    <a:pt x="861" y="1718"/>
                  </a:cubicBezTo>
                  <a:cubicBezTo>
                    <a:pt x="817" y="1678"/>
                    <a:pt x="779" y="1632"/>
                    <a:pt x="749" y="1582"/>
                  </a:cubicBezTo>
                  <a:cubicBezTo>
                    <a:pt x="817" y="1471"/>
                    <a:pt x="849" y="1343"/>
                    <a:pt x="843" y="1214"/>
                  </a:cubicBezTo>
                  <a:lnTo>
                    <a:pt x="843" y="1210"/>
                  </a:lnTo>
                  <a:lnTo>
                    <a:pt x="845" y="1212"/>
                  </a:lnTo>
                  <a:cubicBezTo>
                    <a:pt x="879" y="1228"/>
                    <a:pt x="915" y="1246"/>
                    <a:pt x="949" y="1266"/>
                  </a:cubicBezTo>
                  <a:cubicBezTo>
                    <a:pt x="1038" y="1311"/>
                    <a:pt x="1114" y="1381"/>
                    <a:pt x="1166" y="1469"/>
                  </a:cubicBezTo>
                  <a:cubicBezTo>
                    <a:pt x="1196" y="1525"/>
                    <a:pt x="1218" y="1584"/>
                    <a:pt x="1230" y="1646"/>
                  </a:cubicBezTo>
                  <a:cubicBezTo>
                    <a:pt x="1251" y="1754"/>
                    <a:pt x="1259" y="1869"/>
                    <a:pt x="1285" y="1977"/>
                  </a:cubicBezTo>
                  <a:cubicBezTo>
                    <a:pt x="1293" y="2011"/>
                    <a:pt x="1305" y="2045"/>
                    <a:pt x="1317" y="2077"/>
                  </a:cubicBezTo>
                  <a:cubicBezTo>
                    <a:pt x="1355" y="2184"/>
                    <a:pt x="1431" y="2274"/>
                    <a:pt x="1530" y="2332"/>
                  </a:cubicBezTo>
                  <a:cubicBezTo>
                    <a:pt x="1590" y="2364"/>
                    <a:pt x="1657" y="2382"/>
                    <a:pt x="1725" y="2382"/>
                  </a:cubicBezTo>
                  <a:cubicBezTo>
                    <a:pt x="1748" y="2382"/>
                    <a:pt x="1771" y="2380"/>
                    <a:pt x="1793" y="2376"/>
                  </a:cubicBezTo>
                  <a:cubicBezTo>
                    <a:pt x="1843" y="2368"/>
                    <a:pt x="1829" y="2295"/>
                    <a:pt x="1783" y="2295"/>
                  </a:cubicBezTo>
                  <a:cubicBezTo>
                    <a:pt x="1780" y="2295"/>
                    <a:pt x="1778" y="2295"/>
                    <a:pt x="1776" y="2296"/>
                  </a:cubicBezTo>
                  <a:cubicBezTo>
                    <a:pt x="1755" y="2299"/>
                    <a:pt x="1735" y="2301"/>
                    <a:pt x="1715" y="2301"/>
                  </a:cubicBezTo>
                  <a:cubicBezTo>
                    <a:pt x="1668" y="2301"/>
                    <a:pt x="1621" y="2291"/>
                    <a:pt x="1578" y="2272"/>
                  </a:cubicBezTo>
                  <a:cubicBezTo>
                    <a:pt x="1449" y="2208"/>
                    <a:pt x="1395" y="2049"/>
                    <a:pt x="1361" y="1885"/>
                  </a:cubicBezTo>
                  <a:cubicBezTo>
                    <a:pt x="1341" y="1794"/>
                    <a:pt x="1327" y="1702"/>
                    <a:pt x="1311" y="1626"/>
                  </a:cubicBezTo>
                  <a:cubicBezTo>
                    <a:pt x="1293" y="1547"/>
                    <a:pt x="1265" y="1467"/>
                    <a:pt x="1224" y="1395"/>
                  </a:cubicBezTo>
                  <a:cubicBezTo>
                    <a:pt x="1206" y="1363"/>
                    <a:pt x="1182" y="1333"/>
                    <a:pt x="1154" y="1307"/>
                  </a:cubicBezTo>
                  <a:cubicBezTo>
                    <a:pt x="1076" y="1242"/>
                    <a:pt x="990" y="1188"/>
                    <a:pt x="897" y="1146"/>
                  </a:cubicBezTo>
                  <a:lnTo>
                    <a:pt x="877" y="1136"/>
                  </a:lnTo>
                  <a:lnTo>
                    <a:pt x="829" y="1114"/>
                  </a:lnTo>
                  <a:cubicBezTo>
                    <a:pt x="813" y="1056"/>
                    <a:pt x="789" y="1002"/>
                    <a:pt x="757" y="951"/>
                  </a:cubicBezTo>
                  <a:cubicBezTo>
                    <a:pt x="775" y="857"/>
                    <a:pt x="775" y="761"/>
                    <a:pt x="761" y="666"/>
                  </a:cubicBezTo>
                  <a:cubicBezTo>
                    <a:pt x="761" y="664"/>
                    <a:pt x="761" y="662"/>
                    <a:pt x="761" y="658"/>
                  </a:cubicBezTo>
                  <a:cubicBezTo>
                    <a:pt x="733" y="508"/>
                    <a:pt x="654" y="369"/>
                    <a:pt x="568" y="239"/>
                  </a:cubicBezTo>
                  <a:cubicBezTo>
                    <a:pt x="552" y="213"/>
                    <a:pt x="536" y="191"/>
                    <a:pt x="520" y="167"/>
                  </a:cubicBezTo>
                  <a:cubicBezTo>
                    <a:pt x="502" y="140"/>
                    <a:pt x="476" y="129"/>
                    <a:pt x="450" y="129"/>
                  </a:cubicBezTo>
                  <a:cubicBezTo>
                    <a:pt x="392" y="129"/>
                    <a:pt x="335" y="185"/>
                    <a:pt x="377" y="245"/>
                  </a:cubicBezTo>
                  <a:cubicBezTo>
                    <a:pt x="406" y="289"/>
                    <a:pt x="434" y="331"/>
                    <a:pt x="460" y="375"/>
                  </a:cubicBezTo>
                  <a:cubicBezTo>
                    <a:pt x="532" y="486"/>
                    <a:pt x="584" y="610"/>
                    <a:pt x="608" y="739"/>
                  </a:cubicBezTo>
                  <a:lnTo>
                    <a:pt x="608" y="751"/>
                  </a:lnTo>
                  <a:cubicBezTo>
                    <a:pt x="554" y="688"/>
                    <a:pt x="496" y="624"/>
                    <a:pt x="448" y="560"/>
                  </a:cubicBezTo>
                  <a:cubicBezTo>
                    <a:pt x="440" y="514"/>
                    <a:pt x="430" y="470"/>
                    <a:pt x="418" y="425"/>
                  </a:cubicBezTo>
                  <a:lnTo>
                    <a:pt x="418" y="423"/>
                  </a:lnTo>
                  <a:cubicBezTo>
                    <a:pt x="381" y="273"/>
                    <a:pt x="313" y="136"/>
                    <a:pt x="189" y="54"/>
                  </a:cubicBezTo>
                  <a:cubicBezTo>
                    <a:pt x="153" y="30"/>
                    <a:pt x="114" y="14"/>
                    <a:pt x="72" y="2"/>
                  </a:cubicBezTo>
                  <a:cubicBezTo>
                    <a:pt x="67" y="1"/>
                    <a:pt x="63" y="0"/>
                    <a:pt x="6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86" name="Google Shape;886;p23"/>
          <p:cNvSpPr/>
          <p:nvPr/>
        </p:nvSpPr>
        <p:spPr>
          <a:xfrm>
            <a:off x="-824666" y="4489483"/>
            <a:ext cx="10546750" cy="1248575"/>
          </a:xfrm>
          <a:custGeom>
            <a:rect b="b" l="l" r="r" t="t"/>
            <a:pathLst>
              <a:path extrusionOk="0" h="49943" w="421870">
                <a:moveTo>
                  <a:pt x="21063" y="6089"/>
                </a:moveTo>
                <a:cubicBezTo>
                  <a:pt x="26338" y="3171"/>
                  <a:pt x="31950" y="1824"/>
                  <a:pt x="40593" y="1375"/>
                </a:cubicBezTo>
                <a:cubicBezTo>
                  <a:pt x="49236" y="926"/>
                  <a:pt x="62368" y="1599"/>
                  <a:pt x="72919" y="3395"/>
                </a:cubicBezTo>
                <a:cubicBezTo>
                  <a:pt x="83470" y="5191"/>
                  <a:pt x="94470" y="10803"/>
                  <a:pt x="103898" y="12150"/>
                </a:cubicBezTo>
                <a:cubicBezTo>
                  <a:pt x="113326" y="13497"/>
                  <a:pt x="120173" y="10579"/>
                  <a:pt x="129489" y="11477"/>
                </a:cubicBezTo>
                <a:cubicBezTo>
                  <a:pt x="138805" y="12375"/>
                  <a:pt x="151600" y="17201"/>
                  <a:pt x="159794" y="17538"/>
                </a:cubicBezTo>
                <a:cubicBezTo>
                  <a:pt x="167988" y="17875"/>
                  <a:pt x="170121" y="14732"/>
                  <a:pt x="178651" y="13497"/>
                </a:cubicBezTo>
                <a:cubicBezTo>
                  <a:pt x="187182" y="12262"/>
                  <a:pt x="203120" y="10691"/>
                  <a:pt x="210977" y="10130"/>
                </a:cubicBezTo>
                <a:cubicBezTo>
                  <a:pt x="218834" y="9569"/>
                  <a:pt x="217936" y="9793"/>
                  <a:pt x="225793" y="10130"/>
                </a:cubicBezTo>
                <a:cubicBezTo>
                  <a:pt x="233650" y="10467"/>
                  <a:pt x="248466" y="11926"/>
                  <a:pt x="258119" y="12150"/>
                </a:cubicBezTo>
                <a:cubicBezTo>
                  <a:pt x="267772" y="12375"/>
                  <a:pt x="275741" y="11140"/>
                  <a:pt x="283710" y="11477"/>
                </a:cubicBezTo>
                <a:cubicBezTo>
                  <a:pt x="291679" y="11814"/>
                  <a:pt x="298302" y="14059"/>
                  <a:pt x="305934" y="14171"/>
                </a:cubicBezTo>
                <a:cubicBezTo>
                  <a:pt x="313567" y="14283"/>
                  <a:pt x="323220" y="13497"/>
                  <a:pt x="329505" y="12150"/>
                </a:cubicBezTo>
                <a:cubicBezTo>
                  <a:pt x="335791" y="10803"/>
                  <a:pt x="335566" y="6875"/>
                  <a:pt x="343647" y="6089"/>
                </a:cubicBezTo>
                <a:cubicBezTo>
                  <a:pt x="351728" y="5303"/>
                  <a:pt x="369350" y="8334"/>
                  <a:pt x="377993" y="7436"/>
                </a:cubicBezTo>
                <a:cubicBezTo>
                  <a:pt x="386636" y="6538"/>
                  <a:pt x="390789" y="-2554"/>
                  <a:pt x="395503" y="701"/>
                </a:cubicBezTo>
                <a:cubicBezTo>
                  <a:pt x="400217" y="3956"/>
                  <a:pt x="444889" y="18772"/>
                  <a:pt x="406278" y="26966"/>
                </a:cubicBezTo>
                <a:cubicBezTo>
                  <a:pt x="367667" y="35160"/>
                  <a:pt x="230058" y="51211"/>
                  <a:pt x="163835" y="49864"/>
                </a:cubicBezTo>
                <a:cubicBezTo>
                  <a:pt x="97612" y="48517"/>
                  <a:pt x="32736" y="26181"/>
                  <a:pt x="8941" y="18885"/>
                </a:cubicBezTo>
                <a:cubicBezTo>
                  <a:pt x="-14854" y="11589"/>
                  <a:pt x="15788" y="9007"/>
                  <a:pt x="21063" y="6089"/>
                </a:cubicBezTo>
                <a:close/>
              </a:path>
            </a:pathLst>
          </a:custGeom>
          <a:solidFill>
            <a:schemeClr val="lt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7" name="Google Shape;887;p23"/>
          <p:cNvGrpSpPr/>
          <p:nvPr/>
        </p:nvGrpSpPr>
        <p:grpSpPr>
          <a:xfrm>
            <a:off x="118876" y="3198267"/>
            <a:ext cx="8906235" cy="1481750"/>
            <a:chOff x="122976" y="3415292"/>
            <a:chExt cx="8906235" cy="1481750"/>
          </a:xfrm>
        </p:grpSpPr>
        <p:grpSp>
          <p:nvGrpSpPr>
            <p:cNvPr id="888" name="Google Shape;888;p23"/>
            <p:cNvGrpSpPr/>
            <p:nvPr/>
          </p:nvGrpSpPr>
          <p:grpSpPr>
            <a:xfrm>
              <a:off x="8595707" y="3917243"/>
              <a:ext cx="433505" cy="403058"/>
              <a:chOff x="2367707" y="5353043"/>
              <a:chExt cx="433505" cy="403058"/>
            </a:xfrm>
          </p:grpSpPr>
          <p:sp>
            <p:nvSpPr>
              <p:cNvPr id="889" name="Google Shape;889;p23"/>
              <p:cNvSpPr/>
              <p:nvPr/>
            </p:nvSpPr>
            <p:spPr>
              <a:xfrm>
                <a:off x="2663040" y="5481995"/>
                <a:ext cx="138172" cy="138172"/>
              </a:xfrm>
              <a:custGeom>
                <a:rect b="b" l="l" r="r" t="t"/>
                <a:pathLst>
                  <a:path extrusionOk="0" h="1484" w="1484">
                    <a:moveTo>
                      <a:pt x="742" y="1"/>
                    </a:moveTo>
                    <a:cubicBezTo>
                      <a:pt x="332" y="1"/>
                      <a:pt x="1" y="333"/>
                      <a:pt x="1" y="742"/>
                    </a:cubicBezTo>
                    <a:cubicBezTo>
                      <a:pt x="1" y="1152"/>
                      <a:pt x="332" y="1483"/>
                      <a:pt x="742" y="1483"/>
                    </a:cubicBezTo>
                    <a:cubicBezTo>
                      <a:pt x="1151" y="1483"/>
                      <a:pt x="1484" y="1152"/>
                      <a:pt x="1484" y="742"/>
                    </a:cubicBezTo>
                    <a:cubicBezTo>
                      <a:pt x="1484" y="333"/>
                      <a:pt x="1151" y="1"/>
                      <a:pt x="742"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0" name="Google Shape;890;p23"/>
              <p:cNvSpPr/>
              <p:nvPr/>
            </p:nvSpPr>
            <p:spPr>
              <a:xfrm>
                <a:off x="2423384" y="5560856"/>
                <a:ext cx="104560" cy="104560"/>
              </a:xfrm>
              <a:custGeom>
                <a:rect b="b" l="l" r="r" t="t"/>
                <a:pathLst>
                  <a:path extrusionOk="0" h="1123" w="1123">
                    <a:moveTo>
                      <a:pt x="560" y="1"/>
                    </a:moveTo>
                    <a:cubicBezTo>
                      <a:pt x="251" y="1"/>
                      <a:pt x="0" y="252"/>
                      <a:pt x="0" y="563"/>
                    </a:cubicBezTo>
                    <a:cubicBezTo>
                      <a:pt x="0" y="871"/>
                      <a:pt x="251" y="1122"/>
                      <a:pt x="560" y="1122"/>
                    </a:cubicBezTo>
                    <a:cubicBezTo>
                      <a:pt x="871" y="1122"/>
                      <a:pt x="1122" y="871"/>
                      <a:pt x="1122" y="563"/>
                    </a:cubicBezTo>
                    <a:cubicBezTo>
                      <a:pt x="1122" y="252"/>
                      <a:pt x="871" y="1"/>
                      <a:pt x="560"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1" name="Google Shape;891;p23"/>
              <p:cNvSpPr/>
              <p:nvPr/>
            </p:nvSpPr>
            <p:spPr>
              <a:xfrm>
                <a:off x="2458765" y="5353043"/>
                <a:ext cx="156700" cy="156886"/>
              </a:xfrm>
              <a:custGeom>
                <a:rect b="b" l="l" r="r" t="t"/>
                <a:pathLst>
                  <a:path extrusionOk="0" h="1685" w="1683">
                    <a:moveTo>
                      <a:pt x="842" y="1"/>
                    </a:moveTo>
                    <a:cubicBezTo>
                      <a:pt x="377" y="1"/>
                      <a:pt x="1" y="377"/>
                      <a:pt x="1" y="842"/>
                    </a:cubicBezTo>
                    <a:cubicBezTo>
                      <a:pt x="1" y="1306"/>
                      <a:pt x="377" y="1685"/>
                      <a:pt x="842" y="1685"/>
                    </a:cubicBezTo>
                    <a:cubicBezTo>
                      <a:pt x="1306" y="1685"/>
                      <a:pt x="1683" y="1306"/>
                      <a:pt x="1683" y="842"/>
                    </a:cubicBezTo>
                    <a:cubicBezTo>
                      <a:pt x="1683" y="377"/>
                      <a:pt x="1306" y="1"/>
                      <a:pt x="842"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2" name="Google Shape;892;p23"/>
              <p:cNvSpPr/>
              <p:nvPr/>
            </p:nvSpPr>
            <p:spPr>
              <a:xfrm>
                <a:off x="2442099" y="5692602"/>
                <a:ext cx="63313" cy="63499"/>
              </a:xfrm>
              <a:custGeom>
                <a:rect b="b" l="l" r="r" t="t"/>
                <a:pathLst>
                  <a:path extrusionOk="0" h="682" w="680">
                    <a:moveTo>
                      <a:pt x="339" y="0"/>
                    </a:moveTo>
                    <a:cubicBezTo>
                      <a:pt x="152" y="0"/>
                      <a:pt x="0" y="152"/>
                      <a:pt x="0" y="341"/>
                    </a:cubicBezTo>
                    <a:cubicBezTo>
                      <a:pt x="0" y="529"/>
                      <a:pt x="152" y="682"/>
                      <a:pt x="339" y="682"/>
                    </a:cubicBezTo>
                    <a:cubicBezTo>
                      <a:pt x="529" y="682"/>
                      <a:pt x="680" y="529"/>
                      <a:pt x="680" y="341"/>
                    </a:cubicBezTo>
                    <a:cubicBezTo>
                      <a:pt x="680" y="152"/>
                      <a:pt x="529" y="0"/>
                      <a:pt x="339"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3" name="Google Shape;893;p23"/>
              <p:cNvSpPr/>
              <p:nvPr/>
            </p:nvSpPr>
            <p:spPr>
              <a:xfrm>
                <a:off x="2554199" y="5535811"/>
                <a:ext cx="63499" cy="63406"/>
              </a:xfrm>
              <a:custGeom>
                <a:rect b="b" l="l" r="r" t="t"/>
                <a:pathLst>
                  <a:path extrusionOk="0" h="681" w="682">
                    <a:moveTo>
                      <a:pt x="341" y="1"/>
                    </a:moveTo>
                    <a:cubicBezTo>
                      <a:pt x="152" y="1"/>
                      <a:pt x="0" y="152"/>
                      <a:pt x="0" y="339"/>
                    </a:cubicBezTo>
                    <a:cubicBezTo>
                      <a:pt x="0" y="529"/>
                      <a:pt x="152" y="680"/>
                      <a:pt x="341" y="680"/>
                    </a:cubicBezTo>
                    <a:cubicBezTo>
                      <a:pt x="528" y="680"/>
                      <a:pt x="682" y="529"/>
                      <a:pt x="682" y="339"/>
                    </a:cubicBezTo>
                    <a:cubicBezTo>
                      <a:pt x="682" y="152"/>
                      <a:pt x="528" y="1"/>
                      <a:pt x="341"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4" name="Google Shape;894;p23"/>
              <p:cNvSpPr/>
              <p:nvPr/>
            </p:nvSpPr>
            <p:spPr>
              <a:xfrm>
                <a:off x="2367707" y="5672956"/>
                <a:ext cx="41247" cy="41060"/>
              </a:xfrm>
              <a:custGeom>
                <a:rect b="b" l="l" r="r" t="t"/>
                <a:pathLst>
                  <a:path extrusionOk="0" h="441" w="443">
                    <a:moveTo>
                      <a:pt x="222" y="0"/>
                    </a:moveTo>
                    <a:cubicBezTo>
                      <a:pt x="100" y="0"/>
                      <a:pt x="0" y="98"/>
                      <a:pt x="0" y="219"/>
                    </a:cubicBezTo>
                    <a:cubicBezTo>
                      <a:pt x="0" y="341"/>
                      <a:pt x="100" y="441"/>
                      <a:pt x="222" y="441"/>
                    </a:cubicBezTo>
                    <a:cubicBezTo>
                      <a:pt x="343" y="441"/>
                      <a:pt x="443" y="341"/>
                      <a:pt x="443" y="219"/>
                    </a:cubicBezTo>
                    <a:cubicBezTo>
                      <a:pt x="443" y="98"/>
                      <a:pt x="343" y="0"/>
                      <a:pt x="222"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5" name="Google Shape;895;p23"/>
              <p:cNvSpPr/>
              <p:nvPr/>
            </p:nvSpPr>
            <p:spPr>
              <a:xfrm>
                <a:off x="2625239" y="5609644"/>
                <a:ext cx="18622" cy="18621"/>
              </a:xfrm>
              <a:custGeom>
                <a:rect b="b" l="l" r="r" t="t"/>
                <a:pathLst>
                  <a:path extrusionOk="0" h="200" w="200">
                    <a:moveTo>
                      <a:pt x="100" y="1"/>
                    </a:moveTo>
                    <a:cubicBezTo>
                      <a:pt x="44" y="1"/>
                      <a:pt x="0" y="44"/>
                      <a:pt x="0" y="100"/>
                    </a:cubicBezTo>
                    <a:cubicBezTo>
                      <a:pt x="0" y="156"/>
                      <a:pt x="44" y="200"/>
                      <a:pt x="100" y="200"/>
                    </a:cubicBezTo>
                    <a:cubicBezTo>
                      <a:pt x="156" y="200"/>
                      <a:pt x="200" y="156"/>
                      <a:pt x="200" y="100"/>
                    </a:cubicBezTo>
                    <a:cubicBezTo>
                      <a:pt x="200" y="44"/>
                      <a:pt x="156" y="1"/>
                      <a:pt x="100"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6" name="Google Shape;896;p23"/>
              <p:cNvSpPr/>
              <p:nvPr/>
            </p:nvSpPr>
            <p:spPr>
              <a:xfrm>
                <a:off x="2606897" y="5495589"/>
                <a:ext cx="29888" cy="29701"/>
              </a:xfrm>
              <a:custGeom>
                <a:rect b="b" l="l" r="r" t="t"/>
                <a:pathLst>
                  <a:path extrusionOk="0" h="319" w="321">
                    <a:moveTo>
                      <a:pt x="162" y="0"/>
                    </a:moveTo>
                    <a:cubicBezTo>
                      <a:pt x="72" y="0"/>
                      <a:pt x="0" y="72"/>
                      <a:pt x="0" y="159"/>
                    </a:cubicBezTo>
                    <a:cubicBezTo>
                      <a:pt x="0" y="249"/>
                      <a:pt x="72" y="319"/>
                      <a:pt x="162" y="319"/>
                    </a:cubicBezTo>
                    <a:cubicBezTo>
                      <a:pt x="249" y="319"/>
                      <a:pt x="321" y="249"/>
                      <a:pt x="321" y="159"/>
                    </a:cubicBezTo>
                    <a:cubicBezTo>
                      <a:pt x="321" y="72"/>
                      <a:pt x="249" y="0"/>
                      <a:pt x="162"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7" name="Google Shape;897;p23"/>
              <p:cNvSpPr/>
              <p:nvPr/>
            </p:nvSpPr>
            <p:spPr>
              <a:xfrm>
                <a:off x="2573658" y="5621003"/>
                <a:ext cx="41247" cy="41060"/>
              </a:xfrm>
              <a:custGeom>
                <a:rect b="b" l="l" r="r" t="t"/>
                <a:pathLst>
                  <a:path extrusionOk="0" h="441" w="443">
                    <a:moveTo>
                      <a:pt x="222" y="0"/>
                    </a:moveTo>
                    <a:cubicBezTo>
                      <a:pt x="100" y="0"/>
                      <a:pt x="0" y="100"/>
                      <a:pt x="0" y="221"/>
                    </a:cubicBezTo>
                    <a:cubicBezTo>
                      <a:pt x="0" y="343"/>
                      <a:pt x="100" y="441"/>
                      <a:pt x="222" y="441"/>
                    </a:cubicBezTo>
                    <a:cubicBezTo>
                      <a:pt x="343" y="441"/>
                      <a:pt x="443" y="343"/>
                      <a:pt x="443" y="221"/>
                    </a:cubicBezTo>
                    <a:cubicBezTo>
                      <a:pt x="443" y="100"/>
                      <a:pt x="343" y="0"/>
                      <a:pt x="222"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8" name="Google Shape;898;p23"/>
              <p:cNvSpPr/>
              <p:nvPr/>
            </p:nvSpPr>
            <p:spPr>
              <a:xfrm>
                <a:off x="2663040" y="5481995"/>
                <a:ext cx="138172" cy="138172"/>
              </a:xfrm>
              <a:custGeom>
                <a:rect b="b" l="l" r="r" t="t"/>
                <a:pathLst>
                  <a:path extrusionOk="0" h="1484" w="1484">
                    <a:moveTo>
                      <a:pt x="742" y="1"/>
                    </a:moveTo>
                    <a:cubicBezTo>
                      <a:pt x="332" y="1"/>
                      <a:pt x="1" y="333"/>
                      <a:pt x="1" y="742"/>
                    </a:cubicBezTo>
                    <a:cubicBezTo>
                      <a:pt x="1" y="1152"/>
                      <a:pt x="332" y="1483"/>
                      <a:pt x="742" y="1483"/>
                    </a:cubicBezTo>
                    <a:cubicBezTo>
                      <a:pt x="1151" y="1483"/>
                      <a:pt x="1484" y="1152"/>
                      <a:pt x="1484" y="742"/>
                    </a:cubicBezTo>
                    <a:cubicBezTo>
                      <a:pt x="1484" y="333"/>
                      <a:pt x="1151" y="1"/>
                      <a:pt x="742"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9" name="Google Shape;899;p23"/>
              <p:cNvSpPr/>
              <p:nvPr/>
            </p:nvSpPr>
            <p:spPr>
              <a:xfrm>
                <a:off x="2423384" y="5560856"/>
                <a:ext cx="104560" cy="104560"/>
              </a:xfrm>
              <a:custGeom>
                <a:rect b="b" l="l" r="r" t="t"/>
                <a:pathLst>
                  <a:path extrusionOk="0" h="1123" w="1123">
                    <a:moveTo>
                      <a:pt x="560" y="1"/>
                    </a:moveTo>
                    <a:cubicBezTo>
                      <a:pt x="251" y="1"/>
                      <a:pt x="0" y="252"/>
                      <a:pt x="0" y="563"/>
                    </a:cubicBezTo>
                    <a:cubicBezTo>
                      <a:pt x="0" y="871"/>
                      <a:pt x="251" y="1122"/>
                      <a:pt x="560" y="1122"/>
                    </a:cubicBezTo>
                    <a:cubicBezTo>
                      <a:pt x="871" y="1122"/>
                      <a:pt x="1122" y="871"/>
                      <a:pt x="1122" y="563"/>
                    </a:cubicBezTo>
                    <a:cubicBezTo>
                      <a:pt x="1122" y="252"/>
                      <a:pt x="871" y="1"/>
                      <a:pt x="560"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0" name="Google Shape;900;p23"/>
              <p:cNvSpPr/>
              <p:nvPr/>
            </p:nvSpPr>
            <p:spPr>
              <a:xfrm>
                <a:off x="2458765" y="5353043"/>
                <a:ext cx="156700" cy="156886"/>
              </a:xfrm>
              <a:custGeom>
                <a:rect b="b" l="l" r="r" t="t"/>
                <a:pathLst>
                  <a:path extrusionOk="0" h="1685" w="1683">
                    <a:moveTo>
                      <a:pt x="842" y="1"/>
                    </a:moveTo>
                    <a:cubicBezTo>
                      <a:pt x="377" y="1"/>
                      <a:pt x="1" y="377"/>
                      <a:pt x="1" y="842"/>
                    </a:cubicBezTo>
                    <a:cubicBezTo>
                      <a:pt x="1" y="1306"/>
                      <a:pt x="377" y="1685"/>
                      <a:pt x="842" y="1685"/>
                    </a:cubicBezTo>
                    <a:cubicBezTo>
                      <a:pt x="1306" y="1685"/>
                      <a:pt x="1683" y="1306"/>
                      <a:pt x="1683" y="842"/>
                    </a:cubicBezTo>
                    <a:cubicBezTo>
                      <a:pt x="1683" y="377"/>
                      <a:pt x="1306" y="1"/>
                      <a:pt x="842"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1" name="Google Shape;901;p23"/>
              <p:cNvSpPr/>
              <p:nvPr/>
            </p:nvSpPr>
            <p:spPr>
              <a:xfrm>
                <a:off x="2442099" y="5692602"/>
                <a:ext cx="63313" cy="63499"/>
              </a:xfrm>
              <a:custGeom>
                <a:rect b="b" l="l" r="r" t="t"/>
                <a:pathLst>
                  <a:path extrusionOk="0" h="682" w="680">
                    <a:moveTo>
                      <a:pt x="339" y="0"/>
                    </a:moveTo>
                    <a:cubicBezTo>
                      <a:pt x="152" y="0"/>
                      <a:pt x="0" y="152"/>
                      <a:pt x="0" y="341"/>
                    </a:cubicBezTo>
                    <a:cubicBezTo>
                      <a:pt x="0" y="529"/>
                      <a:pt x="152" y="682"/>
                      <a:pt x="339" y="682"/>
                    </a:cubicBezTo>
                    <a:cubicBezTo>
                      <a:pt x="529" y="682"/>
                      <a:pt x="680" y="529"/>
                      <a:pt x="680" y="341"/>
                    </a:cubicBezTo>
                    <a:cubicBezTo>
                      <a:pt x="680" y="152"/>
                      <a:pt x="529" y="0"/>
                      <a:pt x="339"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2" name="Google Shape;902;p23"/>
              <p:cNvSpPr/>
              <p:nvPr/>
            </p:nvSpPr>
            <p:spPr>
              <a:xfrm>
                <a:off x="2554199" y="5535811"/>
                <a:ext cx="63499" cy="63406"/>
              </a:xfrm>
              <a:custGeom>
                <a:rect b="b" l="l" r="r" t="t"/>
                <a:pathLst>
                  <a:path extrusionOk="0" h="681" w="682">
                    <a:moveTo>
                      <a:pt x="341" y="1"/>
                    </a:moveTo>
                    <a:cubicBezTo>
                      <a:pt x="152" y="1"/>
                      <a:pt x="0" y="152"/>
                      <a:pt x="0" y="339"/>
                    </a:cubicBezTo>
                    <a:cubicBezTo>
                      <a:pt x="0" y="529"/>
                      <a:pt x="152" y="680"/>
                      <a:pt x="341" y="680"/>
                    </a:cubicBezTo>
                    <a:cubicBezTo>
                      <a:pt x="528" y="680"/>
                      <a:pt x="682" y="529"/>
                      <a:pt x="682" y="339"/>
                    </a:cubicBezTo>
                    <a:cubicBezTo>
                      <a:pt x="682" y="152"/>
                      <a:pt x="528" y="1"/>
                      <a:pt x="341"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3" name="Google Shape;903;p23"/>
              <p:cNvSpPr/>
              <p:nvPr/>
            </p:nvSpPr>
            <p:spPr>
              <a:xfrm>
                <a:off x="2367707" y="5672956"/>
                <a:ext cx="41247" cy="41060"/>
              </a:xfrm>
              <a:custGeom>
                <a:rect b="b" l="l" r="r" t="t"/>
                <a:pathLst>
                  <a:path extrusionOk="0" h="441" w="443">
                    <a:moveTo>
                      <a:pt x="222" y="0"/>
                    </a:moveTo>
                    <a:cubicBezTo>
                      <a:pt x="100" y="0"/>
                      <a:pt x="0" y="98"/>
                      <a:pt x="0" y="219"/>
                    </a:cubicBezTo>
                    <a:cubicBezTo>
                      <a:pt x="0" y="341"/>
                      <a:pt x="100" y="441"/>
                      <a:pt x="222" y="441"/>
                    </a:cubicBezTo>
                    <a:cubicBezTo>
                      <a:pt x="343" y="441"/>
                      <a:pt x="443" y="341"/>
                      <a:pt x="443" y="219"/>
                    </a:cubicBezTo>
                    <a:cubicBezTo>
                      <a:pt x="443" y="98"/>
                      <a:pt x="343" y="0"/>
                      <a:pt x="222"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4" name="Google Shape;904;p23"/>
              <p:cNvSpPr/>
              <p:nvPr/>
            </p:nvSpPr>
            <p:spPr>
              <a:xfrm>
                <a:off x="2625239" y="5609644"/>
                <a:ext cx="18622" cy="18621"/>
              </a:xfrm>
              <a:custGeom>
                <a:rect b="b" l="l" r="r" t="t"/>
                <a:pathLst>
                  <a:path extrusionOk="0" h="200" w="200">
                    <a:moveTo>
                      <a:pt x="100" y="1"/>
                    </a:moveTo>
                    <a:cubicBezTo>
                      <a:pt x="44" y="1"/>
                      <a:pt x="0" y="44"/>
                      <a:pt x="0" y="100"/>
                    </a:cubicBezTo>
                    <a:cubicBezTo>
                      <a:pt x="0" y="156"/>
                      <a:pt x="44" y="200"/>
                      <a:pt x="100" y="200"/>
                    </a:cubicBezTo>
                    <a:cubicBezTo>
                      <a:pt x="156" y="200"/>
                      <a:pt x="200" y="156"/>
                      <a:pt x="200" y="100"/>
                    </a:cubicBezTo>
                    <a:cubicBezTo>
                      <a:pt x="200" y="44"/>
                      <a:pt x="156" y="1"/>
                      <a:pt x="100"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5" name="Google Shape;905;p23"/>
              <p:cNvSpPr/>
              <p:nvPr/>
            </p:nvSpPr>
            <p:spPr>
              <a:xfrm>
                <a:off x="2606897" y="5495589"/>
                <a:ext cx="29888" cy="29701"/>
              </a:xfrm>
              <a:custGeom>
                <a:rect b="b" l="l" r="r" t="t"/>
                <a:pathLst>
                  <a:path extrusionOk="0" h="319" w="321">
                    <a:moveTo>
                      <a:pt x="162" y="0"/>
                    </a:moveTo>
                    <a:cubicBezTo>
                      <a:pt x="72" y="0"/>
                      <a:pt x="0" y="72"/>
                      <a:pt x="0" y="159"/>
                    </a:cubicBezTo>
                    <a:cubicBezTo>
                      <a:pt x="0" y="249"/>
                      <a:pt x="72" y="319"/>
                      <a:pt x="162" y="319"/>
                    </a:cubicBezTo>
                    <a:cubicBezTo>
                      <a:pt x="249" y="319"/>
                      <a:pt x="321" y="249"/>
                      <a:pt x="321" y="159"/>
                    </a:cubicBezTo>
                    <a:cubicBezTo>
                      <a:pt x="321" y="72"/>
                      <a:pt x="249" y="0"/>
                      <a:pt x="162"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6" name="Google Shape;906;p23"/>
              <p:cNvSpPr/>
              <p:nvPr/>
            </p:nvSpPr>
            <p:spPr>
              <a:xfrm>
                <a:off x="2573658" y="5621003"/>
                <a:ext cx="41247" cy="41060"/>
              </a:xfrm>
              <a:custGeom>
                <a:rect b="b" l="l" r="r" t="t"/>
                <a:pathLst>
                  <a:path extrusionOk="0" h="441" w="443">
                    <a:moveTo>
                      <a:pt x="222" y="0"/>
                    </a:moveTo>
                    <a:cubicBezTo>
                      <a:pt x="100" y="0"/>
                      <a:pt x="0" y="100"/>
                      <a:pt x="0" y="221"/>
                    </a:cubicBezTo>
                    <a:cubicBezTo>
                      <a:pt x="0" y="343"/>
                      <a:pt x="100" y="441"/>
                      <a:pt x="222" y="441"/>
                    </a:cubicBezTo>
                    <a:cubicBezTo>
                      <a:pt x="343" y="441"/>
                      <a:pt x="443" y="343"/>
                      <a:pt x="443" y="221"/>
                    </a:cubicBezTo>
                    <a:cubicBezTo>
                      <a:pt x="443" y="100"/>
                      <a:pt x="343" y="0"/>
                      <a:pt x="222"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07" name="Google Shape;907;p23"/>
            <p:cNvGrpSpPr/>
            <p:nvPr/>
          </p:nvGrpSpPr>
          <p:grpSpPr>
            <a:xfrm>
              <a:off x="122976" y="3415292"/>
              <a:ext cx="661339" cy="384906"/>
              <a:chOff x="94405" y="3255228"/>
              <a:chExt cx="771600" cy="449079"/>
            </a:xfrm>
          </p:grpSpPr>
          <p:sp>
            <p:nvSpPr>
              <p:cNvPr id="908" name="Google Shape;908;p23"/>
              <p:cNvSpPr/>
              <p:nvPr/>
            </p:nvSpPr>
            <p:spPr>
              <a:xfrm>
                <a:off x="204194" y="3255228"/>
                <a:ext cx="130350" cy="130627"/>
              </a:xfrm>
              <a:custGeom>
                <a:rect b="b" l="l" r="r" t="t"/>
                <a:pathLst>
                  <a:path extrusionOk="0" h="934" w="932">
                    <a:moveTo>
                      <a:pt x="465" y="0"/>
                    </a:moveTo>
                    <a:cubicBezTo>
                      <a:pt x="208" y="0"/>
                      <a:pt x="1" y="210"/>
                      <a:pt x="1" y="467"/>
                    </a:cubicBezTo>
                    <a:cubicBezTo>
                      <a:pt x="1" y="724"/>
                      <a:pt x="208" y="933"/>
                      <a:pt x="465" y="933"/>
                    </a:cubicBezTo>
                    <a:cubicBezTo>
                      <a:pt x="722" y="933"/>
                      <a:pt x="931" y="724"/>
                      <a:pt x="931" y="467"/>
                    </a:cubicBezTo>
                    <a:cubicBezTo>
                      <a:pt x="931" y="210"/>
                      <a:pt x="722" y="0"/>
                      <a:pt x="465"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9" name="Google Shape;909;p23"/>
              <p:cNvSpPr/>
              <p:nvPr/>
            </p:nvSpPr>
            <p:spPr>
              <a:xfrm>
                <a:off x="660133" y="3521095"/>
                <a:ext cx="116643" cy="116641"/>
              </a:xfrm>
              <a:custGeom>
                <a:rect b="b" l="l" r="r" t="t"/>
                <a:pathLst>
                  <a:path extrusionOk="0" h="834" w="834">
                    <a:moveTo>
                      <a:pt x="417" y="1"/>
                    </a:moveTo>
                    <a:cubicBezTo>
                      <a:pt x="188" y="1"/>
                      <a:pt x="1" y="188"/>
                      <a:pt x="1" y="417"/>
                    </a:cubicBezTo>
                    <a:cubicBezTo>
                      <a:pt x="1" y="648"/>
                      <a:pt x="188" y="834"/>
                      <a:pt x="417" y="834"/>
                    </a:cubicBezTo>
                    <a:cubicBezTo>
                      <a:pt x="649" y="834"/>
                      <a:pt x="834" y="648"/>
                      <a:pt x="834" y="417"/>
                    </a:cubicBezTo>
                    <a:cubicBezTo>
                      <a:pt x="834" y="188"/>
                      <a:pt x="649" y="1"/>
                      <a:pt x="417"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0" name="Google Shape;910;p23"/>
              <p:cNvSpPr/>
              <p:nvPr/>
            </p:nvSpPr>
            <p:spPr>
              <a:xfrm>
                <a:off x="128670" y="3419699"/>
                <a:ext cx="178461" cy="178458"/>
              </a:xfrm>
              <a:custGeom>
                <a:rect b="b" l="l" r="r" t="t"/>
                <a:pathLst>
                  <a:path extrusionOk="0" h="1276" w="1276">
                    <a:moveTo>
                      <a:pt x="638" y="0"/>
                    </a:moveTo>
                    <a:cubicBezTo>
                      <a:pt x="286" y="0"/>
                      <a:pt x="1" y="287"/>
                      <a:pt x="1" y="638"/>
                    </a:cubicBezTo>
                    <a:cubicBezTo>
                      <a:pt x="1" y="991"/>
                      <a:pt x="286" y="1276"/>
                      <a:pt x="638" y="1276"/>
                    </a:cubicBezTo>
                    <a:cubicBezTo>
                      <a:pt x="989" y="1276"/>
                      <a:pt x="1276" y="991"/>
                      <a:pt x="1276" y="638"/>
                    </a:cubicBezTo>
                    <a:cubicBezTo>
                      <a:pt x="1276" y="287"/>
                      <a:pt x="989" y="0"/>
                      <a:pt x="638"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1" name="Google Shape;911;p23"/>
              <p:cNvSpPr/>
              <p:nvPr/>
            </p:nvSpPr>
            <p:spPr>
              <a:xfrm>
                <a:off x="831599" y="3568226"/>
                <a:ext cx="34406" cy="34405"/>
              </a:xfrm>
              <a:custGeom>
                <a:rect b="b" l="l" r="r" t="t"/>
                <a:pathLst>
                  <a:path extrusionOk="0" h="246" w="246">
                    <a:moveTo>
                      <a:pt x="122" y="0"/>
                    </a:moveTo>
                    <a:cubicBezTo>
                      <a:pt x="54" y="0"/>
                      <a:pt x="0" y="56"/>
                      <a:pt x="0" y="124"/>
                    </a:cubicBezTo>
                    <a:cubicBezTo>
                      <a:pt x="0" y="192"/>
                      <a:pt x="54" y="245"/>
                      <a:pt x="122" y="245"/>
                    </a:cubicBezTo>
                    <a:cubicBezTo>
                      <a:pt x="190" y="245"/>
                      <a:pt x="246" y="192"/>
                      <a:pt x="246" y="124"/>
                    </a:cubicBezTo>
                    <a:cubicBezTo>
                      <a:pt x="246" y="56"/>
                      <a:pt x="190" y="0"/>
                      <a:pt x="122"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2" name="Google Shape;912;p23"/>
              <p:cNvSpPr/>
              <p:nvPr/>
            </p:nvSpPr>
            <p:spPr>
              <a:xfrm>
                <a:off x="162936" y="3371728"/>
                <a:ext cx="34406" cy="34405"/>
              </a:xfrm>
              <a:custGeom>
                <a:rect b="b" l="l" r="r" t="t"/>
                <a:pathLst>
                  <a:path extrusionOk="0" h="246" w="246">
                    <a:moveTo>
                      <a:pt x="122" y="0"/>
                    </a:moveTo>
                    <a:cubicBezTo>
                      <a:pt x="56" y="0"/>
                      <a:pt x="1" y="56"/>
                      <a:pt x="1" y="124"/>
                    </a:cubicBezTo>
                    <a:cubicBezTo>
                      <a:pt x="1" y="192"/>
                      <a:pt x="56" y="246"/>
                      <a:pt x="122" y="246"/>
                    </a:cubicBezTo>
                    <a:cubicBezTo>
                      <a:pt x="190" y="246"/>
                      <a:pt x="246" y="192"/>
                      <a:pt x="246" y="124"/>
                    </a:cubicBezTo>
                    <a:cubicBezTo>
                      <a:pt x="246" y="56"/>
                      <a:pt x="190" y="0"/>
                      <a:pt x="122"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3" name="Google Shape;913;p23"/>
              <p:cNvSpPr/>
              <p:nvPr/>
            </p:nvSpPr>
            <p:spPr>
              <a:xfrm>
                <a:off x="665727" y="3430747"/>
                <a:ext cx="55105" cy="55104"/>
              </a:xfrm>
              <a:custGeom>
                <a:rect b="b" l="l" r="r" t="t"/>
                <a:pathLst>
                  <a:path extrusionOk="0" h="394" w="394">
                    <a:moveTo>
                      <a:pt x="198" y="1"/>
                    </a:moveTo>
                    <a:cubicBezTo>
                      <a:pt x="88" y="1"/>
                      <a:pt x="1" y="89"/>
                      <a:pt x="1" y="196"/>
                    </a:cubicBezTo>
                    <a:cubicBezTo>
                      <a:pt x="1" y="306"/>
                      <a:pt x="88" y="394"/>
                      <a:pt x="198" y="394"/>
                    </a:cubicBezTo>
                    <a:cubicBezTo>
                      <a:pt x="306" y="394"/>
                      <a:pt x="393" y="306"/>
                      <a:pt x="393" y="196"/>
                    </a:cubicBezTo>
                    <a:cubicBezTo>
                      <a:pt x="393" y="89"/>
                      <a:pt x="306" y="1"/>
                      <a:pt x="198"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4" name="Google Shape;914;p23"/>
              <p:cNvSpPr/>
              <p:nvPr/>
            </p:nvSpPr>
            <p:spPr>
              <a:xfrm>
                <a:off x="786705" y="3628924"/>
                <a:ext cx="75385" cy="75383"/>
              </a:xfrm>
              <a:custGeom>
                <a:rect b="b" l="l" r="r" t="t"/>
                <a:pathLst>
                  <a:path extrusionOk="0" h="539" w="539">
                    <a:moveTo>
                      <a:pt x="270" y="1"/>
                    </a:moveTo>
                    <a:cubicBezTo>
                      <a:pt x="120" y="1"/>
                      <a:pt x="1" y="120"/>
                      <a:pt x="1" y="270"/>
                    </a:cubicBezTo>
                    <a:cubicBezTo>
                      <a:pt x="1" y="419"/>
                      <a:pt x="120" y="539"/>
                      <a:pt x="270" y="539"/>
                    </a:cubicBezTo>
                    <a:cubicBezTo>
                      <a:pt x="419" y="539"/>
                      <a:pt x="539" y="419"/>
                      <a:pt x="539" y="270"/>
                    </a:cubicBezTo>
                    <a:cubicBezTo>
                      <a:pt x="539" y="120"/>
                      <a:pt x="419" y="1"/>
                      <a:pt x="270"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5" name="Google Shape;915;p23"/>
              <p:cNvSpPr/>
              <p:nvPr/>
            </p:nvSpPr>
            <p:spPr>
              <a:xfrm>
                <a:off x="94405" y="3255228"/>
                <a:ext cx="75664" cy="75663"/>
              </a:xfrm>
              <a:custGeom>
                <a:rect b="b" l="l" r="r" t="t"/>
                <a:pathLst>
                  <a:path extrusionOk="0" h="541" w="541">
                    <a:moveTo>
                      <a:pt x="269" y="0"/>
                    </a:moveTo>
                    <a:cubicBezTo>
                      <a:pt x="122" y="0"/>
                      <a:pt x="0" y="122"/>
                      <a:pt x="0" y="269"/>
                    </a:cubicBezTo>
                    <a:cubicBezTo>
                      <a:pt x="0" y="419"/>
                      <a:pt x="122" y="540"/>
                      <a:pt x="269" y="540"/>
                    </a:cubicBezTo>
                    <a:cubicBezTo>
                      <a:pt x="419" y="540"/>
                      <a:pt x="540" y="419"/>
                      <a:pt x="540" y="269"/>
                    </a:cubicBezTo>
                    <a:cubicBezTo>
                      <a:pt x="540" y="122"/>
                      <a:pt x="419" y="0"/>
                      <a:pt x="269"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6" name="Google Shape;916;p23"/>
              <p:cNvSpPr/>
              <p:nvPr/>
            </p:nvSpPr>
            <p:spPr>
              <a:xfrm>
                <a:off x="204194" y="3255228"/>
                <a:ext cx="130350" cy="130627"/>
              </a:xfrm>
              <a:custGeom>
                <a:rect b="b" l="l" r="r" t="t"/>
                <a:pathLst>
                  <a:path extrusionOk="0" h="934" w="932">
                    <a:moveTo>
                      <a:pt x="465" y="0"/>
                    </a:moveTo>
                    <a:cubicBezTo>
                      <a:pt x="208" y="0"/>
                      <a:pt x="1" y="210"/>
                      <a:pt x="1" y="467"/>
                    </a:cubicBezTo>
                    <a:cubicBezTo>
                      <a:pt x="1" y="724"/>
                      <a:pt x="208" y="933"/>
                      <a:pt x="465" y="933"/>
                    </a:cubicBezTo>
                    <a:cubicBezTo>
                      <a:pt x="722" y="933"/>
                      <a:pt x="931" y="724"/>
                      <a:pt x="931" y="467"/>
                    </a:cubicBezTo>
                    <a:cubicBezTo>
                      <a:pt x="931" y="210"/>
                      <a:pt x="722" y="0"/>
                      <a:pt x="465"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7" name="Google Shape;917;p23"/>
              <p:cNvSpPr/>
              <p:nvPr/>
            </p:nvSpPr>
            <p:spPr>
              <a:xfrm>
                <a:off x="660133" y="3521095"/>
                <a:ext cx="116643" cy="116641"/>
              </a:xfrm>
              <a:custGeom>
                <a:rect b="b" l="l" r="r" t="t"/>
                <a:pathLst>
                  <a:path extrusionOk="0" h="834" w="834">
                    <a:moveTo>
                      <a:pt x="417" y="1"/>
                    </a:moveTo>
                    <a:cubicBezTo>
                      <a:pt x="188" y="1"/>
                      <a:pt x="1" y="188"/>
                      <a:pt x="1" y="417"/>
                    </a:cubicBezTo>
                    <a:cubicBezTo>
                      <a:pt x="1" y="648"/>
                      <a:pt x="188" y="834"/>
                      <a:pt x="417" y="834"/>
                    </a:cubicBezTo>
                    <a:cubicBezTo>
                      <a:pt x="649" y="834"/>
                      <a:pt x="834" y="648"/>
                      <a:pt x="834" y="417"/>
                    </a:cubicBezTo>
                    <a:cubicBezTo>
                      <a:pt x="834" y="188"/>
                      <a:pt x="649" y="1"/>
                      <a:pt x="417"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8" name="Google Shape;918;p23"/>
              <p:cNvSpPr/>
              <p:nvPr/>
            </p:nvSpPr>
            <p:spPr>
              <a:xfrm>
                <a:off x="128670" y="3419699"/>
                <a:ext cx="178461" cy="178458"/>
              </a:xfrm>
              <a:custGeom>
                <a:rect b="b" l="l" r="r" t="t"/>
                <a:pathLst>
                  <a:path extrusionOk="0" h="1276" w="1276">
                    <a:moveTo>
                      <a:pt x="638" y="0"/>
                    </a:moveTo>
                    <a:cubicBezTo>
                      <a:pt x="286" y="0"/>
                      <a:pt x="1" y="287"/>
                      <a:pt x="1" y="638"/>
                    </a:cubicBezTo>
                    <a:cubicBezTo>
                      <a:pt x="1" y="991"/>
                      <a:pt x="286" y="1276"/>
                      <a:pt x="638" y="1276"/>
                    </a:cubicBezTo>
                    <a:cubicBezTo>
                      <a:pt x="989" y="1276"/>
                      <a:pt x="1276" y="991"/>
                      <a:pt x="1276" y="638"/>
                    </a:cubicBezTo>
                    <a:cubicBezTo>
                      <a:pt x="1276" y="287"/>
                      <a:pt x="989" y="0"/>
                      <a:pt x="638"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9" name="Google Shape;919;p23"/>
              <p:cNvSpPr/>
              <p:nvPr/>
            </p:nvSpPr>
            <p:spPr>
              <a:xfrm>
                <a:off x="831599" y="3568226"/>
                <a:ext cx="34406" cy="34405"/>
              </a:xfrm>
              <a:custGeom>
                <a:rect b="b" l="l" r="r" t="t"/>
                <a:pathLst>
                  <a:path extrusionOk="0" h="246" w="246">
                    <a:moveTo>
                      <a:pt x="122" y="0"/>
                    </a:moveTo>
                    <a:cubicBezTo>
                      <a:pt x="54" y="0"/>
                      <a:pt x="0" y="56"/>
                      <a:pt x="0" y="124"/>
                    </a:cubicBezTo>
                    <a:cubicBezTo>
                      <a:pt x="0" y="192"/>
                      <a:pt x="54" y="245"/>
                      <a:pt x="122" y="245"/>
                    </a:cubicBezTo>
                    <a:cubicBezTo>
                      <a:pt x="190" y="245"/>
                      <a:pt x="246" y="192"/>
                      <a:pt x="246" y="124"/>
                    </a:cubicBezTo>
                    <a:cubicBezTo>
                      <a:pt x="246" y="56"/>
                      <a:pt x="190" y="0"/>
                      <a:pt x="122"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0" name="Google Shape;920;p23"/>
              <p:cNvSpPr/>
              <p:nvPr/>
            </p:nvSpPr>
            <p:spPr>
              <a:xfrm>
                <a:off x="162936" y="3371728"/>
                <a:ext cx="34406" cy="34405"/>
              </a:xfrm>
              <a:custGeom>
                <a:rect b="b" l="l" r="r" t="t"/>
                <a:pathLst>
                  <a:path extrusionOk="0" h="246" w="246">
                    <a:moveTo>
                      <a:pt x="122" y="0"/>
                    </a:moveTo>
                    <a:cubicBezTo>
                      <a:pt x="56" y="0"/>
                      <a:pt x="1" y="56"/>
                      <a:pt x="1" y="124"/>
                    </a:cubicBezTo>
                    <a:cubicBezTo>
                      <a:pt x="1" y="192"/>
                      <a:pt x="56" y="246"/>
                      <a:pt x="122" y="246"/>
                    </a:cubicBezTo>
                    <a:cubicBezTo>
                      <a:pt x="190" y="246"/>
                      <a:pt x="246" y="192"/>
                      <a:pt x="246" y="124"/>
                    </a:cubicBezTo>
                    <a:cubicBezTo>
                      <a:pt x="246" y="56"/>
                      <a:pt x="190" y="0"/>
                      <a:pt x="122"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1" name="Google Shape;921;p23"/>
              <p:cNvSpPr/>
              <p:nvPr/>
            </p:nvSpPr>
            <p:spPr>
              <a:xfrm>
                <a:off x="665727" y="3430747"/>
                <a:ext cx="55105" cy="55104"/>
              </a:xfrm>
              <a:custGeom>
                <a:rect b="b" l="l" r="r" t="t"/>
                <a:pathLst>
                  <a:path extrusionOk="0" h="394" w="394">
                    <a:moveTo>
                      <a:pt x="198" y="1"/>
                    </a:moveTo>
                    <a:cubicBezTo>
                      <a:pt x="88" y="1"/>
                      <a:pt x="1" y="89"/>
                      <a:pt x="1" y="196"/>
                    </a:cubicBezTo>
                    <a:cubicBezTo>
                      <a:pt x="1" y="306"/>
                      <a:pt x="88" y="394"/>
                      <a:pt x="198" y="394"/>
                    </a:cubicBezTo>
                    <a:cubicBezTo>
                      <a:pt x="306" y="394"/>
                      <a:pt x="393" y="306"/>
                      <a:pt x="393" y="196"/>
                    </a:cubicBezTo>
                    <a:cubicBezTo>
                      <a:pt x="393" y="89"/>
                      <a:pt x="306" y="1"/>
                      <a:pt x="198"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2" name="Google Shape;922;p23"/>
              <p:cNvSpPr/>
              <p:nvPr/>
            </p:nvSpPr>
            <p:spPr>
              <a:xfrm>
                <a:off x="786705" y="3628924"/>
                <a:ext cx="75385" cy="75383"/>
              </a:xfrm>
              <a:custGeom>
                <a:rect b="b" l="l" r="r" t="t"/>
                <a:pathLst>
                  <a:path extrusionOk="0" h="539" w="539">
                    <a:moveTo>
                      <a:pt x="270" y="1"/>
                    </a:moveTo>
                    <a:cubicBezTo>
                      <a:pt x="120" y="1"/>
                      <a:pt x="1" y="120"/>
                      <a:pt x="1" y="270"/>
                    </a:cubicBezTo>
                    <a:cubicBezTo>
                      <a:pt x="1" y="419"/>
                      <a:pt x="120" y="539"/>
                      <a:pt x="270" y="539"/>
                    </a:cubicBezTo>
                    <a:cubicBezTo>
                      <a:pt x="419" y="539"/>
                      <a:pt x="539" y="419"/>
                      <a:pt x="539" y="270"/>
                    </a:cubicBezTo>
                    <a:cubicBezTo>
                      <a:pt x="539" y="120"/>
                      <a:pt x="419" y="1"/>
                      <a:pt x="270"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3" name="Google Shape;923;p23"/>
              <p:cNvSpPr/>
              <p:nvPr/>
            </p:nvSpPr>
            <p:spPr>
              <a:xfrm>
                <a:off x="94405" y="3255228"/>
                <a:ext cx="75664" cy="75663"/>
              </a:xfrm>
              <a:custGeom>
                <a:rect b="b" l="l" r="r" t="t"/>
                <a:pathLst>
                  <a:path extrusionOk="0" h="541" w="541">
                    <a:moveTo>
                      <a:pt x="269" y="0"/>
                    </a:moveTo>
                    <a:cubicBezTo>
                      <a:pt x="122" y="0"/>
                      <a:pt x="0" y="122"/>
                      <a:pt x="0" y="269"/>
                    </a:cubicBezTo>
                    <a:cubicBezTo>
                      <a:pt x="0" y="419"/>
                      <a:pt x="122" y="540"/>
                      <a:pt x="269" y="540"/>
                    </a:cubicBezTo>
                    <a:cubicBezTo>
                      <a:pt x="419" y="540"/>
                      <a:pt x="540" y="419"/>
                      <a:pt x="540" y="269"/>
                    </a:cubicBezTo>
                    <a:cubicBezTo>
                      <a:pt x="540" y="122"/>
                      <a:pt x="419" y="0"/>
                      <a:pt x="269"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24" name="Google Shape;924;p23"/>
            <p:cNvGrpSpPr/>
            <p:nvPr/>
          </p:nvGrpSpPr>
          <p:grpSpPr>
            <a:xfrm>
              <a:off x="7102779" y="4724017"/>
              <a:ext cx="201576" cy="132025"/>
              <a:chOff x="2979229" y="5473429"/>
              <a:chExt cx="201576" cy="132025"/>
            </a:xfrm>
          </p:grpSpPr>
          <p:sp>
            <p:nvSpPr>
              <p:cNvPr id="925" name="Google Shape;925;p23"/>
              <p:cNvSpPr/>
              <p:nvPr/>
            </p:nvSpPr>
            <p:spPr>
              <a:xfrm>
                <a:off x="3041610" y="5473429"/>
                <a:ext cx="77652" cy="77652"/>
              </a:xfrm>
              <a:custGeom>
                <a:rect b="b" l="l" r="r" t="t"/>
                <a:pathLst>
                  <a:path extrusionOk="0" h="834" w="834">
                    <a:moveTo>
                      <a:pt x="417" y="1"/>
                    </a:moveTo>
                    <a:cubicBezTo>
                      <a:pt x="186" y="1"/>
                      <a:pt x="0" y="188"/>
                      <a:pt x="0" y="417"/>
                    </a:cubicBezTo>
                    <a:cubicBezTo>
                      <a:pt x="0" y="647"/>
                      <a:pt x="186" y="834"/>
                      <a:pt x="417" y="834"/>
                    </a:cubicBezTo>
                    <a:cubicBezTo>
                      <a:pt x="646" y="834"/>
                      <a:pt x="833" y="647"/>
                      <a:pt x="833" y="417"/>
                    </a:cubicBezTo>
                    <a:cubicBezTo>
                      <a:pt x="833" y="188"/>
                      <a:pt x="646" y="1"/>
                      <a:pt x="417"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6" name="Google Shape;926;p23"/>
              <p:cNvSpPr/>
              <p:nvPr/>
            </p:nvSpPr>
            <p:spPr>
              <a:xfrm>
                <a:off x="3039935" y="5582550"/>
                <a:ext cx="22904" cy="22904"/>
              </a:xfrm>
              <a:custGeom>
                <a:rect b="b" l="l" r="r" t="t"/>
                <a:pathLst>
                  <a:path extrusionOk="0" h="246" w="246">
                    <a:moveTo>
                      <a:pt x="122" y="1"/>
                    </a:moveTo>
                    <a:cubicBezTo>
                      <a:pt x="56" y="1"/>
                      <a:pt x="0" y="56"/>
                      <a:pt x="0" y="122"/>
                    </a:cubicBezTo>
                    <a:cubicBezTo>
                      <a:pt x="0" y="190"/>
                      <a:pt x="56" y="246"/>
                      <a:pt x="122" y="246"/>
                    </a:cubicBezTo>
                    <a:cubicBezTo>
                      <a:pt x="190" y="246"/>
                      <a:pt x="245" y="190"/>
                      <a:pt x="245" y="122"/>
                    </a:cubicBezTo>
                    <a:cubicBezTo>
                      <a:pt x="245" y="56"/>
                      <a:pt x="190" y="1"/>
                      <a:pt x="122"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7" name="Google Shape;927;p23"/>
              <p:cNvSpPr/>
              <p:nvPr/>
            </p:nvSpPr>
            <p:spPr>
              <a:xfrm>
                <a:off x="3144214" y="5501268"/>
                <a:ext cx="36591" cy="36684"/>
              </a:xfrm>
              <a:custGeom>
                <a:rect b="b" l="l" r="r" t="t"/>
                <a:pathLst>
                  <a:path extrusionOk="0" h="394" w="393">
                    <a:moveTo>
                      <a:pt x="196" y="1"/>
                    </a:moveTo>
                    <a:cubicBezTo>
                      <a:pt x="88" y="1"/>
                      <a:pt x="0" y="89"/>
                      <a:pt x="0" y="196"/>
                    </a:cubicBezTo>
                    <a:cubicBezTo>
                      <a:pt x="0" y="306"/>
                      <a:pt x="88" y="393"/>
                      <a:pt x="196" y="393"/>
                    </a:cubicBezTo>
                    <a:cubicBezTo>
                      <a:pt x="305" y="393"/>
                      <a:pt x="393" y="306"/>
                      <a:pt x="393" y="196"/>
                    </a:cubicBezTo>
                    <a:cubicBezTo>
                      <a:pt x="393" y="89"/>
                      <a:pt x="305" y="1"/>
                      <a:pt x="196"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8" name="Google Shape;928;p23"/>
              <p:cNvSpPr/>
              <p:nvPr/>
            </p:nvSpPr>
            <p:spPr>
              <a:xfrm>
                <a:off x="2979229" y="5537673"/>
                <a:ext cx="50185" cy="50371"/>
              </a:xfrm>
              <a:custGeom>
                <a:rect b="b" l="l" r="r" t="t"/>
                <a:pathLst>
                  <a:path extrusionOk="0" h="541" w="539">
                    <a:moveTo>
                      <a:pt x="270" y="0"/>
                    </a:moveTo>
                    <a:cubicBezTo>
                      <a:pt x="120" y="0"/>
                      <a:pt x="1" y="122"/>
                      <a:pt x="1" y="269"/>
                    </a:cubicBezTo>
                    <a:cubicBezTo>
                      <a:pt x="1" y="419"/>
                      <a:pt x="120" y="540"/>
                      <a:pt x="270" y="540"/>
                    </a:cubicBezTo>
                    <a:cubicBezTo>
                      <a:pt x="419" y="540"/>
                      <a:pt x="539" y="419"/>
                      <a:pt x="539" y="269"/>
                    </a:cubicBezTo>
                    <a:cubicBezTo>
                      <a:pt x="539" y="122"/>
                      <a:pt x="419" y="0"/>
                      <a:pt x="270"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 name="Google Shape;929;p23"/>
              <p:cNvSpPr/>
              <p:nvPr/>
            </p:nvSpPr>
            <p:spPr>
              <a:xfrm>
                <a:off x="3041610" y="5473429"/>
                <a:ext cx="77652" cy="77652"/>
              </a:xfrm>
              <a:custGeom>
                <a:rect b="b" l="l" r="r" t="t"/>
                <a:pathLst>
                  <a:path extrusionOk="0" h="834" w="834">
                    <a:moveTo>
                      <a:pt x="417" y="1"/>
                    </a:moveTo>
                    <a:cubicBezTo>
                      <a:pt x="186" y="1"/>
                      <a:pt x="0" y="188"/>
                      <a:pt x="0" y="417"/>
                    </a:cubicBezTo>
                    <a:cubicBezTo>
                      <a:pt x="0" y="647"/>
                      <a:pt x="186" y="834"/>
                      <a:pt x="417" y="834"/>
                    </a:cubicBezTo>
                    <a:cubicBezTo>
                      <a:pt x="646" y="834"/>
                      <a:pt x="833" y="647"/>
                      <a:pt x="833" y="417"/>
                    </a:cubicBezTo>
                    <a:cubicBezTo>
                      <a:pt x="833" y="188"/>
                      <a:pt x="646" y="1"/>
                      <a:pt x="417"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0" name="Google Shape;930;p23"/>
              <p:cNvSpPr/>
              <p:nvPr/>
            </p:nvSpPr>
            <p:spPr>
              <a:xfrm>
                <a:off x="3039935" y="5582550"/>
                <a:ext cx="22904" cy="22904"/>
              </a:xfrm>
              <a:custGeom>
                <a:rect b="b" l="l" r="r" t="t"/>
                <a:pathLst>
                  <a:path extrusionOk="0" h="246" w="246">
                    <a:moveTo>
                      <a:pt x="122" y="1"/>
                    </a:moveTo>
                    <a:cubicBezTo>
                      <a:pt x="56" y="1"/>
                      <a:pt x="0" y="56"/>
                      <a:pt x="0" y="122"/>
                    </a:cubicBezTo>
                    <a:cubicBezTo>
                      <a:pt x="0" y="190"/>
                      <a:pt x="56" y="246"/>
                      <a:pt x="122" y="246"/>
                    </a:cubicBezTo>
                    <a:cubicBezTo>
                      <a:pt x="190" y="246"/>
                      <a:pt x="245" y="190"/>
                      <a:pt x="245" y="122"/>
                    </a:cubicBezTo>
                    <a:cubicBezTo>
                      <a:pt x="245" y="56"/>
                      <a:pt x="190" y="1"/>
                      <a:pt x="122"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1" name="Google Shape;931;p23"/>
              <p:cNvSpPr/>
              <p:nvPr/>
            </p:nvSpPr>
            <p:spPr>
              <a:xfrm>
                <a:off x="3144214" y="5501268"/>
                <a:ext cx="36591" cy="36684"/>
              </a:xfrm>
              <a:custGeom>
                <a:rect b="b" l="l" r="r" t="t"/>
                <a:pathLst>
                  <a:path extrusionOk="0" h="394" w="393">
                    <a:moveTo>
                      <a:pt x="196" y="1"/>
                    </a:moveTo>
                    <a:cubicBezTo>
                      <a:pt x="88" y="1"/>
                      <a:pt x="0" y="89"/>
                      <a:pt x="0" y="196"/>
                    </a:cubicBezTo>
                    <a:cubicBezTo>
                      <a:pt x="0" y="306"/>
                      <a:pt x="88" y="393"/>
                      <a:pt x="196" y="393"/>
                    </a:cubicBezTo>
                    <a:cubicBezTo>
                      <a:pt x="305" y="393"/>
                      <a:pt x="393" y="306"/>
                      <a:pt x="393" y="196"/>
                    </a:cubicBezTo>
                    <a:cubicBezTo>
                      <a:pt x="393" y="89"/>
                      <a:pt x="305" y="1"/>
                      <a:pt x="196"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2" name="Google Shape;932;p23"/>
              <p:cNvSpPr/>
              <p:nvPr/>
            </p:nvSpPr>
            <p:spPr>
              <a:xfrm>
                <a:off x="2979229" y="5537673"/>
                <a:ext cx="50185" cy="50371"/>
              </a:xfrm>
              <a:custGeom>
                <a:rect b="b" l="l" r="r" t="t"/>
                <a:pathLst>
                  <a:path extrusionOk="0" h="541" w="539">
                    <a:moveTo>
                      <a:pt x="270" y="0"/>
                    </a:moveTo>
                    <a:cubicBezTo>
                      <a:pt x="120" y="0"/>
                      <a:pt x="1" y="122"/>
                      <a:pt x="1" y="269"/>
                    </a:cubicBezTo>
                    <a:cubicBezTo>
                      <a:pt x="1" y="419"/>
                      <a:pt x="120" y="540"/>
                      <a:pt x="270" y="540"/>
                    </a:cubicBezTo>
                    <a:cubicBezTo>
                      <a:pt x="419" y="540"/>
                      <a:pt x="539" y="419"/>
                      <a:pt x="539" y="269"/>
                    </a:cubicBezTo>
                    <a:cubicBezTo>
                      <a:pt x="539" y="122"/>
                      <a:pt x="419" y="0"/>
                      <a:pt x="270"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33" name="Google Shape;933;p23"/>
            <p:cNvGrpSpPr/>
            <p:nvPr/>
          </p:nvGrpSpPr>
          <p:grpSpPr>
            <a:xfrm>
              <a:off x="3856595" y="4682988"/>
              <a:ext cx="561525" cy="214054"/>
              <a:chOff x="1170545" y="5711688"/>
              <a:chExt cx="561525" cy="214054"/>
            </a:xfrm>
          </p:grpSpPr>
          <p:sp>
            <p:nvSpPr>
              <p:cNvPr id="934" name="Google Shape;934;p23"/>
              <p:cNvSpPr/>
              <p:nvPr/>
            </p:nvSpPr>
            <p:spPr>
              <a:xfrm>
                <a:off x="1319143" y="5711688"/>
                <a:ext cx="214054" cy="214054"/>
              </a:xfrm>
              <a:custGeom>
                <a:rect b="b" l="l" r="r" t="t"/>
                <a:pathLst>
                  <a:path extrusionOk="0" h="2299" w="2299">
                    <a:moveTo>
                      <a:pt x="1151" y="1"/>
                    </a:moveTo>
                    <a:cubicBezTo>
                      <a:pt x="515" y="1"/>
                      <a:pt x="1" y="515"/>
                      <a:pt x="1" y="1149"/>
                    </a:cubicBezTo>
                    <a:cubicBezTo>
                      <a:pt x="1" y="1784"/>
                      <a:pt x="515" y="2298"/>
                      <a:pt x="1151" y="2298"/>
                    </a:cubicBezTo>
                    <a:cubicBezTo>
                      <a:pt x="1784" y="2298"/>
                      <a:pt x="2299" y="1784"/>
                      <a:pt x="2299" y="1149"/>
                    </a:cubicBezTo>
                    <a:cubicBezTo>
                      <a:pt x="2299" y="515"/>
                      <a:pt x="1784" y="1"/>
                      <a:pt x="1151"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5" name="Google Shape;935;p23"/>
              <p:cNvSpPr/>
              <p:nvPr/>
            </p:nvSpPr>
            <p:spPr>
              <a:xfrm>
                <a:off x="1562988" y="5748093"/>
                <a:ext cx="86962" cy="86869"/>
              </a:xfrm>
              <a:custGeom>
                <a:rect b="b" l="l" r="r" t="t"/>
                <a:pathLst>
                  <a:path extrusionOk="0" h="933" w="934">
                    <a:moveTo>
                      <a:pt x="467" y="0"/>
                    </a:moveTo>
                    <a:cubicBezTo>
                      <a:pt x="210" y="0"/>
                      <a:pt x="0" y="210"/>
                      <a:pt x="0" y="467"/>
                    </a:cubicBezTo>
                    <a:cubicBezTo>
                      <a:pt x="0" y="724"/>
                      <a:pt x="210" y="933"/>
                      <a:pt x="467" y="933"/>
                    </a:cubicBezTo>
                    <a:cubicBezTo>
                      <a:pt x="724" y="933"/>
                      <a:pt x="933" y="724"/>
                      <a:pt x="933" y="467"/>
                    </a:cubicBezTo>
                    <a:cubicBezTo>
                      <a:pt x="933" y="210"/>
                      <a:pt x="724" y="0"/>
                      <a:pt x="467"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6" name="Google Shape;936;p23"/>
              <p:cNvSpPr/>
              <p:nvPr/>
            </p:nvSpPr>
            <p:spPr>
              <a:xfrm>
                <a:off x="1170545" y="5798370"/>
                <a:ext cx="118805" cy="118619"/>
              </a:xfrm>
              <a:custGeom>
                <a:rect b="b" l="l" r="r" t="t"/>
                <a:pathLst>
                  <a:path extrusionOk="0" h="1274" w="1276">
                    <a:moveTo>
                      <a:pt x="638" y="0"/>
                    </a:moveTo>
                    <a:cubicBezTo>
                      <a:pt x="288" y="0"/>
                      <a:pt x="1" y="285"/>
                      <a:pt x="1" y="636"/>
                    </a:cubicBezTo>
                    <a:cubicBezTo>
                      <a:pt x="1" y="989"/>
                      <a:pt x="288" y="1274"/>
                      <a:pt x="638" y="1274"/>
                    </a:cubicBezTo>
                    <a:cubicBezTo>
                      <a:pt x="991" y="1274"/>
                      <a:pt x="1276" y="989"/>
                      <a:pt x="1276" y="636"/>
                    </a:cubicBezTo>
                    <a:cubicBezTo>
                      <a:pt x="1276" y="285"/>
                      <a:pt x="991" y="0"/>
                      <a:pt x="638"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7" name="Google Shape;937;p23"/>
              <p:cNvSpPr/>
              <p:nvPr/>
            </p:nvSpPr>
            <p:spPr>
              <a:xfrm>
                <a:off x="1535708" y="5738969"/>
                <a:ext cx="22904" cy="22904"/>
              </a:xfrm>
              <a:custGeom>
                <a:rect b="b" l="l" r="r" t="t"/>
                <a:pathLst>
                  <a:path extrusionOk="0" h="246" w="246">
                    <a:moveTo>
                      <a:pt x="124" y="1"/>
                    </a:moveTo>
                    <a:cubicBezTo>
                      <a:pt x="56" y="1"/>
                      <a:pt x="0" y="56"/>
                      <a:pt x="0" y="122"/>
                    </a:cubicBezTo>
                    <a:cubicBezTo>
                      <a:pt x="0" y="190"/>
                      <a:pt x="56" y="246"/>
                      <a:pt x="124" y="246"/>
                    </a:cubicBezTo>
                    <a:cubicBezTo>
                      <a:pt x="192" y="246"/>
                      <a:pt x="246" y="190"/>
                      <a:pt x="246" y="122"/>
                    </a:cubicBezTo>
                    <a:cubicBezTo>
                      <a:pt x="246" y="56"/>
                      <a:pt x="192" y="1"/>
                      <a:pt x="124"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8" name="Google Shape;938;p23"/>
              <p:cNvSpPr/>
              <p:nvPr/>
            </p:nvSpPr>
            <p:spPr>
              <a:xfrm>
                <a:off x="1681699" y="5807402"/>
                <a:ext cx="50371" cy="50464"/>
              </a:xfrm>
              <a:custGeom>
                <a:rect b="b" l="l" r="r" t="t"/>
                <a:pathLst>
                  <a:path extrusionOk="0" h="542" w="541">
                    <a:moveTo>
                      <a:pt x="272" y="1"/>
                    </a:moveTo>
                    <a:cubicBezTo>
                      <a:pt x="122" y="1"/>
                      <a:pt x="1" y="123"/>
                      <a:pt x="1" y="270"/>
                    </a:cubicBezTo>
                    <a:cubicBezTo>
                      <a:pt x="1" y="419"/>
                      <a:pt x="122" y="541"/>
                      <a:pt x="272" y="541"/>
                    </a:cubicBezTo>
                    <a:cubicBezTo>
                      <a:pt x="419" y="541"/>
                      <a:pt x="541" y="419"/>
                      <a:pt x="541" y="270"/>
                    </a:cubicBezTo>
                    <a:cubicBezTo>
                      <a:pt x="541" y="123"/>
                      <a:pt x="419" y="1"/>
                      <a:pt x="272"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9" name="Google Shape;939;p23"/>
              <p:cNvSpPr/>
              <p:nvPr/>
            </p:nvSpPr>
            <p:spPr>
              <a:xfrm>
                <a:off x="1319143" y="5711688"/>
                <a:ext cx="214054" cy="214054"/>
              </a:xfrm>
              <a:custGeom>
                <a:rect b="b" l="l" r="r" t="t"/>
                <a:pathLst>
                  <a:path extrusionOk="0" h="2299" w="2299">
                    <a:moveTo>
                      <a:pt x="1151" y="1"/>
                    </a:moveTo>
                    <a:cubicBezTo>
                      <a:pt x="515" y="1"/>
                      <a:pt x="1" y="515"/>
                      <a:pt x="1" y="1149"/>
                    </a:cubicBezTo>
                    <a:cubicBezTo>
                      <a:pt x="1" y="1784"/>
                      <a:pt x="515" y="2298"/>
                      <a:pt x="1151" y="2298"/>
                    </a:cubicBezTo>
                    <a:cubicBezTo>
                      <a:pt x="1784" y="2298"/>
                      <a:pt x="2299" y="1784"/>
                      <a:pt x="2299" y="1149"/>
                    </a:cubicBezTo>
                    <a:cubicBezTo>
                      <a:pt x="2299" y="515"/>
                      <a:pt x="1784" y="1"/>
                      <a:pt x="1151"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0" name="Google Shape;940;p23"/>
              <p:cNvSpPr/>
              <p:nvPr/>
            </p:nvSpPr>
            <p:spPr>
              <a:xfrm>
                <a:off x="1562988" y="5748093"/>
                <a:ext cx="86962" cy="86869"/>
              </a:xfrm>
              <a:custGeom>
                <a:rect b="b" l="l" r="r" t="t"/>
                <a:pathLst>
                  <a:path extrusionOk="0" h="933" w="934">
                    <a:moveTo>
                      <a:pt x="467" y="0"/>
                    </a:moveTo>
                    <a:cubicBezTo>
                      <a:pt x="210" y="0"/>
                      <a:pt x="0" y="210"/>
                      <a:pt x="0" y="467"/>
                    </a:cubicBezTo>
                    <a:cubicBezTo>
                      <a:pt x="0" y="724"/>
                      <a:pt x="210" y="933"/>
                      <a:pt x="467" y="933"/>
                    </a:cubicBezTo>
                    <a:cubicBezTo>
                      <a:pt x="724" y="933"/>
                      <a:pt x="933" y="724"/>
                      <a:pt x="933" y="467"/>
                    </a:cubicBezTo>
                    <a:cubicBezTo>
                      <a:pt x="933" y="210"/>
                      <a:pt x="724" y="0"/>
                      <a:pt x="467"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1" name="Google Shape;941;p23"/>
              <p:cNvSpPr/>
              <p:nvPr/>
            </p:nvSpPr>
            <p:spPr>
              <a:xfrm>
                <a:off x="1170545" y="5798370"/>
                <a:ext cx="118805" cy="118619"/>
              </a:xfrm>
              <a:custGeom>
                <a:rect b="b" l="l" r="r" t="t"/>
                <a:pathLst>
                  <a:path extrusionOk="0" h="1274" w="1276">
                    <a:moveTo>
                      <a:pt x="638" y="0"/>
                    </a:moveTo>
                    <a:cubicBezTo>
                      <a:pt x="288" y="0"/>
                      <a:pt x="1" y="285"/>
                      <a:pt x="1" y="636"/>
                    </a:cubicBezTo>
                    <a:cubicBezTo>
                      <a:pt x="1" y="989"/>
                      <a:pt x="288" y="1274"/>
                      <a:pt x="638" y="1274"/>
                    </a:cubicBezTo>
                    <a:cubicBezTo>
                      <a:pt x="991" y="1274"/>
                      <a:pt x="1276" y="989"/>
                      <a:pt x="1276" y="636"/>
                    </a:cubicBezTo>
                    <a:cubicBezTo>
                      <a:pt x="1276" y="285"/>
                      <a:pt x="991" y="0"/>
                      <a:pt x="638"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2" name="Google Shape;942;p23"/>
              <p:cNvSpPr/>
              <p:nvPr/>
            </p:nvSpPr>
            <p:spPr>
              <a:xfrm>
                <a:off x="1535708" y="5738969"/>
                <a:ext cx="22904" cy="22904"/>
              </a:xfrm>
              <a:custGeom>
                <a:rect b="b" l="l" r="r" t="t"/>
                <a:pathLst>
                  <a:path extrusionOk="0" h="246" w="246">
                    <a:moveTo>
                      <a:pt x="124" y="1"/>
                    </a:moveTo>
                    <a:cubicBezTo>
                      <a:pt x="56" y="1"/>
                      <a:pt x="0" y="56"/>
                      <a:pt x="0" y="122"/>
                    </a:cubicBezTo>
                    <a:cubicBezTo>
                      <a:pt x="0" y="190"/>
                      <a:pt x="56" y="246"/>
                      <a:pt x="124" y="246"/>
                    </a:cubicBezTo>
                    <a:cubicBezTo>
                      <a:pt x="192" y="246"/>
                      <a:pt x="246" y="190"/>
                      <a:pt x="246" y="122"/>
                    </a:cubicBezTo>
                    <a:cubicBezTo>
                      <a:pt x="246" y="56"/>
                      <a:pt x="192" y="1"/>
                      <a:pt x="124"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3" name="Google Shape;943;p23"/>
              <p:cNvSpPr/>
              <p:nvPr/>
            </p:nvSpPr>
            <p:spPr>
              <a:xfrm>
                <a:off x="1681699" y="5807402"/>
                <a:ext cx="50371" cy="50464"/>
              </a:xfrm>
              <a:custGeom>
                <a:rect b="b" l="l" r="r" t="t"/>
                <a:pathLst>
                  <a:path extrusionOk="0" h="542" w="541">
                    <a:moveTo>
                      <a:pt x="272" y="1"/>
                    </a:moveTo>
                    <a:cubicBezTo>
                      <a:pt x="122" y="1"/>
                      <a:pt x="1" y="123"/>
                      <a:pt x="1" y="270"/>
                    </a:cubicBezTo>
                    <a:cubicBezTo>
                      <a:pt x="1" y="419"/>
                      <a:pt x="122" y="541"/>
                      <a:pt x="272" y="541"/>
                    </a:cubicBezTo>
                    <a:cubicBezTo>
                      <a:pt x="419" y="541"/>
                      <a:pt x="541" y="419"/>
                      <a:pt x="541" y="270"/>
                    </a:cubicBezTo>
                    <a:cubicBezTo>
                      <a:pt x="541" y="123"/>
                      <a:pt x="419" y="1"/>
                      <a:pt x="272"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944" name="Google Shape;944;p23"/>
          <p:cNvGrpSpPr/>
          <p:nvPr/>
        </p:nvGrpSpPr>
        <p:grpSpPr>
          <a:xfrm>
            <a:off x="-678091" y="3857300"/>
            <a:ext cx="10546750" cy="2071083"/>
            <a:chOff x="-678091" y="3857300"/>
            <a:chExt cx="10546750" cy="2071083"/>
          </a:xfrm>
        </p:grpSpPr>
        <p:grpSp>
          <p:nvGrpSpPr>
            <p:cNvPr id="945" name="Google Shape;945;p23"/>
            <p:cNvGrpSpPr/>
            <p:nvPr/>
          </p:nvGrpSpPr>
          <p:grpSpPr>
            <a:xfrm>
              <a:off x="-124153" y="3857300"/>
              <a:ext cx="9237574" cy="1287725"/>
              <a:chOff x="-124153" y="3857300"/>
              <a:chExt cx="9237574" cy="1287725"/>
            </a:xfrm>
          </p:grpSpPr>
          <p:sp>
            <p:nvSpPr>
              <p:cNvPr id="946" name="Google Shape;946;p23"/>
              <p:cNvSpPr/>
              <p:nvPr/>
            </p:nvSpPr>
            <p:spPr>
              <a:xfrm flipH="1">
                <a:off x="3128178" y="4571526"/>
                <a:ext cx="541839" cy="573499"/>
              </a:xfrm>
              <a:custGeom>
                <a:rect b="b" l="l" r="r" t="t"/>
                <a:pathLst>
                  <a:path extrusionOk="0" h="5884" w="4455">
                    <a:moveTo>
                      <a:pt x="652" y="1"/>
                    </a:moveTo>
                    <a:cubicBezTo>
                      <a:pt x="911" y="190"/>
                      <a:pt x="1068" y="497"/>
                      <a:pt x="1120" y="812"/>
                    </a:cubicBezTo>
                    <a:cubicBezTo>
                      <a:pt x="1174" y="1129"/>
                      <a:pt x="1132" y="1454"/>
                      <a:pt x="1054" y="1767"/>
                    </a:cubicBezTo>
                    <a:cubicBezTo>
                      <a:pt x="996" y="1996"/>
                      <a:pt x="919" y="2223"/>
                      <a:pt x="887" y="2460"/>
                    </a:cubicBezTo>
                    <a:cubicBezTo>
                      <a:pt x="855" y="2695"/>
                      <a:pt x="873" y="2948"/>
                      <a:pt x="994" y="3152"/>
                    </a:cubicBezTo>
                    <a:cubicBezTo>
                      <a:pt x="1020" y="3195"/>
                      <a:pt x="1050" y="3237"/>
                      <a:pt x="1084" y="3275"/>
                    </a:cubicBezTo>
                    <a:cubicBezTo>
                      <a:pt x="1297" y="3522"/>
                      <a:pt x="1632" y="3680"/>
                      <a:pt x="1750" y="3985"/>
                    </a:cubicBezTo>
                    <a:cubicBezTo>
                      <a:pt x="1824" y="4186"/>
                      <a:pt x="1790" y="4411"/>
                      <a:pt x="1660" y="4580"/>
                    </a:cubicBezTo>
                    <a:cubicBezTo>
                      <a:pt x="1610" y="4643"/>
                      <a:pt x="1526" y="4693"/>
                      <a:pt x="1452" y="4693"/>
                    </a:cubicBezTo>
                    <a:cubicBezTo>
                      <a:pt x="1414" y="4693"/>
                      <a:pt x="1379" y="4680"/>
                      <a:pt x="1353" y="4648"/>
                    </a:cubicBezTo>
                    <a:cubicBezTo>
                      <a:pt x="1321" y="4608"/>
                      <a:pt x="1317" y="4554"/>
                      <a:pt x="1315" y="4503"/>
                    </a:cubicBezTo>
                    <a:cubicBezTo>
                      <a:pt x="1315" y="4365"/>
                      <a:pt x="1299" y="4228"/>
                      <a:pt x="1268" y="4094"/>
                    </a:cubicBezTo>
                    <a:cubicBezTo>
                      <a:pt x="1222" y="3913"/>
                      <a:pt x="1050" y="3791"/>
                      <a:pt x="877" y="3721"/>
                    </a:cubicBezTo>
                    <a:cubicBezTo>
                      <a:pt x="704" y="3652"/>
                      <a:pt x="516" y="3616"/>
                      <a:pt x="353" y="3524"/>
                    </a:cubicBezTo>
                    <a:cubicBezTo>
                      <a:pt x="189" y="3435"/>
                      <a:pt x="48" y="3263"/>
                      <a:pt x="70" y="3078"/>
                    </a:cubicBezTo>
                    <a:lnTo>
                      <a:pt x="70" y="3078"/>
                    </a:lnTo>
                    <a:cubicBezTo>
                      <a:pt x="0" y="3393"/>
                      <a:pt x="18" y="3769"/>
                      <a:pt x="265" y="3979"/>
                    </a:cubicBezTo>
                    <a:cubicBezTo>
                      <a:pt x="401" y="4092"/>
                      <a:pt x="582" y="4136"/>
                      <a:pt x="743" y="4210"/>
                    </a:cubicBezTo>
                    <a:cubicBezTo>
                      <a:pt x="905" y="4285"/>
                      <a:pt x="1064" y="4421"/>
                      <a:pt x="1068" y="4598"/>
                    </a:cubicBezTo>
                    <a:cubicBezTo>
                      <a:pt x="1070" y="4760"/>
                      <a:pt x="947" y="4893"/>
                      <a:pt x="899" y="5047"/>
                    </a:cubicBezTo>
                    <a:cubicBezTo>
                      <a:pt x="873" y="5140"/>
                      <a:pt x="875" y="5240"/>
                      <a:pt x="907" y="5332"/>
                    </a:cubicBezTo>
                    <a:cubicBezTo>
                      <a:pt x="943" y="5447"/>
                      <a:pt x="1020" y="5545"/>
                      <a:pt x="1126" y="5607"/>
                    </a:cubicBezTo>
                    <a:cubicBezTo>
                      <a:pt x="1302" y="5702"/>
                      <a:pt x="1483" y="5883"/>
                      <a:pt x="1678" y="5883"/>
                    </a:cubicBezTo>
                    <a:cubicBezTo>
                      <a:pt x="1688" y="5883"/>
                      <a:pt x="1698" y="5883"/>
                      <a:pt x="1708" y="5882"/>
                    </a:cubicBezTo>
                    <a:cubicBezTo>
                      <a:pt x="1833" y="5870"/>
                      <a:pt x="1937" y="5806"/>
                      <a:pt x="2041" y="5732"/>
                    </a:cubicBezTo>
                    <a:cubicBezTo>
                      <a:pt x="2118" y="5674"/>
                      <a:pt x="2198" y="5621"/>
                      <a:pt x="2282" y="5573"/>
                    </a:cubicBezTo>
                    <a:cubicBezTo>
                      <a:pt x="2545" y="5433"/>
                      <a:pt x="2858" y="5449"/>
                      <a:pt x="3157" y="5447"/>
                    </a:cubicBezTo>
                    <a:cubicBezTo>
                      <a:pt x="3456" y="5445"/>
                      <a:pt x="3780" y="5407"/>
                      <a:pt x="3990" y="5196"/>
                    </a:cubicBezTo>
                    <a:cubicBezTo>
                      <a:pt x="4127" y="5057"/>
                      <a:pt x="4193" y="4857"/>
                      <a:pt x="4203" y="4662"/>
                    </a:cubicBezTo>
                    <a:cubicBezTo>
                      <a:pt x="4213" y="4491"/>
                      <a:pt x="4183" y="4319"/>
                      <a:pt x="4201" y="4148"/>
                    </a:cubicBezTo>
                    <a:cubicBezTo>
                      <a:pt x="4209" y="4066"/>
                      <a:pt x="4233" y="3985"/>
                      <a:pt x="4271" y="3911"/>
                    </a:cubicBezTo>
                    <a:cubicBezTo>
                      <a:pt x="4311" y="3831"/>
                      <a:pt x="4374" y="3767"/>
                      <a:pt x="4454" y="3729"/>
                    </a:cubicBezTo>
                    <a:cubicBezTo>
                      <a:pt x="4426" y="3724"/>
                      <a:pt x="4399" y="3722"/>
                      <a:pt x="4371" y="3722"/>
                    </a:cubicBezTo>
                    <a:cubicBezTo>
                      <a:pt x="4188" y="3722"/>
                      <a:pt x="4008" y="3826"/>
                      <a:pt x="3906" y="3979"/>
                    </a:cubicBezTo>
                    <a:cubicBezTo>
                      <a:pt x="3864" y="4040"/>
                      <a:pt x="3836" y="4112"/>
                      <a:pt x="3826" y="4186"/>
                    </a:cubicBezTo>
                    <a:cubicBezTo>
                      <a:pt x="3804" y="4343"/>
                      <a:pt x="3852" y="4513"/>
                      <a:pt x="3794" y="4664"/>
                    </a:cubicBezTo>
                    <a:cubicBezTo>
                      <a:pt x="3723" y="4849"/>
                      <a:pt x="3515" y="4939"/>
                      <a:pt x="3328" y="5011"/>
                    </a:cubicBezTo>
                    <a:cubicBezTo>
                      <a:pt x="3238" y="5046"/>
                      <a:pt x="3136" y="5079"/>
                      <a:pt x="3041" y="5079"/>
                    </a:cubicBezTo>
                    <a:cubicBezTo>
                      <a:pt x="2978" y="5079"/>
                      <a:pt x="2918" y="5065"/>
                      <a:pt x="2866" y="5027"/>
                    </a:cubicBezTo>
                    <a:cubicBezTo>
                      <a:pt x="3053" y="4871"/>
                      <a:pt x="3244" y="4710"/>
                      <a:pt x="3352" y="4493"/>
                    </a:cubicBezTo>
                    <a:cubicBezTo>
                      <a:pt x="3432" y="4319"/>
                      <a:pt x="3464" y="4128"/>
                      <a:pt x="3440" y="3939"/>
                    </a:cubicBezTo>
                    <a:cubicBezTo>
                      <a:pt x="3424" y="3789"/>
                      <a:pt x="3386" y="3644"/>
                      <a:pt x="3328" y="3506"/>
                    </a:cubicBezTo>
                    <a:cubicBezTo>
                      <a:pt x="3272" y="3379"/>
                      <a:pt x="3203" y="3245"/>
                      <a:pt x="3226" y="3108"/>
                    </a:cubicBezTo>
                    <a:cubicBezTo>
                      <a:pt x="3262" y="2888"/>
                      <a:pt x="3511" y="2775"/>
                      <a:pt x="3619" y="2582"/>
                    </a:cubicBezTo>
                    <a:cubicBezTo>
                      <a:pt x="3719" y="2402"/>
                      <a:pt x="3687" y="2183"/>
                      <a:pt x="3627" y="1986"/>
                    </a:cubicBezTo>
                    <a:cubicBezTo>
                      <a:pt x="3529" y="1659"/>
                      <a:pt x="3326" y="1396"/>
                      <a:pt x="2995" y="1308"/>
                    </a:cubicBezTo>
                    <a:lnTo>
                      <a:pt x="2995" y="1308"/>
                    </a:lnTo>
                    <a:cubicBezTo>
                      <a:pt x="3195" y="1545"/>
                      <a:pt x="3095" y="1908"/>
                      <a:pt x="2934" y="2171"/>
                    </a:cubicBezTo>
                    <a:cubicBezTo>
                      <a:pt x="2772" y="2434"/>
                      <a:pt x="2553" y="2681"/>
                      <a:pt x="2525" y="2990"/>
                    </a:cubicBezTo>
                    <a:cubicBezTo>
                      <a:pt x="2511" y="3152"/>
                      <a:pt x="2553" y="3317"/>
                      <a:pt x="2623" y="3466"/>
                    </a:cubicBezTo>
                    <a:cubicBezTo>
                      <a:pt x="2666" y="3566"/>
                      <a:pt x="2724" y="3658"/>
                      <a:pt x="2772" y="3755"/>
                    </a:cubicBezTo>
                    <a:cubicBezTo>
                      <a:pt x="2792" y="3799"/>
                      <a:pt x="2812" y="3845"/>
                      <a:pt x="2828" y="3891"/>
                    </a:cubicBezTo>
                    <a:cubicBezTo>
                      <a:pt x="2993" y="4381"/>
                      <a:pt x="2696" y="4907"/>
                      <a:pt x="2192" y="5019"/>
                    </a:cubicBezTo>
                    <a:cubicBezTo>
                      <a:pt x="2138" y="4899"/>
                      <a:pt x="2063" y="4788"/>
                      <a:pt x="2009" y="4666"/>
                    </a:cubicBezTo>
                    <a:cubicBezTo>
                      <a:pt x="2208" y="4453"/>
                      <a:pt x="2312" y="4170"/>
                      <a:pt x="2298" y="3877"/>
                    </a:cubicBezTo>
                    <a:cubicBezTo>
                      <a:pt x="2294" y="3783"/>
                      <a:pt x="2278" y="3692"/>
                      <a:pt x="2250" y="3602"/>
                    </a:cubicBezTo>
                    <a:cubicBezTo>
                      <a:pt x="2194" y="3415"/>
                      <a:pt x="2099" y="3243"/>
                      <a:pt x="1967" y="3098"/>
                    </a:cubicBezTo>
                    <a:cubicBezTo>
                      <a:pt x="1798" y="2910"/>
                      <a:pt x="1560" y="2735"/>
                      <a:pt x="1562" y="2484"/>
                    </a:cubicBezTo>
                    <a:cubicBezTo>
                      <a:pt x="1562" y="2402"/>
                      <a:pt x="1590" y="2323"/>
                      <a:pt x="1612" y="2245"/>
                    </a:cubicBezTo>
                    <a:cubicBezTo>
                      <a:pt x="1859" y="1364"/>
                      <a:pt x="1459" y="429"/>
                      <a:pt x="652" y="1"/>
                    </a:cubicBezTo>
                    <a:close/>
                  </a:path>
                </a:pathLst>
              </a:custGeom>
              <a:solidFill>
                <a:schemeClr val="accent1"/>
              </a:solidFill>
              <a:ln>
                <a:noFill/>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7" name="Google Shape;947;p23"/>
              <p:cNvSpPr/>
              <p:nvPr/>
            </p:nvSpPr>
            <p:spPr>
              <a:xfrm>
                <a:off x="8277547" y="4387456"/>
                <a:ext cx="835874" cy="573459"/>
              </a:xfrm>
              <a:custGeom>
                <a:rect b="b" l="l" r="r" t="t"/>
                <a:pathLst>
                  <a:path extrusionOk="0" h="4611" w="6721">
                    <a:moveTo>
                      <a:pt x="935" y="1"/>
                    </a:moveTo>
                    <a:cubicBezTo>
                      <a:pt x="817" y="236"/>
                      <a:pt x="1034" y="515"/>
                      <a:pt x="989" y="774"/>
                    </a:cubicBezTo>
                    <a:cubicBezTo>
                      <a:pt x="947" y="1012"/>
                      <a:pt x="694" y="1143"/>
                      <a:pt x="445" y="1143"/>
                    </a:cubicBezTo>
                    <a:cubicBezTo>
                      <a:pt x="382" y="1143"/>
                      <a:pt x="318" y="1134"/>
                      <a:pt x="259" y="1117"/>
                    </a:cubicBezTo>
                    <a:cubicBezTo>
                      <a:pt x="221" y="1106"/>
                      <a:pt x="175" y="1096"/>
                      <a:pt x="134" y="1096"/>
                    </a:cubicBezTo>
                    <a:cubicBezTo>
                      <a:pt x="89" y="1096"/>
                      <a:pt x="49" y="1109"/>
                      <a:pt x="30" y="1149"/>
                    </a:cubicBezTo>
                    <a:cubicBezTo>
                      <a:pt x="0" y="1216"/>
                      <a:pt x="66" y="1284"/>
                      <a:pt x="128" y="1324"/>
                    </a:cubicBezTo>
                    <a:cubicBezTo>
                      <a:pt x="352" y="1466"/>
                      <a:pt x="699" y="1561"/>
                      <a:pt x="989" y="1561"/>
                    </a:cubicBezTo>
                    <a:cubicBezTo>
                      <a:pt x="1041" y="1561"/>
                      <a:pt x="1091" y="1558"/>
                      <a:pt x="1138" y="1551"/>
                    </a:cubicBezTo>
                    <a:cubicBezTo>
                      <a:pt x="1319" y="1631"/>
                      <a:pt x="1483" y="1745"/>
                      <a:pt x="1622" y="1886"/>
                    </a:cubicBezTo>
                    <a:cubicBezTo>
                      <a:pt x="1722" y="1988"/>
                      <a:pt x="1822" y="2111"/>
                      <a:pt x="1965" y="2135"/>
                    </a:cubicBezTo>
                    <a:cubicBezTo>
                      <a:pt x="1985" y="2191"/>
                      <a:pt x="1931" y="2243"/>
                      <a:pt x="1883" y="2279"/>
                    </a:cubicBezTo>
                    <a:lnTo>
                      <a:pt x="1587" y="2496"/>
                    </a:lnTo>
                    <a:cubicBezTo>
                      <a:pt x="1616" y="2596"/>
                      <a:pt x="1722" y="2659"/>
                      <a:pt x="1828" y="2667"/>
                    </a:cubicBezTo>
                    <a:cubicBezTo>
                      <a:pt x="1835" y="2668"/>
                      <a:pt x="1842" y="2668"/>
                      <a:pt x="1849" y="2668"/>
                    </a:cubicBezTo>
                    <a:cubicBezTo>
                      <a:pt x="1945" y="2668"/>
                      <a:pt x="2039" y="2632"/>
                      <a:pt x="2127" y="2590"/>
                    </a:cubicBezTo>
                    <a:cubicBezTo>
                      <a:pt x="2222" y="2546"/>
                      <a:pt x="2328" y="2480"/>
                      <a:pt x="2429" y="2452"/>
                    </a:cubicBezTo>
                    <a:lnTo>
                      <a:pt x="3414" y="2948"/>
                    </a:lnTo>
                    <a:cubicBezTo>
                      <a:pt x="3484" y="2982"/>
                      <a:pt x="3553" y="3018"/>
                      <a:pt x="3605" y="3076"/>
                    </a:cubicBezTo>
                    <a:cubicBezTo>
                      <a:pt x="3709" y="3189"/>
                      <a:pt x="3713" y="3357"/>
                      <a:pt x="3721" y="3510"/>
                    </a:cubicBezTo>
                    <a:cubicBezTo>
                      <a:pt x="3743" y="3851"/>
                      <a:pt x="3814" y="4186"/>
                      <a:pt x="3934" y="4505"/>
                    </a:cubicBezTo>
                    <a:lnTo>
                      <a:pt x="3978" y="4519"/>
                    </a:lnTo>
                    <a:cubicBezTo>
                      <a:pt x="4128" y="4567"/>
                      <a:pt x="4241" y="4610"/>
                      <a:pt x="4378" y="4610"/>
                    </a:cubicBezTo>
                    <a:cubicBezTo>
                      <a:pt x="4428" y="4610"/>
                      <a:pt x="4482" y="4604"/>
                      <a:pt x="4542" y="4590"/>
                    </a:cubicBezTo>
                    <a:cubicBezTo>
                      <a:pt x="4556" y="4471"/>
                      <a:pt x="4568" y="4353"/>
                      <a:pt x="4582" y="4234"/>
                    </a:cubicBezTo>
                    <a:lnTo>
                      <a:pt x="4663" y="3514"/>
                    </a:lnTo>
                    <a:cubicBezTo>
                      <a:pt x="4673" y="3421"/>
                      <a:pt x="4687" y="3317"/>
                      <a:pt x="4761" y="3255"/>
                    </a:cubicBezTo>
                    <a:cubicBezTo>
                      <a:pt x="4817" y="3207"/>
                      <a:pt x="4893" y="3195"/>
                      <a:pt x="4964" y="3183"/>
                    </a:cubicBezTo>
                    <a:cubicBezTo>
                      <a:pt x="5136" y="3156"/>
                      <a:pt x="5301" y="3112"/>
                      <a:pt x="5465" y="3058"/>
                    </a:cubicBezTo>
                    <a:cubicBezTo>
                      <a:pt x="5530" y="3036"/>
                      <a:pt x="5594" y="3012"/>
                      <a:pt x="5658" y="2986"/>
                    </a:cubicBezTo>
                    <a:cubicBezTo>
                      <a:pt x="5865" y="2902"/>
                      <a:pt x="6070" y="2795"/>
                      <a:pt x="6294" y="2793"/>
                    </a:cubicBezTo>
                    <a:cubicBezTo>
                      <a:pt x="6297" y="2793"/>
                      <a:pt x="6301" y="2793"/>
                      <a:pt x="6305" y="2793"/>
                    </a:cubicBezTo>
                    <a:cubicBezTo>
                      <a:pt x="6439" y="2793"/>
                      <a:pt x="6582" y="2827"/>
                      <a:pt x="6720" y="2847"/>
                    </a:cubicBezTo>
                    <a:lnTo>
                      <a:pt x="6720" y="2454"/>
                    </a:lnTo>
                    <a:cubicBezTo>
                      <a:pt x="6676" y="2449"/>
                      <a:pt x="6631" y="2447"/>
                      <a:pt x="6587" y="2447"/>
                    </a:cubicBezTo>
                    <a:cubicBezTo>
                      <a:pt x="6464" y="2447"/>
                      <a:pt x="6343" y="2465"/>
                      <a:pt x="6224" y="2502"/>
                    </a:cubicBezTo>
                    <a:cubicBezTo>
                      <a:pt x="6435" y="2380"/>
                      <a:pt x="6571" y="2163"/>
                      <a:pt x="6587" y="1922"/>
                    </a:cubicBezTo>
                    <a:cubicBezTo>
                      <a:pt x="6591" y="1894"/>
                      <a:pt x="6585" y="1868"/>
                      <a:pt x="6571" y="1844"/>
                    </a:cubicBezTo>
                    <a:cubicBezTo>
                      <a:pt x="6558" y="1830"/>
                      <a:pt x="6543" y="1824"/>
                      <a:pt x="6526" y="1824"/>
                    </a:cubicBezTo>
                    <a:cubicBezTo>
                      <a:pt x="6484" y="1824"/>
                      <a:pt x="6432" y="1863"/>
                      <a:pt x="6399" y="1900"/>
                    </a:cubicBezTo>
                    <a:cubicBezTo>
                      <a:pt x="6192" y="2143"/>
                      <a:pt x="5937" y="2332"/>
                      <a:pt x="5660" y="2492"/>
                    </a:cubicBezTo>
                    <a:cubicBezTo>
                      <a:pt x="5351" y="2667"/>
                      <a:pt x="5014" y="2807"/>
                      <a:pt x="4685" y="2942"/>
                    </a:cubicBezTo>
                    <a:cubicBezTo>
                      <a:pt x="4640" y="2801"/>
                      <a:pt x="4540" y="2673"/>
                      <a:pt x="4494" y="2532"/>
                    </a:cubicBezTo>
                    <a:cubicBezTo>
                      <a:pt x="4863" y="2432"/>
                      <a:pt x="5174" y="2185"/>
                      <a:pt x="5353" y="1848"/>
                    </a:cubicBezTo>
                    <a:cubicBezTo>
                      <a:pt x="5381" y="1796"/>
                      <a:pt x="5409" y="1739"/>
                      <a:pt x="5459" y="1707"/>
                    </a:cubicBezTo>
                    <a:cubicBezTo>
                      <a:pt x="5500" y="1685"/>
                      <a:pt x="5544" y="1671"/>
                      <a:pt x="5588" y="1667"/>
                    </a:cubicBezTo>
                    <a:cubicBezTo>
                      <a:pt x="5690" y="1649"/>
                      <a:pt x="5789" y="1623"/>
                      <a:pt x="5887" y="1585"/>
                    </a:cubicBezTo>
                    <a:cubicBezTo>
                      <a:pt x="5927" y="1569"/>
                      <a:pt x="5965" y="1553"/>
                      <a:pt x="6003" y="1535"/>
                    </a:cubicBezTo>
                    <a:cubicBezTo>
                      <a:pt x="6130" y="1474"/>
                      <a:pt x="6262" y="1382"/>
                      <a:pt x="6294" y="1244"/>
                    </a:cubicBezTo>
                    <a:cubicBezTo>
                      <a:pt x="6302" y="1220"/>
                      <a:pt x="6300" y="1195"/>
                      <a:pt x="6292" y="1173"/>
                    </a:cubicBezTo>
                    <a:cubicBezTo>
                      <a:pt x="6275" y="1139"/>
                      <a:pt x="6237" y="1129"/>
                      <a:pt x="6198" y="1129"/>
                    </a:cubicBezTo>
                    <a:cubicBezTo>
                      <a:pt x="6182" y="1129"/>
                      <a:pt x="6167" y="1130"/>
                      <a:pt x="6152" y="1133"/>
                    </a:cubicBezTo>
                    <a:cubicBezTo>
                      <a:pt x="6100" y="1141"/>
                      <a:pt x="6048" y="1151"/>
                      <a:pt x="5997" y="1163"/>
                    </a:cubicBezTo>
                    <a:cubicBezTo>
                      <a:pt x="5785" y="1209"/>
                      <a:pt x="5584" y="1288"/>
                      <a:pt x="5397" y="1396"/>
                    </a:cubicBezTo>
                    <a:cubicBezTo>
                      <a:pt x="5435" y="1280"/>
                      <a:pt x="5471" y="1161"/>
                      <a:pt x="5465" y="1039"/>
                    </a:cubicBezTo>
                    <a:cubicBezTo>
                      <a:pt x="5457" y="918"/>
                      <a:pt x="5393" y="790"/>
                      <a:pt x="5279" y="746"/>
                    </a:cubicBezTo>
                    <a:cubicBezTo>
                      <a:pt x="5180" y="1169"/>
                      <a:pt x="5006" y="1547"/>
                      <a:pt x="4793" y="1926"/>
                    </a:cubicBezTo>
                    <a:lnTo>
                      <a:pt x="4540" y="1713"/>
                    </a:lnTo>
                    <a:cubicBezTo>
                      <a:pt x="4484" y="1665"/>
                      <a:pt x="4424" y="1615"/>
                      <a:pt x="4353" y="1601"/>
                    </a:cubicBezTo>
                    <a:cubicBezTo>
                      <a:pt x="4342" y="1599"/>
                      <a:pt x="4331" y="1598"/>
                      <a:pt x="4320" y="1598"/>
                    </a:cubicBezTo>
                    <a:cubicBezTo>
                      <a:pt x="4255" y="1598"/>
                      <a:pt x="4189" y="1633"/>
                      <a:pt x="4175" y="1695"/>
                    </a:cubicBezTo>
                    <a:cubicBezTo>
                      <a:pt x="4169" y="1735"/>
                      <a:pt x="4175" y="1774"/>
                      <a:pt x="4193" y="1812"/>
                    </a:cubicBezTo>
                    <a:cubicBezTo>
                      <a:pt x="4235" y="1912"/>
                      <a:pt x="4295" y="2006"/>
                      <a:pt x="4369" y="2085"/>
                    </a:cubicBezTo>
                    <a:cubicBezTo>
                      <a:pt x="4382" y="2097"/>
                      <a:pt x="4392" y="2115"/>
                      <a:pt x="4396" y="2133"/>
                    </a:cubicBezTo>
                    <a:cubicBezTo>
                      <a:pt x="4396" y="2151"/>
                      <a:pt x="4390" y="2169"/>
                      <a:pt x="4376" y="2185"/>
                    </a:cubicBezTo>
                    <a:cubicBezTo>
                      <a:pt x="4339" y="2235"/>
                      <a:pt x="4297" y="2283"/>
                      <a:pt x="4251" y="2327"/>
                    </a:cubicBezTo>
                    <a:cubicBezTo>
                      <a:pt x="4207" y="2372"/>
                      <a:pt x="4157" y="2412"/>
                      <a:pt x="4103" y="2444"/>
                    </a:cubicBezTo>
                    <a:cubicBezTo>
                      <a:pt x="3990" y="2511"/>
                      <a:pt x="3862" y="2537"/>
                      <a:pt x="3731" y="2537"/>
                    </a:cubicBezTo>
                    <a:cubicBezTo>
                      <a:pt x="3627" y="2537"/>
                      <a:pt x="3521" y="2520"/>
                      <a:pt x="3420" y="2494"/>
                    </a:cubicBezTo>
                    <a:cubicBezTo>
                      <a:pt x="3330" y="2249"/>
                      <a:pt x="3482" y="1988"/>
                      <a:pt x="3629" y="1771"/>
                    </a:cubicBezTo>
                    <a:lnTo>
                      <a:pt x="3928" y="1328"/>
                    </a:lnTo>
                    <a:cubicBezTo>
                      <a:pt x="4018" y="1195"/>
                      <a:pt x="4113" y="1057"/>
                      <a:pt x="4251" y="977"/>
                    </a:cubicBezTo>
                    <a:cubicBezTo>
                      <a:pt x="4287" y="957"/>
                      <a:pt x="4327" y="941"/>
                      <a:pt x="4349" y="906"/>
                    </a:cubicBezTo>
                    <a:cubicBezTo>
                      <a:pt x="4388" y="844"/>
                      <a:pt x="4343" y="754"/>
                      <a:pt x="4275" y="726"/>
                    </a:cubicBezTo>
                    <a:cubicBezTo>
                      <a:pt x="4251" y="717"/>
                      <a:pt x="4226" y="712"/>
                      <a:pt x="4201" y="712"/>
                    </a:cubicBezTo>
                    <a:cubicBezTo>
                      <a:pt x="4154" y="712"/>
                      <a:pt x="4106" y="727"/>
                      <a:pt x="4062" y="746"/>
                    </a:cubicBezTo>
                    <a:cubicBezTo>
                      <a:pt x="3952" y="796"/>
                      <a:pt x="3860" y="876"/>
                      <a:pt x="3795" y="975"/>
                    </a:cubicBezTo>
                    <a:cubicBezTo>
                      <a:pt x="3775" y="798"/>
                      <a:pt x="3753" y="619"/>
                      <a:pt x="3691" y="451"/>
                    </a:cubicBezTo>
                    <a:cubicBezTo>
                      <a:pt x="3629" y="284"/>
                      <a:pt x="3522" y="126"/>
                      <a:pt x="3366" y="39"/>
                    </a:cubicBezTo>
                    <a:lnTo>
                      <a:pt x="3366" y="39"/>
                    </a:lnTo>
                    <a:cubicBezTo>
                      <a:pt x="3362" y="304"/>
                      <a:pt x="3390" y="567"/>
                      <a:pt x="3450" y="824"/>
                    </a:cubicBezTo>
                    <a:cubicBezTo>
                      <a:pt x="3478" y="945"/>
                      <a:pt x="3512" y="1067"/>
                      <a:pt x="3504" y="1191"/>
                    </a:cubicBezTo>
                    <a:cubicBezTo>
                      <a:pt x="3496" y="1314"/>
                      <a:pt x="3434" y="1444"/>
                      <a:pt x="3318" y="1492"/>
                    </a:cubicBezTo>
                    <a:lnTo>
                      <a:pt x="3011" y="1047"/>
                    </a:lnTo>
                    <a:cubicBezTo>
                      <a:pt x="2916" y="1057"/>
                      <a:pt x="2858" y="1169"/>
                      <a:pt x="2866" y="1264"/>
                    </a:cubicBezTo>
                    <a:cubicBezTo>
                      <a:pt x="2874" y="1360"/>
                      <a:pt x="2926" y="1444"/>
                      <a:pt x="2966" y="1531"/>
                    </a:cubicBezTo>
                    <a:cubicBezTo>
                      <a:pt x="3087" y="1796"/>
                      <a:pt x="3093" y="2155"/>
                      <a:pt x="2993" y="2428"/>
                    </a:cubicBezTo>
                    <a:lnTo>
                      <a:pt x="2599" y="2189"/>
                    </a:lnTo>
                    <a:cubicBezTo>
                      <a:pt x="2555" y="2167"/>
                      <a:pt x="2517" y="2133"/>
                      <a:pt x="2489" y="2093"/>
                    </a:cubicBezTo>
                    <a:cubicBezTo>
                      <a:pt x="2459" y="2038"/>
                      <a:pt x="2469" y="1970"/>
                      <a:pt x="2477" y="1908"/>
                    </a:cubicBezTo>
                    <a:cubicBezTo>
                      <a:pt x="2513" y="1615"/>
                      <a:pt x="2479" y="1316"/>
                      <a:pt x="2382" y="1037"/>
                    </a:cubicBezTo>
                    <a:cubicBezTo>
                      <a:pt x="2350" y="948"/>
                      <a:pt x="2275" y="846"/>
                      <a:pt x="2192" y="846"/>
                    </a:cubicBezTo>
                    <a:cubicBezTo>
                      <a:pt x="2176" y="846"/>
                      <a:pt x="2160" y="850"/>
                      <a:pt x="2145" y="858"/>
                    </a:cubicBezTo>
                    <a:cubicBezTo>
                      <a:pt x="2196" y="1119"/>
                      <a:pt x="2202" y="1388"/>
                      <a:pt x="2156" y="1649"/>
                    </a:cubicBezTo>
                    <a:cubicBezTo>
                      <a:pt x="2146" y="1701"/>
                      <a:pt x="2129" y="1763"/>
                      <a:pt x="2079" y="1778"/>
                    </a:cubicBezTo>
                    <a:cubicBezTo>
                      <a:pt x="2069" y="1782"/>
                      <a:pt x="2059" y="1784"/>
                      <a:pt x="2049" y="1784"/>
                    </a:cubicBezTo>
                    <a:cubicBezTo>
                      <a:pt x="2011" y="1784"/>
                      <a:pt x="1977" y="1759"/>
                      <a:pt x="1945" y="1735"/>
                    </a:cubicBezTo>
                    <a:lnTo>
                      <a:pt x="1315" y="1270"/>
                    </a:lnTo>
                    <a:cubicBezTo>
                      <a:pt x="1286" y="1252"/>
                      <a:pt x="1262" y="1226"/>
                      <a:pt x="1248" y="1197"/>
                    </a:cubicBezTo>
                    <a:cubicBezTo>
                      <a:pt x="1234" y="1155"/>
                      <a:pt x="1252" y="1109"/>
                      <a:pt x="1268" y="1069"/>
                    </a:cubicBezTo>
                    <a:cubicBezTo>
                      <a:pt x="1405" y="692"/>
                      <a:pt x="1262" y="232"/>
                      <a:pt x="935" y="1"/>
                    </a:cubicBezTo>
                    <a:close/>
                  </a:path>
                </a:pathLst>
              </a:custGeom>
              <a:solidFill>
                <a:schemeClr val="accent1"/>
              </a:solidFill>
              <a:ln>
                <a:noFill/>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8" name="Google Shape;948;p23"/>
              <p:cNvSpPr/>
              <p:nvPr/>
            </p:nvSpPr>
            <p:spPr>
              <a:xfrm>
                <a:off x="6199719" y="4308306"/>
                <a:ext cx="554057" cy="731778"/>
              </a:xfrm>
              <a:custGeom>
                <a:rect b="b" l="l" r="r" t="t"/>
                <a:pathLst>
                  <a:path extrusionOk="0" h="5884" w="4455">
                    <a:moveTo>
                      <a:pt x="652" y="1"/>
                    </a:moveTo>
                    <a:cubicBezTo>
                      <a:pt x="911" y="190"/>
                      <a:pt x="1068" y="497"/>
                      <a:pt x="1120" y="812"/>
                    </a:cubicBezTo>
                    <a:cubicBezTo>
                      <a:pt x="1174" y="1129"/>
                      <a:pt x="1132" y="1454"/>
                      <a:pt x="1054" y="1767"/>
                    </a:cubicBezTo>
                    <a:cubicBezTo>
                      <a:pt x="996" y="1996"/>
                      <a:pt x="919" y="2223"/>
                      <a:pt x="887" y="2460"/>
                    </a:cubicBezTo>
                    <a:cubicBezTo>
                      <a:pt x="855" y="2695"/>
                      <a:pt x="873" y="2948"/>
                      <a:pt x="994" y="3152"/>
                    </a:cubicBezTo>
                    <a:cubicBezTo>
                      <a:pt x="1020" y="3195"/>
                      <a:pt x="1050" y="3237"/>
                      <a:pt x="1084" y="3275"/>
                    </a:cubicBezTo>
                    <a:cubicBezTo>
                      <a:pt x="1297" y="3522"/>
                      <a:pt x="1632" y="3680"/>
                      <a:pt x="1750" y="3985"/>
                    </a:cubicBezTo>
                    <a:cubicBezTo>
                      <a:pt x="1824" y="4186"/>
                      <a:pt x="1790" y="4411"/>
                      <a:pt x="1660" y="4580"/>
                    </a:cubicBezTo>
                    <a:cubicBezTo>
                      <a:pt x="1610" y="4643"/>
                      <a:pt x="1526" y="4693"/>
                      <a:pt x="1452" y="4693"/>
                    </a:cubicBezTo>
                    <a:cubicBezTo>
                      <a:pt x="1414" y="4693"/>
                      <a:pt x="1379" y="4680"/>
                      <a:pt x="1353" y="4648"/>
                    </a:cubicBezTo>
                    <a:cubicBezTo>
                      <a:pt x="1321" y="4608"/>
                      <a:pt x="1317" y="4554"/>
                      <a:pt x="1315" y="4503"/>
                    </a:cubicBezTo>
                    <a:cubicBezTo>
                      <a:pt x="1315" y="4365"/>
                      <a:pt x="1299" y="4228"/>
                      <a:pt x="1268" y="4094"/>
                    </a:cubicBezTo>
                    <a:cubicBezTo>
                      <a:pt x="1222" y="3913"/>
                      <a:pt x="1050" y="3791"/>
                      <a:pt x="877" y="3721"/>
                    </a:cubicBezTo>
                    <a:cubicBezTo>
                      <a:pt x="704" y="3652"/>
                      <a:pt x="516" y="3616"/>
                      <a:pt x="353" y="3524"/>
                    </a:cubicBezTo>
                    <a:cubicBezTo>
                      <a:pt x="189" y="3435"/>
                      <a:pt x="48" y="3263"/>
                      <a:pt x="70" y="3078"/>
                    </a:cubicBezTo>
                    <a:lnTo>
                      <a:pt x="70" y="3078"/>
                    </a:lnTo>
                    <a:cubicBezTo>
                      <a:pt x="0" y="3393"/>
                      <a:pt x="18" y="3769"/>
                      <a:pt x="265" y="3979"/>
                    </a:cubicBezTo>
                    <a:cubicBezTo>
                      <a:pt x="401" y="4092"/>
                      <a:pt x="582" y="4136"/>
                      <a:pt x="743" y="4210"/>
                    </a:cubicBezTo>
                    <a:cubicBezTo>
                      <a:pt x="905" y="4285"/>
                      <a:pt x="1064" y="4421"/>
                      <a:pt x="1068" y="4598"/>
                    </a:cubicBezTo>
                    <a:cubicBezTo>
                      <a:pt x="1070" y="4760"/>
                      <a:pt x="947" y="4893"/>
                      <a:pt x="899" y="5047"/>
                    </a:cubicBezTo>
                    <a:cubicBezTo>
                      <a:pt x="873" y="5140"/>
                      <a:pt x="875" y="5240"/>
                      <a:pt x="907" y="5332"/>
                    </a:cubicBezTo>
                    <a:cubicBezTo>
                      <a:pt x="943" y="5447"/>
                      <a:pt x="1020" y="5545"/>
                      <a:pt x="1126" y="5607"/>
                    </a:cubicBezTo>
                    <a:cubicBezTo>
                      <a:pt x="1302" y="5702"/>
                      <a:pt x="1483" y="5883"/>
                      <a:pt x="1678" y="5883"/>
                    </a:cubicBezTo>
                    <a:cubicBezTo>
                      <a:pt x="1688" y="5883"/>
                      <a:pt x="1698" y="5883"/>
                      <a:pt x="1708" y="5882"/>
                    </a:cubicBezTo>
                    <a:cubicBezTo>
                      <a:pt x="1833" y="5870"/>
                      <a:pt x="1937" y="5806"/>
                      <a:pt x="2041" y="5732"/>
                    </a:cubicBezTo>
                    <a:cubicBezTo>
                      <a:pt x="2118" y="5674"/>
                      <a:pt x="2198" y="5621"/>
                      <a:pt x="2282" y="5573"/>
                    </a:cubicBezTo>
                    <a:cubicBezTo>
                      <a:pt x="2545" y="5433"/>
                      <a:pt x="2858" y="5449"/>
                      <a:pt x="3157" y="5447"/>
                    </a:cubicBezTo>
                    <a:cubicBezTo>
                      <a:pt x="3456" y="5445"/>
                      <a:pt x="3780" y="5407"/>
                      <a:pt x="3990" y="5196"/>
                    </a:cubicBezTo>
                    <a:cubicBezTo>
                      <a:pt x="4127" y="5057"/>
                      <a:pt x="4193" y="4857"/>
                      <a:pt x="4203" y="4662"/>
                    </a:cubicBezTo>
                    <a:cubicBezTo>
                      <a:pt x="4213" y="4491"/>
                      <a:pt x="4183" y="4319"/>
                      <a:pt x="4201" y="4148"/>
                    </a:cubicBezTo>
                    <a:cubicBezTo>
                      <a:pt x="4209" y="4066"/>
                      <a:pt x="4233" y="3985"/>
                      <a:pt x="4271" y="3911"/>
                    </a:cubicBezTo>
                    <a:cubicBezTo>
                      <a:pt x="4311" y="3831"/>
                      <a:pt x="4374" y="3767"/>
                      <a:pt x="4454" y="3729"/>
                    </a:cubicBezTo>
                    <a:cubicBezTo>
                      <a:pt x="4426" y="3724"/>
                      <a:pt x="4399" y="3722"/>
                      <a:pt x="4371" y="3722"/>
                    </a:cubicBezTo>
                    <a:cubicBezTo>
                      <a:pt x="4188" y="3722"/>
                      <a:pt x="4008" y="3826"/>
                      <a:pt x="3906" y="3979"/>
                    </a:cubicBezTo>
                    <a:cubicBezTo>
                      <a:pt x="3864" y="4040"/>
                      <a:pt x="3836" y="4112"/>
                      <a:pt x="3826" y="4186"/>
                    </a:cubicBezTo>
                    <a:cubicBezTo>
                      <a:pt x="3804" y="4343"/>
                      <a:pt x="3852" y="4513"/>
                      <a:pt x="3794" y="4664"/>
                    </a:cubicBezTo>
                    <a:cubicBezTo>
                      <a:pt x="3723" y="4849"/>
                      <a:pt x="3515" y="4939"/>
                      <a:pt x="3328" y="5011"/>
                    </a:cubicBezTo>
                    <a:cubicBezTo>
                      <a:pt x="3238" y="5046"/>
                      <a:pt x="3136" y="5079"/>
                      <a:pt x="3041" y="5079"/>
                    </a:cubicBezTo>
                    <a:cubicBezTo>
                      <a:pt x="2978" y="5079"/>
                      <a:pt x="2918" y="5065"/>
                      <a:pt x="2866" y="5027"/>
                    </a:cubicBezTo>
                    <a:cubicBezTo>
                      <a:pt x="3053" y="4871"/>
                      <a:pt x="3244" y="4710"/>
                      <a:pt x="3352" y="4493"/>
                    </a:cubicBezTo>
                    <a:cubicBezTo>
                      <a:pt x="3432" y="4319"/>
                      <a:pt x="3464" y="4128"/>
                      <a:pt x="3440" y="3939"/>
                    </a:cubicBezTo>
                    <a:cubicBezTo>
                      <a:pt x="3424" y="3789"/>
                      <a:pt x="3386" y="3644"/>
                      <a:pt x="3328" y="3506"/>
                    </a:cubicBezTo>
                    <a:cubicBezTo>
                      <a:pt x="3272" y="3379"/>
                      <a:pt x="3203" y="3245"/>
                      <a:pt x="3226" y="3108"/>
                    </a:cubicBezTo>
                    <a:cubicBezTo>
                      <a:pt x="3262" y="2888"/>
                      <a:pt x="3511" y="2775"/>
                      <a:pt x="3619" y="2582"/>
                    </a:cubicBezTo>
                    <a:cubicBezTo>
                      <a:pt x="3719" y="2402"/>
                      <a:pt x="3687" y="2183"/>
                      <a:pt x="3627" y="1986"/>
                    </a:cubicBezTo>
                    <a:cubicBezTo>
                      <a:pt x="3529" y="1659"/>
                      <a:pt x="3326" y="1396"/>
                      <a:pt x="2995" y="1308"/>
                    </a:cubicBezTo>
                    <a:lnTo>
                      <a:pt x="2995" y="1308"/>
                    </a:lnTo>
                    <a:cubicBezTo>
                      <a:pt x="3195" y="1545"/>
                      <a:pt x="3095" y="1908"/>
                      <a:pt x="2934" y="2171"/>
                    </a:cubicBezTo>
                    <a:cubicBezTo>
                      <a:pt x="2772" y="2434"/>
                      <a:pt x="2553" y="2681"/>
                      <a:pt x="2525" y="2990"/>
                    </a:cubicBezTo>
                    <a:cubicBezTo>
                      <a:pt x="2511" y="3152"/>
                      <a:pt x="2553" y="3317"/>
                      <a:pt x="2623" y="3466"/>
                    </a:cubicBezTo>
                    <a:cubicBezTo>
                      <a:pt x="2666" y="3566"/>
                      <a:pt x="2724" y="3658"/>
                      <a:pt x="2772" y="3755"/>
                    </a:cubicBezTo>
                    <a:cubicBezTo>
                      <a:pt x="2792" y="3799"/>
                      <a:pt x="2812" y="3845"/>
                      <a:pt x="2828" y="3891"/>
                    </a:cubicBezTo>
                    <a:cubicBezTo>
                      <a:pt x="2993" y="4381"/>
                      <a:pt x="2696" y="4907"/>
                      <a:pt x="2192" y="5019"/>
                    </a:cubicBezTo>
                    <a:cubicBezTo>
                      <a:pt x="2138" y="4899"/>
                      <a:pt x="2063" y="4788"/>
                      <a:pt x="2009" y="4666"/>
                    </a:cubicBezTo>
                    <a:cubicBezTo>
                      <a:pt x="2208" y="4453"/>
                      <a:pt x="2312" y="4170"/>
                      <a:pt x="2298" y="3877"/>
                    </a:cubicBezTo>
                    <a:cubicBezTo>
                      <a:pt x="2294" y="3783"/>
                      <a:pt x="2278" y="3692"/>
                      <a:pt x="2250" y="3602"/>
                    </a:cubicBezTo>
                    <a:cubicBezTo>
                      <a:pt x="2194" y="3415"/>
                      <a:pt x="2099" y="3243"/>
                      <a:pt x="1967" y="3098"/>
                    </a:cubicBezTo>
                    <a:cubicBezTo>
                      <a:pt x="1798" y="2910"/>
                      <a:pt x="1560" y="2735"/>
                      <a:pt x="1562" y="2484"/>
                    </a:cubicBezTo>
                    <a:cubicBezTo>
                      <a:pt x="1562" y="2402"/>
                      <a:pt x="1590" y="2323"/>
                      <a:pt x="1612" y="2245"/>
                    </a:cubicBezTo>
                    <a:cubicBezTo>
                      <a:pt x="1859" y="1364"/>
                      <a:pt x="1459" y="429"/>
                      <a:pt x="652" y="1"/>
                    </a:cubicBezTo>
                    <a:close/>
                  </a:path>
                </a:pathLst>
              </a:custGeom>
              <a:solidFill>
                <a:schemeClr val="accent1"/>
              </a:solidFill>
              <a:ln>
                <a:noFill/>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9" name="Google Shape;949;p23"/>
              <p:cNvSpPr/>
              <p:nvPr/>
            </p:nvSpPr>
            <p:spPr>
              <a:xfrm>
                <a:off x="7655742" y="4404515"/>
                <a:ext cx="319873" cy="560151"/>
              </a:xfrm>
              <a:custGeom>
                <a:rect b="b" l="l" r="r" t="t"/>
                <a:pathLst>
                  <a:path extrusionOk="0" h="4504" w="2572">
                    <a:moveTo>
                      <a:pt x="304" y="0"/>
                    </a:moveTo>
                    <a:cubicBezTo>
                      <a:pt x="224" y="0"/>
                      <a:pt x="149" y="70"/>
                      <a:pt x="104" y="144"/>
                    </a:cubicBezTo>
                    <a:cubicBezTo>
                      <a:pt x="80" y="183"/>
                      <a:pt x="62" y="227"/>
                      <a:pt x="50" y="275"/>
                    </a:cubicBezTo>
                    <a:cubicBezTo>
                      <a:pt x="0" y="448"/>
                      <a:pt x="30" y="634"/>
                      <a:pt x="134" y="783"/>
                    </a:cubicBezTo>
                    <a:cubicBezTo>
                      <a:pt x="184" y="853"/>
                      <a:pt x="248" y="913"/>
                      <a:pt x="283" y="991"/>
                    </a:cubicBezTo>
                    <a:cubicBezTo>
                      <a:pt x="365" y="1176"/>
                      <a:pt x="254" y="1383"/>
                      <a:pt x="222" y="1584"/>
                    </a:cubicBezTo>
                    <a:cubicBezTo>
                      <a:pt x="182" y="1851"/>
                      <a:pt x="285" y="2118"/>
                      <a:pt x="497" y="2290"/>
                    </a:cubicBezTo>
                    <a:cubicBezTo>
                      <a:pt x="632" y="2397"/>
                      <a:pt x="816" y="2469"/>
                      <a:pt x="873" y="2633"/>
                    </a:cubicBezTo>
                    <a:cubicBezTo>
                      <a:pt x="955" y="2860"/>
                      <a:pt x="740" y="3135"/>
                      <a:pt x="867" y="3342"/>
                    </a:cubicBezTo>
                    <a:cubicBezTo>
                      <a:pt x="947" y="3472"/>
                      <a:pt x="1138" y="3515"/>
                      <a:pt x="1188" y="3659"/>
                    </a:cubicBezTo>
                    <a:cubicBezTo>
                      <a:pt x="1214" y="3729"/>
                      <a:pt x="1198" y="3804"/>
                      <a:pt x="1188" y="3878"/>
                    </a:cubicBezTo>
                    <a:cubicBezTo>
                      <a:pt x="1186" y="3896"/>
                      <a:pt x="1184" y="3914"/>
                      <a:pt x="1182" y="3932"/>
                    </a:cubicBezTo>
                    <a:cubicBezTo>
                      <a:pt x="1156" y="4280"/>
                      <a:pt x="1488" y="4503"/>
                      <a:pt x="1805" y="4503"/>
                    </a:cubicBezTo>
                    <a:cubicBezTo>
                      <a:pt x="1977" y="4503"/>
                      <a:pt x="2144" y="4438"/>
                      <a:pt x="2248" y="4291"/>
                    </a:cubicBezTo>
                    <a:cubicBezTo>
                      <a:pt x="2326" y="4175"/>
                      <a:pt x="2368" y="4042"/>
                      <a:pt x="2368" y="3902"/>
                    </a:cubicBezTo>
                    <a:cubicBezTo>
                      <a:pt x="2372" y="3836"/>
                      <a:pt x="2368" y="3770"/>
                      <a:pt x="2358" y="3707"/>
                    </a:cubicBezTo>
                    <a:cubicBezTo>
                      <a:pt x="2338" y="3589"/>
                      <a:pt x="2298" y="3472"/>
                      <a:pt x="2326" y="3356"/>
                    </a:cubicBezTo>
                    <a:cubicBezTo>
                      <a:pt x="2350" y="3256"/>
                      <a:pt x="2422" y="3177"/>
                      <a:pt x="2470" y="3085"/>
                    </a:cubicBezTo>
                    <a:cubicBezTo>
                      <a:pt x="2571" y="2882"/>
                      <a:pt x="2551" y="2637"/>
                      <a:pt x="2414" y="2455"/>
                    </a:cubicBezTo>
                    <a:cubicBezTo>
                      <a:pt x="2378" y="2407"/>
                      <a:pt x="2334" y="2364"/>
                      <a:pt x="2314" y="2306"/>
                    </a:cubicBezTo>
                    <a:cubicBezTo>
                      <a:pt x="2254" y="2116"/>
                      <a:pt x="2509" y="1917"/>
                      <a:pt x="2424" y="1740"/>
                    </a:cubicBezTo>
                    <a:cubicBezTo>
                      <a:pt x="2384" y="1658"/>
                      <a:pt x="2282" y="1614"/>
                      <a:pt x="2254" y="1529"/>
                    </a:cubicBezTo>
                    <a:cubicBezTo>
                      <a:pt x="2242" y="1485"/>
                      <a:pt x="2250" y="1439"/>
                      <a:pt x="2252" y="1395"/>
                    </a:cubicBezTo>
                    <a:cubicBezTo>
                      <a:pt x="2259" y="1255"/>
                      <a:pt x="2147" y="1095"/>
                      <a:pt x="2024" y="1095"/>
                    </a:cubicBezTo>
                    <a:cubicBezTo>
                      <a:pt x="2001" y="1095"/>
                      <a:pt x="1978" y="1100"/>
                      <a:pt x="1955" y="1112"/>
                    </a:cubicBezTo>
                    <a:cubicBezTo>
                      <a:pt x="1838" y="1174"/>
                      <a:pt x="1846" y="1347"/>
                      <a:pt x="1898" y="1469"/>
                    </a:cubicBezTo>
                    <a:cubicBezTo>
                      <a:pt x="1947" y="1592"/>
                      <a:pt x="2025" y="1718"/>
                      <a:pt x="1991" y="1847"/>
                    </a:cubicBezTo>
                    <a:cubicBezTo>
                      <a:pt x="1949" y="2007"/>
                      <a:pt x="1750" y="2091"/>
                      <a:pt x="1716" y="2254"/>
                    </a:cubicBezTo>
                    <a:cubicBezTo>
                      <a:pt x="1684" y="2415"/>
                      <a:pt x="1826" y="2547"/>
                      <a:pt x="1912" y="2686"/>
                    </a:cubicBezTo>
                    <a:cubicBezTo>
                      <a:pt x="2009" y="2846"/>
                      <a:pt x="2033" y="3065"/>
                      <a:pt x="1920" y="3213"/>
                    </a:cubicBezTo>
                    <a:cubicBezTo>
                      <a:pt x="1860" y="3290"/>
                      <a:pt x="1760" y="3333"/>
                      <a:pt x="1664" y="3333"/>
                    </a:cubicBezTo>
                    <a:cubicBezTo>
                      <a:pt x="1575" y="3333"/>
                      <a:pt x="1490" y="3297"/>
                      <a:pt x="1443" y="3220"/>
                    </a:cubicBezTo>
                    <a:cubicBezTo>
                      <a:pt x="1342" y="3049"/>
                      <a:pt x="1475" y="2830"/>
                      <a:pt x="1447" y="2633"/>
                    </a:cubicBezTo>
                    <a:cubicBezTo>
                      <a:pt x="1411" y="2395"/>
                      <a:pt x="1148" y="2230"/>
                      <a:pt x="1140" y="1991"/>
                    </a:cubicBezTo>
                    <a:cubicBezTo>
                      <a:pt x="1138" y="1863"/>
                      <a:pt x="1212" y="1744"/>
                      <a:pt x="1220" y="1616"/>
                    </a:cubicBezTo>
                    <a:cubicBezTo>
                      <a:pt x="1236" y="1403"/>
                      <a:pt x="1073" y="1218"/>
                      <a:pt x="901" y="1090"/>
                    </a:cubicBezTo>
                    <a:cubicBezTo>
                      <a:pt x="798" y="1012"/>
                      <a:pt x="678" y="933"/>
                      <a:pt x="644" y="807"/>
                    </a:cubicBezTo>
                    <a:cubicBezTo>
                      <a:pt x="624" y="735"/>
                      <a:pt x="634" y="658"/>
                      <a:pt x="636" y="584"/>
                    </a:cubicBezTo>
                    <a:cubicBezTo>
                      <a:pt x="636" y="401"/>
                      <a:pt x="572" y="223"/>
                      <a:pt x="453" y="86"/>
                    </a:cubicBezTo>
                    <a:cubicBezTo>
                      <a:pt x="443" y="74"/>
                      <a:pt x="431" y="62"/>
                      <a:pt x="419" y="52"/>
                    </a:cubicBezTo>
                    <a:cubicBezTo>
                      <a:pt x="397" y="30"/>
                      <a:pt x="373" y="14"/>
                      <a:pt x="343" y="6"/>
                    </a:cubicBezTo>
                    <a:cubicBezTo>
                      <a:pt x="330" y="2"/>
                      <a:pt x="317" y="0"/>
                      <a:pt x="304" y="0"/>
                    </a:cubicBezTo>
                    <a:close/>
                  </a:path>
                </a:pathLst>
              </a:custGeom>
              <a:solidFill>
                <a:schemeClr val="accent1"/>
              </a:solidFill>
              <a:ln>
                <a:noFill/>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0" name="Google Shape;950;p23"/>
              <p:cNvSpPr/>
              <p:nvPr/>
            </p:nvSpPr>
            <p:spPr>
              <a:xfrm>
                <a:off x="-124153" y="3857300"/>
                <a:ext cx="1143326" cy="930604"/>
              </a:xfrm>
              <a:custGeom>
                <a:rect b="b" l="l" r="r" t="t"/>
                <a:pathLst>
                  <a:path extrusionOk="0" h="4611" w="6721">
                    <a:moveTo>
                      <a:pt x="935" y="1"/>
                    </a:moveTo>
                    <a:cubicBezTo>
                      <a:pt x="817" y="236"/>
                      <a:pt x="1034" y="515"/>
                      <a:pt x="989" y="774"/>
                    </a:cubicBezTo>
                    <a:cubicBezTo>
                      <a:pt x="947" y="1012"/>
                      <a:pt x="694" y="1143"/>
                      <a:pt x="445" y="1143"/>
                    </a:cubicBezTo>
                    <a:cubicBezTo>
                      <a:pt x="382" y="1143"/>
                      <a:pt x="318" y="1134"/>
                      <a:pt x="259" y="1117"/>
                    </a:cubicBezTo>
                    <a:cubicBezTo>
                      <a:pt x="221" y="1106"/>
                      <a:pt x="175" y="1096"/>
                      <a:pt x="134" y="1096"/>
                    </a:cubicBezTo>
                    <a:cubicBezTo>
                      <a:pt x="89" y="1096"/>
                      <a:pt x="49" y="1109"/>
                      <a:pt x="30" y="1149"/>
                    </a:cubicBezTo>
                    <a:cubicBezTo>
                      <a:pt x="0" y="1216"/>
                      <a:pt x="66" y="1284"/>
                      <a:pt x="128" y="1324"/>
                    </a:cubicBezTo>
                    <a:cubicBezTo>
                      <a:pt x="352" y="1466"/>
                      <a:pt x="699" y="1561"/>
                      <a:pt x="989" y="1561"/>
                    </a:cubicBezTo>
                    <a:cubicBezTo>
                      <a:pt x="1041" y="1561"/>
                      <a:pt x="1091" y="1558"/>
                      <a:pt x="1138" y="1551"/>
                    </a:cubicBezTo>
                    <a:cubicBezTo>
                      <a:pt x="1319" y="1631"/>
                      <a:pt x="1483" y="1745"/>
                      <a:pt x="1622" y="1886"/>
                    </a:cubicBezTo>
                    <a:cubicBezTo>
                      <a:pt x="1722" y="1988"/>
                      <a:pt x="1822" y="2111"/>
                      <a:pt x="1965" y="2135"/>
                    </a:cubicBezTo>
                    <a:cubicBezTo>
                      <a:pt x="1985" y="2191"/>
                      <a:pt x="1931" y="2243"/>
                      <a:pt x="1883" y="2279"/>
                    </a:cubicBezTo>
                    <a:lnTo>
                      <a:pt x="1587" y="2496"/>
                    </a:lnTo>
                    <a:cubicBezTo>
                      <a:pt x="1616" y="2596"/>
                      <a:pt x="1722" y="2659"/>
                      <a:pt x="1828" y="2667"/>
                    </a:cubicBezTo>
                    <a:cubicBezTo>
                      <a:pt x="1835" y="2668"/>
                      <a:pt x="1842" y="2668"/>
                      <a:pt x="1849" y="2668"/>
                    </a:cubicBezTo>
                    <a:cubicBezTo>
                      <a:pt x="1945" y="2668"/>
                      <a:pt x="2039" y="2632"/>
                      <a:pt x="2127" y="2590"/>
                    </a:cubicBezTo>
                    <a:cubicBezTo>
                      <a:pt x="2222" y="2546"/>
                      <a:pt x="2328" y="2480"/>
                      <a:pt x="2429" y="2452"/>
                    </a:cubicBezTo>
                    <a:lnTo>
                      <a:pt x="3414" y="2948"/>
                    </a:lnTo>
                    <a:cubicBezTo>
                      <a:pt x="3484" y="2982"/>
                      <a:pt x="3553" y="3018"/>
                      <a:pt x="3605" y="3076"/>
                    </a:cubicBezTo>
                    <a:cubicBezTo>
                      <a:pt x="3709" y="3189"/>
                      <a:pt x="3713" y="3357"/>
                      <a:pt x="3721" y="3510"/>
                    </a:cubicBezTo>
                    <a:cubicBezTo>
                      <a:pt x="3743" y="3851"/>
                      <a:pt x="3814" y="4186"/>
                      <a:pt x="3934" y="4505"/>
                    </a:cubicBezTo>
                    <a:lnTo>
                      <a:pt x="3978" y="4519"/>
                    </a:lnTo>
                    <a:cubicBezTo>
                      <a:pt x="4128" y="4567"/>
                      <a:pt x="4241" y="4610"/>
                      <a:pt x="4378" y="4610"/>
                    </a:cubicBezTo>
                    <a:cubicBezTo>
                      <a:pt x="4428" y="4610"/>
                      <a:pt x="4482" y="4604"/>
                      <a:pt x="4542" y="4590"/>
                    </a:cubicBezTo>
                    <a:cubicBezTo>
                      <a:pt x="4556" y="4471"/>
                      <a:pt x="4568" y="4353"/>
                      <a:pt x="4582" y="4234"/>
                    </a:cubicBezTo>
                    <a:lnTo>
                      <a:pt x="4663" y="3514"/>
                    </a:lnTo>
                    <a:cubicBezTo>
                      <a:pt x="4673" y="3421"/>
                      <a:pt x="4687" y="3317"/>
                      <a:pt x="4761" y="3255"/>
                    </a:cubicBezTo>
                    <a:cubicBezTo>
                      <a:pt x="4817" y="3207"/>
                      <a:pt x="4893" y="3195"/>
                      <a:pt x="4964" y="3183"/>
                    </a:cubicBezTo>
                    <a:cubicBezTo>
                      <a:pt x="5136" y="3156"/>
                      <a:pt x="5301" y="3112"/>
                      <a:pt x="5465" y="3058"/>
                    </a:cubicBezTo>
                    <a:cubicBezTo>
                      <a:pt x="5530" y="3036"/>
                      <a:pt x="5594" y="3012"/>
                      <a:pt x="5658" y="2986"/>
                    </a:cubicBezTo>
                    <a:cubicBezTo>
                      <a:pt x="5865" y="2902"/>
                      <a:pt x="6070" y="2795"/>
                      <a:pt x="6294" y="2793"/>
                    </a:cubicBezTo>
                    <a:cubicBezTo>
                      <a:pt x="6297" y="2793"/>
                      <a:pt x="6301" y="2793"/>
                      <a:pt x="6305" y="2793"/>
                    </a:cubicBezTo>
                    <a:cubicBezTo>
                      <a:pt x="6439" y="2793"/>
                      <a:pt x="6582" y="2827"/>
                      <a:pt x="6720" y="2847"/>
                    </a:cubicBezTo>
                    <a:lnTo>
                      <a:pt x="6720" y="2454"/>
                    </a:lnTo>
                    <a:cubicBezTo>
                      <a:pt x="6676" y="2449"/>
                      <a:pt x="6631" y="2447"/>
                      <a:pt x="6587" y="2447"/>
                    </a:cubicBezTo>
                    <a:cubicBezTo>
                      <a:pt x="6464" y="2447"/>
                      <a:pt x="6343" y="2465"/>
                      <a:pt x="6224" y="2502"/>
                    </a:cubicBezTo>
                    <a:cubicBezTo>
                      <a:pt x="6435" y="2380"/>
                      <a:pt x="6571" y="2163"/>
                      <a:pt x="6587" y="1922"/>
                    </a:cubicBezTo>
                    <a:cubicBezTo>
                      <a:pt x="6591" y="1894"/>
                      <a:pt x="6585" y="1868"/>
                      <a:pt x="6571" y="1844"/>
                    </a:cubicBezTo>
                    <a:cubicBezTo>
                      <a:pt x="6558" y="1830"/>
                      <a:pt x="6543" y="1824"/>
                      <a:pt x="6526" y="1824"/>
                    </a:cubicBezTo>
                    <a:cubicBezTo>
                      <a:pt x="6484" y="1824"/>
                      <a:pt x="6432" y="1863"/>
                      <a:pt x="6399" y="1900"/>
                    </a:cubicBezTo>
                    <a:cubicBezTo>
                      <a:pt x="6192" y="2143"/>
                      <a:pt x="5937" y="2332"/>
                      <a:pt x="5660" y="2492"/>
                    </a:cubicBezTo>
                    <a:cubicBezTo>
                      <a:pt x="5351" y="2667"/>
                      <a:pt x="5014" y="2807"/>
                      <a:pt x="4685" y="2942"/>
                    </a:cubicBezTo>
                    <a:cubicBezTo>
                      <a:pt x="4640" y="2801"/>
                      <a:pt x="4540" y="2673"/>
                      <a:pt x="4494" y="2532"/>
                    </a:cubicBezTo>
                    <a:cubicBezTo>
                      <a:pt x="4863" y="2432"/>
                      <a:pt x="5174" y="2185"/>
                      <a:pt x="5353" y="1848"/>
                    </a:cubicBezTo>
                    <a:cubicBezTo>
                      <a:pt x="5381" y="1796"/>
                      <a:pt x="5409" y="1739"/>
                      <a:pt x="5459" y="1707"/>
                    </a:cubicBezTo>
                    <a:cubicBezTo>
                      <a:pt x="5500" y="1685"/>
                      <a:pt x="5544" y="1671"/>
                      <a:pt x="5588" y="1667"/>
                    </a:cubicBezTo>
                    <a:cubicBezTo>
                      <a:pt x="5690" y="1649"/>
                      <a:pt x="5789" y="1623"/>
                      <a:pt x="5887" y="1585"/>
                    </a:cubicBezTo>
                    <a:cubicBezTo>
                      <a:pt x="5927" y="1569"/>
                      <a:pt x="5965" y="1553"/>
                      <a:pt x="6003" y="1535"/>
                    </a:cubicBezTo>
                    <a:cubicBezTo>
                      <a:pt x="6130" y="1474"/>
                      <a:pt x="6262" y="1382"/>
                      <a:pt x="6294" y="1244"/>
                    </a:cubicBezTo>
                    <a:cubicBezTo>
                      <a:pt x="6302" y="1220"/>
                      <a:pt x="6300" y="1195"/>
                      <a:pt x="6292" y="1173"/>
                    </a:cubicBezTo>
                    <a:cubicBezTo>
                      <a:pt x="6275" y="1139"/>
                      <a:pt x="6237" y="1129"/>
                      <a:pt x="6198" y="1129"/>
                    </a:cubicBezTo>
                    <a:cubicBezTo>
                      <a:pt x="6182" y="1129"/>
                      <a:pt x="6167" y="1130"/>
                      <a:pt x="6152" y="1133"/>
                    </a:cubicBezTo>
                    <a:cubicBezTo>
                      <a:pt x="6100" y="1141"/>
                      <a:pt x="6048" y="1151"/>
                      <a:pt x="5997" y="1163"/>
                    </a:cubicBezTo>
                    <a:cubicBezTo>
                      <a:pt x="5785" y="1209"/>
                      <a:pt x="5584" y="1288"/>
                      <a:pt x="5397" y="1396"/>
                    </a:cubicBezTo>
                    <a:cubicBezTo>
                      <a:pt x="5435" y="1280"/>
                      <a:pt x="5471" y="1161"/>
                      <a:pt x="5465" y="1039"/>
                    </a:cubicBezTo>
                    <a:cubicBezTo>
                      <a:pt x="5457" y="918"/>
                      <a:pt x="5393" y="790"/>
                      <a:pt x="5279" y="746"/>
                    </a:cubicBezTo>
                    <a:cubicBezTo>
                      <a:pt x="5180" y="1169"/>
                      <a:pt x="5006" y="1547"/>
                      <a:pt x="4793" y="1926"/>
                    </a:cubicBezTo>
                    <a:lnTo>
                      <a:pt x="4540" y="1713"/>
                    </a:lnTo>
                    <a:cubicBezTo>
                      <a:pt x="4484" y="1665"/>
                      <a:pt x="4424" y="1615"/>
                      <a:pt x="4353" y="1601"/>
                    </a:cubicBezTo>
                    <a:cubicBezTo>
                      <a:pt x="4342" y="1599"/>
                      <a:pt x="4331" y="1598"/>
                      <a:pt x="4320" y="1598"/>
                    </a:cubicBezTo>
                    <a:cubicBezTo>
                      <a:pt x="4255" y="1598"/>
                      <a:pt x="4189" y="1633"/>
                      <a:pt x="4175" y="1695"/>
                    </a:cubicBezTo>
                    <a:cubicBezTo>
                      <a:pt x="4169" y="1735"/>
                      <a:pt x="4175" y="1774"/>
                      <a:pt x="4193" y="1812"/>
                    </a:cubicBezTo>
                    <a:cubicBezTo>
                      <a:pt x="4235" y="1912"/>
                      <a:pt x="4295" y="2006"/>
                      <a:pt x="4369" y="2085"/>
                    </a:cubicBezTo>
                    <a:cubicBezTo>
                      <a:pt x="4382" y="2097"/>
                      <a:pt x="4392" y="2115"/>
                      <a:pt x="4396" y="2133"/>
                    </a:cubicBezTo>
                    <a:cubicBezTo>
                      <a:pt x="4396" y="2151"/>
                      <a:pt x="4390" y="2169"/>
                      <a:pt x="4376" y="2185"/>
                    </a:cubicBezTo>
                    <a:cubicBezTo>
                      <a:pt x="4339" y="2235"/>
                      <a:pt x="4297" y="2283"/>
                      <a:pt x="4251" y="2327"/>
                    </a:cubicBezTo>
                    <a:cubicBezTo>
                      <a:pt x="4207" y="2372"/>
                      <a:pt x="4157" y="2412"/>
                      <a:pt x="4103" y="2444"/>
                    </a:cubicBezTo>
                    <a:cubicBezTo>
                      <a:pt x="3990" y="2511"/>
                      <a:pt x="3862" y="2537"/>
                      <a:pt x="3731" y="2537"/>
                    </a:cubicBezTo>
                    <a:cubicBezTo>
                      <a:pt x="3627" y="2537"/>
                      <a:pt x="3521" y="2520"/>
                      <a:pt x="3420" y="2494"/>
                    </a:cubicBezTo>
                    <a:cubicBezTo>
                      <a:pt x="3330" y="2249"/>
                      <a:pt x="3482" y="1988"/>
                      <a:pt x="3629" y="1771"/>
                    </a:cubicBezTo>
                    <a:lnTo>
                      <a:pt x="3928" y="1328"/>
                    </a:lnTo>
                    <a:cubicBezTo>
                      <a:pt x="4018" y="1195"/>
                      <a:pt x="4113" y="1057"/>
                      <a:pt x="4251" y="977"/>
                    </a:cubicBezTo>
                    <a:cubicBezTo>
                      <a:pt x="4287" y="957"/>
                      <a:pt x="4327" y="941"/>
                      <a:pt x="4349" y="906"/>
                    </a:cubicBezTo>
                    <a:cubicBezTo>
                      <a:pt x="4388" y="844"/>
                      <a:pt x="4343" y="754"/>
                      <a:pt x="4275" y="726"/>
                    </a:cubicBezTo>
                    <a:cubicBezTo>
                      <a:pt x="4251" y="717"/>
                      <a:pt x="4226" y="712"/>
                      <a:pt x="4201" y="712"/>
                    </a:cubicBezTo>
                    <a:cubicBezTo>
                      <a:pt x="4154" y="712"/>
                      <a:pt x="4106" y="727"/>
                      <a:pt x="4062" y="746"/>
                    </a:cubicBezTo>
                    <a:cubicBezTo>
                      <a:pt x="3952" y="796"/>
                      <a:pt x="3860" y="876"/>
                      <a:pt x="3795" y="975"/>
                    </a:cubicBezTo>
                    <a:cubicBezTo>
                      <a:pt x="3775" y="798"/>
                      <a:pt x="3753" y="619"/>
                      <a:pt x="3691" y="451"/>
                    </a:cubicBezTo>
                    <a:cubicBezTo>
                      <a:pt x="3629" y="284"/>
                      <a:pt x="3522" y="126"/>
                      <a:pt x="3366" y="39"/>
                    </a:cubicBezTo>
                    <a:lnTo>
                      <a:pt x="3366" y="39"/>
                    </a:lnTo>
                    <a:cubicBezTo>
                      <a:pt x="3362" y="304"/>
                      <a:pt x="3390" y="567"/>
                      <a:pt x="3450" y="824"/>
                    </a:cubicBezTo>
                    <a:cubicBezTo>
                      <a:pt x="3478" y="945"/>
                      <a:pt x="3512" y="1067"/>
                      <a:pt x="3504" y="1191"/>
                    </a:cubicBezTo>
                    <a:cubicBezTo>
                      <a:pt x="3496" y="1314"/>
                      <a:pt x="3434" y="1444"/>
                      <a:pt x="3318" y="1492"/>
                    </a:cubicBezTo>
                    <a:lnTo>
                      <a:pt x="3011" y="1047"/>
                    </a:lnTo>
                    <a:cubicBezTo>
                      <a:pt x="2916" y="1057"/>
                      <a:pt x="2858" y="1169"/>
                      <a:pt x="2866" y="1264"/>
                    </a:cubicBezTo>
                    <a:cubicBezTo>
                      <a:pt x="2874" y="1360"/>
                      <a:pt x="2926" y="1444"/>
                      <a:pt x="2966" y="1531"/>
                    </a:cubicBezTo>
                    <a:cubicBezTo>
                      <a:pt x="3087" y="1796"/>
                      <a:pt x="3093" y="2155"/>
                      <a:pt x="2993" y="2428"/>
                    </a:cubicBezTo>
                    <a:lnTo>
                      <a:pt x="2599" y="2189"/>
                    </a:lnTo>
                    <a:cubicBezTo>
                      <a:pt x="2555" y="2167"/>
                      <a:pt x="2517" y="2133"/>
                      <a:pt x="2489" y="2093"/>
                    </a:cubicBezTo>
                    <a:cubicBezTo>
                      <a:pt x="2459" y="2038"/>
                      <a:pt x="2469" y="1970"/>
                      <a:pt x="2477" y="1908"/>
                    </a:cubicBezTo>
                    <a:cubicBezTo>
                      <a:pt x="2513" y="1615"/>
                      <a:pt x="2479" y="1316"/>
                      <a:pt x="2382" y="1037"/>
                    </a:cubicBezTo>
                    <a:cubicBezTo>
                      <a:pt x="2350" y="948"/>
                      <a:pt x="2275" y="846"/>
                      <a:pt x="2192" y="846"/>
                    </a:cubicBezTo>
                    <a:cubicBezTo>
                      <a:pt x="2176" y="846"/>
                      <a:pt x="2160" y="850"/>
                      <a:pt x="2145" y="858"/>
                    </a:cubicBezTo>
                    <a:cubicBezTo>
                      <a:pt x="2196" y="1119"/>
                      <a:pt x="2202" y="1388"/>
                      <a:pt x="2156" y="1649"/>
                    </a:cubicBezTo>
                    <a:cubicBezTo>
                      <a:pt x="2146" y="1701"/>
                      <a:pt x="2129" y="1763"/>
                      <a:pt x="2079" y="1778"/>
                    </a:cubicBezTo>
                    <a:cubicBezTo>
                      <a:pt x="2069" y="1782"/>
                      <a:pt x="2059" y="1784"/>
                      <a:pt x="2049" y="1784"/>
                    </a:cubicBezTo>
                    <a:cubicBezTo>
                      <a:pt x="2011" y="1784"/>
                      <a:pt x="1977" y="1759"/>
                      <a:pt x="1945" y="1735"/>
                    </a:cubicBezTo>
                    <a:lnTo>
                      <a:pt x="1315" y="1270"/>
                    </a:lnTo>
                    <a:cubicBezTo>
                      <a:pt x="1286" y="1252"/>
                      <a:pt x="1262" y="1226"/>
                      <a:pt x="1248" y="1197"/>
                    </a:cubicBezTo>
                    <a:cubicBezTo>
                      <a:pt x="1234" y="1155"/>
                      <a:pt x="1252" y="1109"/>
                      <a:pt x="1268" y="1069"/>
                    </a:cubicBezTo>
                    <a:cubicBezTo>
                      <a:pt x="1405" y="692"/>
                      <a:pt x="1262" y="232"/>
                      <a:pt x="935" y="1"/>
                    </a:cubicBezTo>
                    <a:close/>
                  </a:path>
                </a:pathLst>
              </a:custGeom>
              <a:solidFill>
                <a:schemeClr val="accent1"/>
              </a:solidFill>
              <a:ln>
                <a:noFill/>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1" name="Google Shape;951;p23"/>
              <p:cNvSpPr/>
              <p:nvPr/>
            </p:nvSpPr>
            <p:spPr>
              <a:xfrm flipH="1">
                <a:off x="2430676" y="4499025"/>
                <a:ext cx="342912" cy="560162"/>
              </a:xfrm>
              <a:custGeom>
                <a:rect b="b" l="l" r="r" t="t"/>
                <a:pathLst>
                  <a:path extrusionOk="0" h="4504" w="2572">
                    <a:moveTo>
                      <a:pt x="304" y="0"/>
                    </a:moveTo>
                    <a:cubicBezTo>
                      <a:pt x="224" y="0"/>
                      <a:pt x="149" y="70"/>
                      <a:pt x="104" y="144"/>
                    </a:cubicBezTo>
                    <a:cubicBezTo>
                      <a:pt x="80" y="183"/>
                      <a:pt x="62" y="227"/>
                      <a:pt x="50" y="275"/>
                    </a:cubicBezTo>
                    <a:cubicBezTo>
                      <a:pt x="0" y="448"/>
                      <a:pt x="30" y="634"/>
                      <a:pt x="134" y="783"/>
                    </a:cubicBezTo>
                    <a:cubicBezTo>
                      <a:pt x="184" y="853"/>
                      <a:pt x="248" y="913"/>
                      <a:pt x="283" y="991"/>
                    </a:cubicBezTo>
                    <a:cubicBezTo>
                      <a:pt x="365" y="1176"/>
                      <a:pt x="254" y="1383"/>
                      <a:pt x="222" y="1584"/>
                    </a:cubicBezTo>
                    <a:cubicBezTo>
                      <a:pt x="182" y="1851"/>
                      <a:pt x="285" y="2118"/>
                      <a:pt x="497" y="2290"/>
                    </a:cubicBezTo>
                    <a:cubicBezTo>
                      <a:pt x="632" y="2397"/>
                      <a:pt x="816" y="2469"/>
                      <a:pt x="873" y="2633"/>
                    </a:cubicBezTo>
                    <a:cubicBezTo>
                      <a:pt x="955" y="2860"/>
                      <a:pt x="740" y="3135"/>
                      <a:pt x="867" y="3342"/>
                    </a:cubicBezTo>
                    <a:cubicBezTo>
                      <a:pt x="947" y="3472"/>
                      <a:pt x="1138" y="3515"/>
                      <a:pt x="1188" y="3659"/>
                    </a:cubicBezTo>
                    <a:cubicBezTo>
                      <a:pt x="1214" y="3729"/>
                      <a:pt x="1198" y="3804"/>
                      <a:pt x="1188" y="3878"/>
                    </a:cubicBezTo>
                    <a:cubicBezTo>
                      <a:pt x="1186" y="3896"/>
                      <a:pt x="1184" y="3914"/>
                      <a:pt x="1182" y="3932"/>
                    </a:cubicBezTo>
                    <a:cubicBezTo>
                      <a:pt x="1156" y="4280"/>
                      <a:pt x="1488" y="4503"/>
                      <a:pt x="1805" y="4503"/>
                    </a:cubicBezTo>
                    <a:cubicBezTo>
                      <a:pt x="1977" y="4503"/>
                      <a:pt x="2144" y="4438"/>
                      <a:pt x="2248" y="4291"/>
                    </a:cubicBezTo>
                    <a:cubicBezTo>
                      <a:pt x="2326" y="4175"/>
                      <a:pt x="2368" y="4042"/>
                      <a:pt x="2368" y="3902"/>
                    </a:cubicBezTo>
                    <a:cubicBezTo>
                      <a:pt x="2372" y="3836"/>
                      <a:pt x="2368" y="3770"/>
                      <a:pt x="2358" y="3707"/>
                    </a:cubicBezTo>
                    <a:cubicBezTo>
                      <a:pt x="2338" y="3589"/>
                      <a:pt x="2298" y="3472"/>
                      <a:pt x="2326" y="3356"/>
                    </a:cubicBezTo>
                    <a:cubicBezTo>
                      <a:pt x="2350" y="3256"/>
                      <a:pt x="2422" y="3177"/>
                      <a:pt x="2470" y="3085"/>
                    </a:cubicBezTo>
                    <a:cubicBezTo>
                      <a:pt x="2571" y="2882"/>
                      <a:pt x="2551" y="2637"/>
                      <a:pt x="2414" y="2455"/>
                    </a:cubicBezTo>
                    <a:cubicBezTo>
                      <a:pt x="2378" y="2407"/>
                      <a:pt x="2334" y="2364"/>
                      <a:pt x="2314" y="2306"/>
                    </a:cubicBezTo>
                    <a:cubicBezTo>
                      <a:pt x="2254" y="2116"/>
                      <a:pt x="2509" y="1917"/>
                      <a:pt x="2424" y="1740"/>
                    </a:cubicBezTo>
                    <a:cubicBezTo>
                      <a:pt x="2384" y="1658"/>
                      <a:pt x="2282" y="1614"/>
                      <a:pt x="2254" y="1529"/>
                    </a:cubicBezTo>
                    <a:cubicBezTo>
                      <a:pt x="2242" y="1485"/>
                      <a:pt x="2250" y="1439"/>
                      <a:pt x="2252" y="1395"/>
                    </a:cubicBezTo>
                    <a:cubicBezTo>
                      <a:pt x="2259" y="1255"/>
                      <a:pt x="2147" y="1095"/>
                      <a:pt x="2024" y="1095"/>
                    </a:cubicBezTo>
                    <a:cubicBezTo>
                      <a:pt x="2001" y="1095"/>
                      <a:pt x="1978" y="1100"/>
                      <a:pt x="1955" y="1112"/>
                    </a:cubicBezTo>
                    <a:cubicBezTo>
                      <a:pt x="1838" y="1174"/>
                      <a:pt x="1846" y="1347"/>
                      <a:pt x="1898" y="1469"/>
                    </a:cubicBezTo>
                    <a:cubicBezTo>
                      <a:pt x="1947" y="1592"/>
                      <a:pt x="2025" y="1718"/>
                      <a:pt x="1991" y="1847"/>
                    </a:cubicBezTo>
                    <a:cubicBezTo>
                      <a:pt x="1949" y="2007"/>
                      <a:pt x="1750" y="2091"/>
                      <a:pt x="1716" y="2254"/>
                    </a:cubicBezTo>
                    <a:cubicBezTo>
                      <a:pt x="1684" y="2415"/>
                      <a:pt x="1826" y="2547"/>
                      <a:pt x="1912" y="2686"/>
                    </a:cubicBezTo>
                    <a:cubicBezTo>
                      <a:pt x="2009" y="2846"/>
                      <a:pt x="2033" y="3065"/>
                      <a:pt x="1920" y="3213"/>
                    </a:cubicBezTo>
                    <a:cubicBezTo>
                      <a:pt x="1860" y="3290"/>
                      <a:pt x="1760" y="3333"/>
                      <a:pt x="1664" y="3333"/>
                    </a:cubicBezTo>
                    <a:cubicBezTo>
                      <a:pt x="1575" y="3333"/>
                      <a:pt x="1490" y="3297"/>
                      <a:pt x="1443" y="3220"/>
                    </a:cubicBezTo>
                    <a:cubicBezTo>
                      <a:pt x="1342" y="3049"/>
                      <a:pt x="1475" y="2830"/>
                      <a:pt x="1447" y="2633"/>
                    </a:cubicBezTo>
                    <a:cubicBezTo>
                      <a:pt x="1411" y="2395"/>
                      <a:pt x="1148" y="2230"/>
                      <a:pt x="1140" y="1991"/>
                    </a:cubicBezTo>
                    <a:cubicBezTo>
                      <a:pt x="1138" y="1863"/>
                      <a:pt x="1212" y="1744"/>
                      <a:pt x="1220" y="1616"/>
                    </a:cubicBezTo>
                    <a:cubicBezTo>
                      <a:pt x="1236" y="1403"/>
                      <a:pt x="1073" y="1218"/>
                      <a:pt x="901" y="1090"/>
                    </a:cubicBezTo>
                    <a:cubicBezTo>
                      <a:pt x="798" y="1012"/>
                      <a:pt x="678" y="933"/>
                      <a:pt x="644" y="807"/>
                    </a:cubicBezTo>
                    <a:cubicBezTo>
                      <a:pt x="624" y="735"/>
                      <a:pt x="634" y="658"/>
                      <a:pt x="636" y="584"/>
                    </a:cubicBezTo>
                    <a:cubicBezTo>
                      <a:pt x="636" y="401"/>
                      <a:pt x="572" y="223"/>
                      <a:pt x="453" y="86"/>
                    </a:cubicBezTo>
                    <a:cubicBezTo>
                      <a:pt x="443" y="74"/>
                      <a:pt x="431" y="62"/>
                      <a:pt x="419" y="52"/>
                    </a:cubicBezTo>
                    <a:cubicBezTo>
                      <a:pt x="397" y="30"/>
                      <a:pt x="373" y="14"/>
                      <a:pt x="343" y="6"/>
                    </a:cubicBezTo>
                    <a:cubicBezTo>
                      <a:pt x="330" y="2"/>
                      <a:pt x="317" y="0"/>
                      <a:pt x="304" y="0"/>
                    </a:cubicBezTo>
                    <a:close/>
                  </a:path>
                </a:pathLst>
              </a:custGeom>
              <a:solidFill>
                <a:schemeClr val="accent1"/>
              </a:solidFill>
              <a:ln>
                <a:noFill/>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2" name="Google Shape;952;p23"/>
              <p:cNvSpPr/>
              <p:nvPr/>
            </p:nvSpPr>
            <p:spPr>
              <a:xfrm flipH="1">
                <a:off x="4571990" y="4571532"/>
                <a:ext cx="725762" cy="371120"/>
              </a:xfrm>
              <a:custGeom>
                <a:rect b="b" l="l" r="r" t="t"/>
                <a:pathLst>
                  <a:path extrusionOk="0" h="2984" w="4676">
                    <a:moveTo>
                      <a:pt x="606" y="0"/>
                    </a:moveTo>
                    <a:lnTo>
                      <a:pt x="606" y="0"/>
                    </a:lnTo>
                    <a:cubicBezTo>
                      <a:pt x="531" y="154"/>
                      <a:pt x="670" y="333"/>
                      <a:pt x="640" y="499"/>
                    </a:cubicBezTo>
                    <a:cubicBezTo>
                      <a:pt x="613" y="654"/>
                      <a:pt x="446" y="739"/>
                      <a:pt x="283" y="739"/>
                    </a:cubicBezTo>
                    <a:cubicBezTo>
                      <a:pt x="244" y="739"/>
                      <a:pt x="205" y="734"/>
                      <a:pt x="168" y="724"/>
                    </a:cubicBezTo>
                    <a:cubicBezTo>
                      <a:pt x="142" y="716"/>
                      <a:pt x="113" y="709"/>
                      <a:pt x="86" y="709"/>
                    </a:cubicBezTo>
                    <a:cubicBezTo>
                      <a:pt x="57" y="709"/>
                      <a:pt x="32" y="718"/>
                      <a:pt x="21" y="744"/>
                    </a:cubicBezTo>
                    <a:cubicBezTo>
                      <a:pt x="1" y="786"/>
                      <a:pt x="42" y="831"/>
                      <a:pt x="82" y="855"/>
                    </a:cubicBezTo>
                    <a:cubicBezTo>
                      <a:pt x="227" y="948"/>
                      <a:pt x="451" y="1009"/>
                      <a:pt x="638" y="1009"/>
                    </a:cubicBezTo>
                    <a:cubicBezTo>
                      <a:pt x="672" y="1009"/>
                      <a:pt x="705" y="1007"/>
                      <a:pt x="736" y="1003"/>
                    </a:cubicBezTo>
                    <a:cubicBezTo>
                      <a:pt x="854" y="1055"/>
                      <a:pt x="959" y="1128"/>
                      <a:pt x="1051" y="1220"/>
                    </a:cubicBezTo>
                    <a:cubicBezTo>
                      <a:pt x="1117" y="1286"/>
                      <a:pt x="1180" y="1365"/>
                      <a:pt x="1272" y="1381"/>
                    </a:cubicBezTo>
                    <a:cubicBezTo>
                      <a:pt x="1286" y="1417"/>
                      <a:pt x="1250" y="1451"/>
                      <a:pt x="1218" y="1475"/>
                    </a:cubicBezTo>
                    <a:lnTo>
                      <a:pt x="1027" y="1615"/>
                    </a:lnTo>
                    <a:cubicBezTo>
                      <a:pt x="1047" y="1680"/>
                      <a:pt x="1115" y="1720"/>
                      <a:pt x="1182" y="1726"/>
                    </a:cubicBezTo>
                    <a:cubicBezTo>
                      <a:pt x="1250" y="1726"/>
                      <a:pt x="1318" y="1708"/>
                      <a:pt x="1378" y="1676"/>
                    </a:cubicBezTo>
                    <a:cubicBezTo>
                      <a:pt x="1437" y="1646"/>
                      <a:pt x="1507" y="1605"/>
                      <a:pt x="1573" y="1587"/>
                    </a:cubicBezTo>
                    <a:lnTo>
                      <a:pt x="2211" y="1907"/>
                    </a:lnTo>
                    <a:cubicBezTo>
                      <a:pt x="2256" y="1927"/>
                      <a:pt x="2298" y="1955"/>
                      <a:pt x="2334" y="1989"/>
                    </a:cubicBezTo>
                    <a:cubicBezTo>
                      <a:pt x="2402" y="2065"/>
                      <a:pt x="2404" y="2173"/>
                      <a:pt x="2410" y="2272"/>
                    </a:cubicBezTo>
                    <a:cubicBezTo>
                      <a:pt x="2418" y="2426"/>
                      <a:pt x="2444" y="2577"/>
                      <a:pt x="2484" y="2725"/>
                    </a:cubicBezTo>
                    <a:cubicBezTo>
                      <a:pt x="2502" y="2788"/>
                      <a:pt x="2522" y="2852"/>
                      <a:pt x="2545" y="2914"/>
                    </a:cubicBezTo>
                    <a:cubicBezTo>
                      <a:pt x="2657" y="2948"/>
                      <a:pt x="2736" y="2983"/>
                      <a:pt x="2833" y="2983"/>
                    </a:cubicBezTo>
                    <a:cubicBezTo>
                      <a:pt x="2866" y="2983"/>
                      <a:pt x="2901" y="2979"/>
                      <a:pt x="2940" y="2970"/>
                    </a:cubicBezTo>
                    <a:cubicBezTo>
                      <a:pt x="2948" y="2896"/>
                      <a:pt x="2956" y="2820"/>
                      <a:pt x="2964" y="2746"/>
                    </a:cubicBezTo>
                    <a:cubicBezTo>
                      <a:pt x="2982" y="2589"/>
                      <a:pt x="3000" y="2430"/>
                      <a:pt x="3018" y="2272"/>
                    </a:cubicBezTo>
                    <a:cubicBezTo>
                      <a:pt x="3030" y="2212"/>
                      <a:pt x="3040" y="2147"/>
                      <a:pt x="3085" y="2107"/>
                    </a:cubicBezTo>
                    <a:cubicBezTo>
                      <a:pt x="3121" y="2075"/>
                      <a:pt x="3171" y="2067"/>
                      <a:pt x="3217" y="2059"/>
                    </a:cubicBezTo>
                    <a:cubicBezTo>
                      <a:pt x="3372" y="2033"/>
                      <a:pt x="3522" y="1991"/>
                      <a:pt x="3665" y="1931"/>
                    </a:cubicBezTo>
                    <a:cubicBezTo>
                      <a:pt x="3799" y="1878"/>
                      <a:pt x="3932" y="1808"/>
                      <a:pt x="4078" y="1808"/>
                    </a:cubicBezTo>
                    <a:cubicBezTo>
                      <a:pt x="4080" y="1808"/>
                      <a:pt x="4081" y="1808"/>
                      <a:pt x="4083" y="1808"/>
                    </a:cubicBezTo>
                    <a:cubicBezTo>
                      <a:pt x="4205" y="1808"/>
                      <a:pt x="4336" y="1851"/>
                      <a:pt x="4453" y="1851"/>
                    </a:cubicBezTo>
                    <a:cubicBezTo>
                      <a:pt x="4519" y="1851"/>
                      <a:pt x="4581" y="1837"/>
                      <a:pt x="4634" y="1794"/>
                    </a:cubicBezTo>
                    <a:cubicBezTo>
                      <a:pt x="4654" y="1782"/>
                      <a:pt x="4666" y="1762"/>
                      <a:pt x="4670" y="1738"/>
                    </a:cubicBezTo>
                    <a:cubicBezTo>
                      <a:pt x="4676" y="1696"/>
                      <a:pt x="4632" y="1666"/>
                      <a:pt x="4592" y="1648"/>
                    </a:cubicBezTo>
                    <a:cubicBezTo>
                      <a:pt x="4490" y="1605"/>
                      <a:pt x="4380" y="1582"/>
                      <a:pt x="4269" y="1582"/>
                    </a:cubicBezTo>
                    <a:cubicBezTo>
                      <a:pt x="4189" y="1582"/>
                      <a:pt x="4108" y="1594"/>
                      <a:pt x="4030" y="1619"/>
                    </a:cubicBezTo>
                    <a:cubicBezTo>
                      <a:pt x="4168" y="1539"/>
                      <a:pt x="4255" y="1399"/>
                      <a:pt x="4265" y="1242"/>
                    </a:cubicBezTo>
                    <a:cubicBezTo>
                      <a:pt x="4269" y="1224"/>
                      <a:pt x="4265" y="1208"/>
                      <a:pt x="4255" y="1192"/>
                    </a:cubicBezTo>
                    <a:cubicBezTo>
                      <a:pt x="4247" y="1182"/>
                      <a:pt x="4237" y="1178"/>
                      <a:pt x="4226" y="1178"/>
                    </a:cubicBezTo>
                    <a:cubicBezTo>
                      <a:pt x="4199" y="1178"/>
                      <a:pt x="4166" y="1204"/>
                      <a:pt x="4146" y="1228"/>
                    </a:cubicBezTo>
                    <a:cubicBezTo>
                      <a:pt x="3861" y="1561"/>
                      <a:pt x="3440" y="1738"/>
                      <a:pt x="3036" y="1904"/>
                    </a:cubicBezTo>
                    <a:cubicBezTo>
                      <a:pt x="3006" y="1812"/>
                      <a:pt x="2940" y="1728"/>
                      <a:pt x="2910" y="1636"/>
                    </a:cubicBezTo>
                    <a:cubicBezTo>
                      <a:pt x="3149" y="1573"/>
                      <a:pt x="3351" y="1413"/>
                      <a:pt x="3466" y="1194"/>
                    </a:cubicBezTo>
                    <a:cubicBezTo>
                      <a:pt x="3486" y="1160"/>
                      <a:pt x="3502" y="1122"/>
                      <a:pt x="3536" y="1102"/>
                    </a:cubicBezTo>
                    <a:cubicBezTo>
                      <a:pt x="3562" y="1088"/>
                      <a:pt x="3590" y="1080"/>
                      <a:pt x="3620" y="1076"/>
                    </a:cubicBezTo>
                    <a:cubicBezTo>
                      <a:pt x="3709" y="1061"/>
                      <a:pt x="3799" y="1033"/>
                      <a:pt x="3883" y="995"/>
                    </a:cubicBezTo>
                    <a:lnTo>
                      <a:pt x="3887" y="991"/>
                    </a:lnTo>
                    <a:cubicBezTo>
                      <a:pt x="3970" y="951"/>
                      <a:pt x="4054" y="891"/>
                      <a:pt x="4076" y="803"/>
                    </a:cubicBezTo>
                    <a:cubicBezTo>
                      <a:pt x="4080" y="788"/>
                      <a:pt x="4080" y="772"/>
                      <a:pt x="4074" y="758"/>
                    </a:cubicBezTo>
                    <a:cubicBezTo>
                      <a:pt x="4064" y="735"/>
                      <a:pt x="4040" y="729"/>
                      <a:pt x="4015" y="729"/>
                    </a:cubicBezTo>
                    <a:cubicBezTo>
                      <a:pt x="4004" y="729"/>
                      <a:pt x="3992" y="730"/>
                      <a:pt x="3982" y="732"/>
                    </a:cubicBezTo>
                    <a:cubicBezTo>
                      <a:pt x="3811" y="758"/>
                      <a:pt x="3645" y="815"/>
                      <a:pt x="3494" y="903"/>
                    </a:cubicBezTo>
                    <a:cubicBezTo>
                      <a:pt x="3520" y="827"/>
                      <a:pt x="3544" y="750"/>
                      <a:pt x="3538" y="670"/>
                    </a:cubicBezTo>
                    <a:cubicBezTo>
                      <a:pt x="3534" y="592"/>
                      <a:pt x="3492" y="511"/>
                      <a:pt x="3418" y="481"/>
                    </a:cubicBezTo>
                    <a:cubicBezTo>
                      <a:pt x="3380" y="646"/>
                      <a:pt x="3323" y="805"/>
                      <a:pt x="3251" y="957"/>
                    </a:cubicBezTo>
                    <a:cubicBezTo>
                      <a:pt x="3207" y="1055"/>
                      <a:pt x="3157" y="1150"/>
                      <a:pt x="3101" y="1246"/>
                    </a:cubicBezTo>
                    <a:lnTo>
                      <a:pt x="2940" y="1106"/>
                    </a:lnTo>
                    <a:cubicBezTo>
                      <a:pt x="2906" y="1073"/>
                      <a:pt x="2864" y="1049"/>
                      <a:pt x="2818" y="1035"/>
                    </a:cubicBezTo>
                    <a:cubicBezTo>
                      <a:pt x="2812" y="1034"/>
                      <a:pt x="2805" y="1033"/>
                      <a:pt x="2799" y="1033"/>
                    </a:cubicBezTo>
                    <a:cubicBezTo>
                      <a:pt x="2756" y="1033"/>
                      <a:pt x="2711" y="1055"/>
                      <a:pt x="2703" y="1096"/>
                    </a:cubicBezTo>
                    <a:cubicBezTo>
                      <a:pt x="2699" y="1120"/>
                      <a:pt x="2703" y="1146"/>
                      <a:pt x="2715" y="1170"/>
                    </a:cubicBezTo>
                    <a:cubicBezTo>
                      <a:pt x="2743" y="1236"/>
                      <a:pt x="2781" y="1296"/>
                      <a:pt x="2828" y="1348"/>
                    </a:cubicBezTo>
                    <a:cubicBezTo>
                      <a:pt x="2838" y="1355"/>
                      <a:pt x="2844" y="1367"/>
                      <a:pt x="2846" y="1379"/>
                    </a:cubicBezTo>
                    <a:cubicBezTo>
                      <a:pt x="2846" y="1391"/>
                      <a:pt x="2842" y="1403"/>
                      <a:pt x="2834" y="1411"/>
                    </a:cubicBezTo>
                    <a:cubicBezTo>
                      <a:pt x="2810" y="1445"/>
                      <a:pt x="2783" y="1475"/>
                      <a:pt x="2753" y="1503"/>
                    </a:cubicBezTo>
                    <a:cubicBezTo>
                      <a:pt x="2725" y="1533"/>
                      <a:pt x="2693" y="1559"/>
                      <a:pt x="2657" y="1581"/>
                    </a:cubicBezTo>
                    <a:cubicBezTo>
                      <a:pt x="2584" y="1624"/>
                      <a:pt x="2502" y="1640"/>
                      <a:pt x="2418" y="1640"/>
                    </a:cubicBezTo>
                    <a:cubicBezTo>
                      <a:pt x="2351" y="1640"/>
                      <a:pt x="2281" y="1629"/>
                      <a:pt x="2215" y="1613"/>
                    </a:cubicBezTo>
                    <a:cubicBezTo>
                      <a:pt x="2157" y="1455"/>
                      <a:pt x="2254" y="1286"/>
                      <a:pt x="2350" y="1144"/>
                    </a:cubicBezTo>
                    <a:lnTo>
                      <a:pt x="2484" y="949"/>
                    </a:lnTo>
                    <a:lnTo>
                      <a:pt x="2543" y="857"/>
                    </a:lnTo>
                    <a:cubicBezTo>
                      <a:pt x="2603" y="772"/>
                      <a:pt x="2663" y="684"/>
                      <a:pt x="2755" y="632"/>
                    </a:cubicBezTo>
                    <a:cubicBezTo>
                      <a:pt x="2779" y="620"/>
                      <a:pt x="2801" y="606"/>
                      <a:pt x="2816" y="584"/>
                    </a:cubicBezTo>
                    <a:cubicBezTo>
                      <a:pt x="2842" y="544"/>
                      <a:pt x="2812" y="487"/>
                      <a:pt x="2769" y="469"/>
                    </a:cubicBezTo>
                    <a:cubicBezTo>
                      <a:pt x="2751" y="463"/>
                      <a:pt x="2733" y="461"/>
                      <a:pt x="2715" y="461"/>
                    </a:cubicBezTo>
                    <a:cubicBezTo>
                      <a:pt x="2686" y="461"/>
                      <a:pt x="2657" y="468"/>
                      <a:pt x="2631" y="483"/>
                    </a:cubicBezTo>
                    <a:cubicBezTo>
                      <a:pt x="2561" y="515"/>
                      <a:pt x="2500" y="566"/>
                      <a:pt x="2458" y="632"/>
                    </a:cubicBezTo>
                    <a:cubicBezTo>
                      <a:pt x="2446" y="517"/>
                      <a:pt x="2432" y="399"/>
                      <a:pt x="2392" y="291"/>
                    </a:cubicBezTo>
                    <a:cubicBezTo>
                      <a:pt x="2352" y="182"/>
                      <a:pt x="2282" y="80"/>
                      <a:pt x="2181" y="24"/>
                    </a:cubicBezTo>
                    <a:lnTo>
                      <a:pt x="2181" y="24"/>
                    </a:lnTo>
                    <a:cubicBezTo>
                      <a:pt x="2179" y="196"/>
                      <a:pt x="2197" y="365"/>
                      <a:pt x="2235" y="532"/>
                    </a:cubicBezTo>
                    <a:cubicBezTo>
                      <a:pt x="2252" y="610"/>
                      <a:pt x="2276" y="690"/>
                      <a:pt x="2270" y="770"/>
                    </a:cubicBezTo>
                    <a:cubicBezTo>
                      <a:pt x="2264" y="849"/>
                      <a:pt x="2229" y="925"/>
                      <a:pt x="2161" y="959"/>
                    </a:cubicBezTo>
                    <a:cubicBezTo>
                      <a:pt x="2157" y="961"/>
                      <a:pt x="2155" y="963"/>
                      <a:pt x="2151" y="965"/>
                    </a:cubicBezTo>
                    <a:lnTo>
                      <a:pt x="2147" y="959"/>
                    </a:lnTo>
                    <a:lnTo>
                      <a:pt x="1952" y="678"/>
                    </a:lnTo>
                    <a:cubicBezTo>
                      <a:pt x="1890" y="684"/>
                      <a:pt x="1852" y="756"/>
                      <a:pt x="1858" y="817"/>
                    </a:cubicBezTo>
                    <a:cubicBezTo>
                      <a:pt x="1862" y="871"/>
                      <a:pt x="1890" y="923"/>
                      <a:pt x="1914" y="973"/>
                    </a:cubicBezTo>
                    <a:lnTo>
                      <a:pt x="1922" y="991"/>
                    </a:lnTo>
                    <a:cubicBezTo>
                      <a:pt x="1999" y="1162"/>
                      <a:pt x="2003" y="1393"/>
                      <a:pt x="1940" y="1571"/>
                    </a:cubicBezTo>
                    <a:lnTo>
                      <a:pt x="1685" y="1415"/>
                    </a:lnTo>
                    <a:cubicBezTo>
                      <a:pt x="1655" y="1401"/>
                      <a:pt x="1631" y="1379"/>
                      <a:pt x="1613" y="1353"/>
                    </a:cubicBezTo>
                    <a:cubicBezTo>
                      <a:pt x="1593" y="1318"/>
                      <a:pt x="1601" y="1274"/>
                      <a:pt x="1605" y="1234"/>
                    </a:cubicBezTo>
                    <a:cubicBezTo>
                      <a:pt x="1627" y="1045"/>
                      <a:pt x="1607" y="851"/>
                      <a:pt x="1543" y="672"/>
                    </a:cubicBezTo>
                    <a:cubicBezTo>
                      <a:pt x="1523" y="613"/>
                      <a:pt x="1474" y="547"/>
                      <a:pt x="1420" y="547"/>
                    </a:cubicBezTo>
                    <a:cubicBezTo>
                      <a:pt x="1410" y="547"/>
                      <a:pt x="1400" y="549"/>
                      <a:pt x="1390" y="554"/>
                    </a:cubicBezTo>
                    <a:cubicBezTo>
                      <a:pt x="1421" y="708"/>
                      <a:pt x="1425" y="863"/>
                      <a:pt x="1406" y="1019"/>
                    </a:cubicBezTo>
                    <a:cubicBezTo>
                      <a:pt x="1402" y="1035"/>
                      <a:pt x="1400" y="1051"/>
                      <a:pt x="1398" y="1067"/>
                    </a:cubicBezTo>
                    <a:cubicBezTo>
                      <a:pt x="1392" y="1100"/>
                      <a:pt x="1380" y="1140"/>
                      <a:pt x="1348" y="1150"/>
                    </a:cubicBezTo>
                    <a:cubicBezTo>
                      <a:pt x="1341" y="1153"/>
                      <a:pt x="1335" y="1154"/>
                      <a:pt x="1329" y="1154"/>
                    </a:cubicBezTo>
                    <a:cubicBezTo>
                      <a:pt x="1304" y="1154"/>
                      <a:pt x="1281" y="1137"/>
                      <a:pt x="1260" y="1122"/>
                    </a:cubicBezTo>
                    <a:lnTo>
                      <a:pt x="1160" y="1049"/>
                    </a:lnTo>
                    <a:lnTo>
                      <a:pt x="852" y="821"/>
                    </a:lnTo>
                    <a:cubicBezTo>
                      <a:pt x="834" y="809"/>
                      <a:pt x="818" y="794"/>
                      <a:pt x="810" y="774"/>
                    </a:cubicBezTo>
                    <a:cubicBezTo>
                      <a:pt x="800" y="748"/>
                      <a:pt x="812" y="718"/>
                      <a:pt x="822" y="692"/>
                    </a:cubicBezTo>
                    <a:cubicBezTo>
                      <a:pt x="907" y="439"/>
                      <a:pt x="822" y="158"/>
                      <a:pt x="606" y="0"/>
                    </a:cubicBezTo>
                    <a:close/>
                  </a:path>
                </a:pathLst>
              </a:custGeom>
              <a:solidFill>
                <a:schemeClr val="accent1"/>
              </a:solidFill>
              <a:ln>
                <a:noFill/>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53" name="Google Shape;953;p23"/>
            <p:cNvSpPr/>
            <p:nvPr/>
          </p:nvSpPr>
          <p:spPr>
            <a:xfrm>
              <a:off x="-678091" y="4679808"/>
              <a:ext cx="10546750" cy="1248575"/>
            </a:xfrm>
            <a:custGeom>
              <a:rect b="b" l="l" r="r" t="t"/>
              <a:pathLst>
                <a:path extrusionOk="0" h="49943" w="421870">
                  <a:moveTo>
                    <a:pt x="21063" y="6089"/>
                  </a:moveTo>
                  <a:cubicBezTo>
                    <a:pt x="26338" y="3171"/>
                    <a:pt x="31950" y="1824"/>
                    <a:pt x="40593" y="1375"/>
                  </a:cubicBezTo>
                  <a:cubicBezTo>
                    <a:pt x="49236" y="926"/>
                    <a:pt x="62368" y="1599"/>
                    <a:pt x="72919" y="3395"/>
                  </a:cubicBezTo>
                  <a:cubicBezTo>
                    <a:pt x="83470" y="5191"/>
                    <a:pt x="94470" y="10803"/>
                    <a:pt x="103898" y="12150"/>
                  </a:cubicBezTo>
                  <a:cubicBezTo>
                    <a:pt x="113326" y="13497"/>
                    <a:pt x="120173" y="10579"/>
                    <a:pt x="129489" y="11477"/>
                  </a:cubicBezTo>
                  <a:cubicBezTo>
                    <a:pt x="138805" y="12375"/>
                    <a:pt x="151600" y="17201"/>
                    <a:pt x="159794" y="17538"/>
                  </a:cubicBezTo>
                  <a:cubicBezTo>
                    <a:pt x="167988" y="17875"/>
                    <a:pt x="170121" y="14732"/>
                    <a:pt x="178651" y="13497"/>
                  </a:cubicBezTo>
                  <a:cubicBezTo>
                    <a:pt x="187182" y="12262"/>
                    <a:pt x="203120" y="10691"/>
                    <a:pt x="210977" y="10130"/>
                  </a:cubicBezTo>
                  <a:cubicBezTo>
                    <a:pt x="218834" y="9569"/>
                    <a:pt x="217936" y="9793"/>
                    <a:pt x="225793" y="10130"/>
                  </a:cubicBezTo>
                  <a:cubicBezTo>
                    <a:pt x="233650" y="10467"/>
                    <a:pt x="248466" y="11926"/>
                    <a:pt x="258119" y="12150"/>
                  </a:cubicBezTo>
                  <a:cubicBezTo>
                    <a:pt x="267772" y="12375"/>
                    <a:pt x="275741" y="11140"/>
                    <a:pt x="283710" y="11477"/>
                  </a:cubicBezTo>
                  <a:cubicBezTo>
                    <a:pt x="291679" y="11814"/>
                    <a:pt x="298302" y="14059"/>
                    <a:pt x="305934" y="14171"/>
                  </a:cubicBezTo>
                  <a:cubicBezTo>
                    <a:pt x="313567" y="14283"/>
                    <a:pt x="323220" y="13497"/>
                    <a:pt x="329505" y="12150"/>
                  </a:cubicBezTo>
                  <a:cubicBezTo>
                    <a:pt x="335791" y="10803"/>
                    <a:pt x="335566" y="6875"/>
                    <a:pt x="343647" y="6089"/>
                  </a:cubicBezTo>
                  <a:cubicBezTo>
                    <a:pt x="351728" y="5303"/>
                    <a:pt x="369350" y="8334"/>
                    <a:pt x="377993" y="7436"/>
                  </a:cubicBezTo>
                  <a:cubicBezTo>
                    <a:pt x="386636" y="6538"/>
                    <a:pt x="390789" y="-2554"/>
                    <a:pt x="395503" y="701"/>
                  </a:cubicBezTo>
                  <a:cubicBezTo>
                    <a:pt x="400217" y="3956"/>
                    <a:pt x="444889" y="18772"/>
                    <a:pt x="406278" y="26966"/>
                  </a:cubicBezTo>
                  <a:cubicBezTo>
                    <a:pt x="367667" y="35160"/>
                    <a:pt x="230058" y="51211"/>
                    <a:pt x="163835" y="49864"/>
                  </a:cubicBezTo>
                  <a:cubicBezTo>
                    <a:pt x="97612" y="48517"/>
                    <a:pt x="32736" y="26181"/>
                    <a:pt x="8941" y="18885"/>
                  </a:cubicBezTo>
                  <a:cubicBezTo>
                    <a:pt x="-14854" y="11589"/>
                    <a:pt x="15788" y="9007"/>
                    <a:pt x="21063" y="6089"/>
                  </a:cubicBezTo>
                  <a:close/>
                </a:path>
              </a:pathLst>
            </a:custGeom>
            <a:solidFill>
              <a:schemeClr val="accent1"/>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4" name="Google Shape;954;p23"/>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5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55" name="Shape 955"/>
        <p:cNvGrpSpPr/>
        <p:nvPr/>
      </p:nvGrpSpPr>
      <p:grpSpPr>
        <a:xfrm>
          <a:off x="0" y="0"/>
          <a:ext cx="0" cy="0"/>
          <a:chOff x="0" y="0"/>
          <a:chExt cx="0" cy="0"/>
        </a:xfrm>
      </p:grpSpPr>
      <p:sp>
        <p:nvSpPr>
          <p:cNvPr id="956" name="Google Shape;956;p24"/>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957" name="Google Shape;957;p24"/>
          <p:cNvSpPr/>
          <p:nvPr/>
        </p:nvSpPr>
        <p:spPr>
          <a:xfrm>
            <a:off x="-188819" y="3914253"/>
            <a:ext cx="10229825" cy="1430975"/>
          </a:xfrm>
          <a:custGeom>
            <a:rect b="b" l="l" r="r" t="t"/>
            <a:pathLst>
              <a:path extrusionOk="0" h="57239" w="409193">
                <a:moveTo>
                  <a:pt x="8724" y="19026"/>
                </a:moveTo>
                <a:cubicBezTo>
                  <a:pt x="8139" y="11905"/>
                  <a:pt x="25211" y="9661"/>
                  <a:pt x="32722" y="10832"/>
                </a:cubicBezTo>
                <a:cubicBezTo>
                  <a:pt x="40234" y="12003"/>
                  <a:pt x="41794" y="22831"/>
                  <a:pt x="53793" y="26050"/>
                </a:cubicBezTo>
                <a:cubicBezTo>
                  <a:pt x="65792" y="29269"/>
                  <a:pt x="86278" y="28489"/>
                  <a:pt x="104716" y="30147"/>
                </a:cubicBezTo>
                <a:cubicBezTo>
                  <a:pt x="123154" y="31805"/>
                  <a:pt x="149201" y="36683"/>
                  <a:pt x="164419" y="36000"/>
                </a:cubicBezTo>
                <a:cubicBezTo>
                  <a:pt x="179637" y="35317"/>
                  <a:pt x="182466" y="26635"/>
                  <a:pt x="196026" y="26050"/>
                </a:cubicBezTo>
                <a:cubicBezTo>
                  <a:pt x="209586" y="25465"/>
                  <a:pt x="226560" y="33171"/>
                  <a:pt x="245778" y="32488"/>
                </a:cubicBezTo>
                <a:cubicBezTo>
                  <a:pt x="264996" y="31805"/>
                  <a:pt x="293384" y="23709"/>
                  <a:pt x="311334" y="21953"/>
                </a:cubicBezTo>
                <a:cubicBezTo>
                  <a:pt x="329284" y="20197"/>
                  <a:pt x="342941" y="25563"/>
                  <a:pt x="353477" y="21953"/>
                </a:cubicBezTo>
                <a:cubicBezTo>
                  <a:pt x="364013" y="18344"/>
                  <a:pt x="366452" y="-2728"/>
                  <a:pt x="374549" y="296"/>
                </a:cubicBezTo>
                <a:cubicBezTo>
                  <a:pt x="382646" y="3320"/>
                  <a:pt x="402644" y="31026"/>
                  <a:pt x="402059" y="40098"/>
                </a:cubicBezTo>
                <a:cubicBezTo>
                  <a:pt x="401474" y="49171"/>
                  <a:pt x="432008" y="52487"/>
                  <a:pt x="371037" y="54731"/>
                </a:cubicBezTo>
                <a:cubicBezTo>
                  <a:pt x="310066" y="56975"/>
                  <a:pt x="96620" y="59511"/>
                  <a:pt x="36234" y="53560"/>
                </a:cubicBezTo>
                <a:cubicBezTo>
                  <a:pt x="-24151" y="47609"/>
                  <a:pt x="9309" y="26147"/>
                  <a:pt x="8724" y="19026"/>
                </a:cubicBezTo>
                <a:close/>
              </a:path>
            </a:pathLst>
          </a:custGeom>
          <a:solidFill>
            <a:schemeClr val="lt2"/>
          </a:solidFill>
          <a:ln cap="flat" cmpd="sng" w="9525">
            <a:solidFill>
              <a:schemeClr val="dk2"/>
            </a:solidFill>
            <a:prstDash val="solid"/>
            <a:round/>
            <a:headEnd len="sm" w="sm" type="none"/>
            <a:tailEnd len="sm" w="sm" type="none"/>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24"/>
          <p:cNvSpPr/>
          <p:nvPr/>
        </p:nvSpPr>
        <p:spPr>
          <a:xfrm>
            <a:off x="-938996" y="3852778"/>
            <a:ext cx="10830900" cy="1442550"/>
          </a:xfrm>
          <a:custGeom>
            <a:rect b="b" l="l" r="r" t="t"/>
            <a:pathLst>
              <a:path extrusionOk="0" h="57702" w="433236">
                <a:moveTo>
                  <a:pt x="15393" y="8643"/>
                </a:moveTo>
                <a:cubicBezTo>
                  <a:pt x="15686" y="69"/>
                  <a:pt x="29588" y="-1371"/>
                  <a:pt x="36977" y="1060"/>
                </a:cubicBezTo>
                <a:cubicBezTo>
                  <a:pt x="44366" y="3491"/>
                  <a:pt x="51074" y="19144"/>
                  <a:pt x="59727" y="23227"/>
                </a:cubicBezTo>
                <a:cubicBezTo>
                  <a:pt x="68380" y="27311"/>
                  <a:pt x="80395" y="23413"/>
                  <a:pt x="88895" y="25561"/>
                </a:cubicBezTo>
                <a:cubicBezTo>
                  <a:pt x="97395" y="27710"/>
                  <a:pt x="100648" y="34944"/>
                  <a:pt x="110725" y="36118"/>
                </a:cubicBezTo>
                <a:cubicBezTo>
                  <a:pt x="120802" y="37292"/>
                  <a:pt x="138723" y="31240"/>
                  <a:pt x="149356" y="32606"/>
                </a:cubicBezTo>
                <a:cubicBezTo>
                  <a:pt x="159989" y="33972"/>
                  <a:pt x="160672" y="42654"/>
                  <a:pt x="174525" y="44312"/>
                </a:cubicBezTo>
                <a:cubicBezTo>
                  <a:pt x="188378" y="45971"/>
                  <a:pt x="214132" y="41874"/>
                  <a:pt x="232472" y="42557"/>
                </a:cubicBezTo>
                <a:cubicBezTo>
                  <a:pt x="250812" y="43240"/>
                  <a:pt x="267298" y="48410"/>
                  <a:pt x="284565" y="48410"/>
                </a:cubicBezTo>
                <a:cubicBezTo>
                  <a:pt x="301832" y="48410"/>
                  <a:pt x="318806" y="43435"/>
                  <a:pt x="336073" y="42557"/>
                </a:cubicBezTo>
                <a:cubicBezTo>
                  <a:pt x="353340" y="41679"/>
                  <a:pt x="376851" y="47142"/>
                  <a:pt x="388167" y="43142"/>
                </a:cubicBezTo>
                <a:cubicBezTo>
                  <a:pt x="399483" y="39142"/>
                  <a:pt x="401044" y="16900"/>
                  <a:pt x="403970" y="18558"/>
                </a:cubicBezTo>
                <a:cubicBezTo>
                  <a:pt x="406897" y="20216"/>
                  <a:pt x="467185" y="47434"/>
                  <a:pt x="405726" y="53092"/>
                </a:cubicBezTo>
                <a:cubicBezTo>
                  <a:pt x="344268" y="58750"/>
                  <a:pt x="100275" y="59915"/>
                  <a:pt x="35219" y="52507"/>
                </a:cubicBezTo>
                <a:cubicBezTo>
                  <a:pt x="-29836" y="45099"/>
                  <a:pt x="15100" y="17218"/>
                  <a:pt x="15393" y="8643"/>
                </a:cubicBezTo>
                <a:close/>
              </a:path>
            </a:pathLst>
          </a:custGeom>
          <a:solidFill>
            <a:schemeClr val="accent1"/>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9" name="Google Shape;959;p24"/>
          <p:cNvGrpSpPr/>
          <p:nvPr/>
        </p:nvGrpSpPr>
        <p:grpSpPr>
          <a:xfrm>
            <a:off x="8283838" y="3717811"/>
            <a:ext cx="1265433" cy="1509393"/>
            <a:chOff x="14684536" y="2303902"/>
            <a:chExt cx="745864" cy="889657"/>
          </a:xfrm>
        </p:grpSpPr>
        <p:sp>
          <p:nvSpPr>
            <p:cNvPr id="960" name="Google Shape;960;p24"/>
            <p:cNvSpPr/>
            <p:nvPr/>
          </p:nvSpPr>
          <p:spPr>
            <a:xfrm>
              <a:off x="14765431" y="2303902"/>
              <a:ext cx="273755" cy="808573"/>
            </a:xfrm>
            <a:custGeom>
              <a:rect b="b" l="l" r="r" t="t"/>
              <a:pathLst>
                <a:path extrusionOk="0" h="4268" w="1445">
                  <a:moveTo>
                    <a:pt x="1280" y="0"/>
                  </a:moveTo>
                  <a:cubicBezTo>
                    <a:pt x="1261" y="0"/>
                    <a:pt x="1242" y="8"/>
                    <a:pt x="1226" y="27"/>
                  </a:cubicBezTo>
                  <a:cubicBezTo>
                    <a:pt x="981" y="312"/>
                    <a:pt x="1200" y="647"/>
                    <a:pt x="1186" y="968"/>
                  </a:cubicBezTo>
                  <a:cubicBezTo>
                    <a:pt x="1178" y="1121"/>
                    <a:pt x="1092" y="1267"/>
                    <a:pt x="1048" y="1414"/>
                  </a:cubicBezTo>
                  <a:cubicBezTo>
                    <a:pt x="1052" y="1364"/>
                    <a:pt x="1042" y="1317"/>
                    <a:pt x="1024" y="1271"/>
                  </a:cubicBezTo>
                  <a:cubicBezTo>
                    <a:pt x="963" y="1135"/>
                    <a:pt x="763" y="972"/>
                    <a:pt x="861" y="814"/>
                  </a:cubicBezTo>
                  <a:cubicBezTo>
                    <a:pt x="880" y="782"/>
                    <a:pt x="853" y="754"/>
                    <a:pt x="825" y="754"/>
                  </a:cubicBezTo>
                  <a:cubicBezTo>
                    <a:pt x="812" y="754"/>
                    <a:pt x="800" y="759"/>
                    <a:pt x="791" y="772"/>
                  </a:cubicBezTo>
                  <a:cubicBezTo>
                    <a:pt x="719" y="888"/>
                    <a:pt x="761" y="1010"/>
                    <a:pt x="829" y="1115"/>
                  </a:cubicBezTo>
                  <a:cubicBezTo>
                    <a:pt x="877" y="1187"/>
                    <a:pt x="931" y="1251"/>
                    <a:pt x="959" y="1332"/>
                  </a:cubicBezTo>
                  <a:cubicBezTo>
                    <a:pt x="985" y="1408"/>
                    <a:pt x="959" y="1492"/>
                    <a:pt x="935" y="1564"/>
                  </a:cubicBezTo>
                  <a:cubicBezTo>
                    <a:pt x="919" y="1611"/>
                    <a:pt x="899" y="1659"/>
                    <a:pt x="879" y="1705"/>
                  </a:cubicBezTo>
                  <a:cubicBezTo>
                    <a:pt x="847" y="1779"/>
                    <a:pt x="825" y="1859"/>
                    <a:pt x="813" y="1938"/>
                  </a:cubicBezTo>
                  <a:cubicBezTo>
                    <a:pt x="801" y="2070"/>
                    <a:pt x="889" y="2175"/>
                    <a:pt x="963" y="2273"/>
                  </a:cubicBezTo>
                  <a:cubicBezTo>
                    <a:pt x="1022" y="2353"/>
                    <a:pt x="1054" y="2431"/>
                    <a:pt x="1026" y="2530"/>
                  </a:cubicBezTo>
                  <a:cubicBezTo>
                    <a:pt x="1012" y="2580"/>
                    <a:pt x="989" y="2628"/>
                    <a:pt x="959" y="2672"/>
                  </a:cubicBezTo>
                  <a:cubicBezTo>
                    <a:pt x="859" y="2560"/>
                    <a:pt x="735" y="2476"/>
                    <a:pt x="632" y="2371"/>
                  </a:cubicBezTo>
                  <a:cubicBezTo>
                    <a:pt x="578" y="2313"/>
                    <a:pt x="536" y="2241"/>
                    <a:pt x="514" y="2165"/>
                  </a:cubicBezTo>
                  <a:cubicBezTo>
                    <a:pt x="486" y="2072"/>
                    <a:pt x="484" y="1970"/>
                    <a:pt x="506" y="1875"/>
                  </a:cubicBezTo>
                  <a:cubicBezTo>
                    <a:pt x="542" y="1709"/>
                    <a:pt x="680" y="1586"/>
                    <a:pt x="751" y="1434"/>
                  </a:cubicBezTo>
                  <a:cubicBezTo>
                    <a:pt x="821" y="1289"/>
                    <a:pt x="799" y="1141"/>
                    <a:pt x="721" y="1004"/>
                  </a:cubicBezTo>
                  <a:cubicBezTo>
                    <a:pt x="638" y="852"/>
                    <a:pt x="439" y="705"/>
                    <a:pt x="492" y="509"/>
                  </a:cubicBezTo>
                  <a:cubicBezTo>
                    <a:pt x="509" y="448"/>
                    <a:pt x="459" y="408"/>
                    <a:pt x="410" y="408"/>
                  </a:cubicBezTo>
                  <a:cubicBezTo>
                    <a:pt x="377" y="408"/>
                    <a:pt x="346" y="425"/>
                    <a:pt x="335" y="466"/>
                  </a:cubicBezTo>
                  <a:cubicBezTo>
                    <a:pt x="289" y="631"/>
                    <a:pt x="359" y="780"/>
                    <a:pt x="456" y="914"/>
                  </a:cubicBezTo>
                  <a:cubicBezTo>
                    <a:pt x="516" y="994"/>
                    <a:pt x="582" y="1067"/>
                    <a:pt x="618" y="1161"/>
                  </a:cubicBezTo>
                  <a:cubicBezTo>
                    <a:pt x="656" y="1261"/>
                    <a:pt x="616" y="1352"/>
                    <a:pt x="564" y="1438"/>
                  </a:cubicBezTo>
                  <a:cubicBezTo>
                    <a:pt x="498" y="1550"/>
                    <a:pt x="423" y="1645"/>
                    <a:pt x="375" y="1759"/>
                  </a:cubicBezTo>
                  <a:cubicBezTo>
                    <a:pt x="281" y="1623"/>
                    <a:pt x="46" y="1494"/>
                    <a:pt x="132" y="1319"/>
                  </a:cubicBezTo>
                  <a:cubicBezTo>
                    <a:pt x="148" y="1287"/>
                    <a:pt x="119" y="1257"/>
                    <a:pt x="93" y="1257"/>
                  </a:cubicBezTo>
                  <a:cubicBezTo>
                    <a:pt x="81" y="1257"/>
                    <a:pt x="69" y="1264"/>
                    <a:pt x="62" y="1279"/>
                  </a:cubicBezTo>
                  <a:cubicBezTo>
                    <a:pt x="0" y="1404"/>
                    <a:pt x="56" y="1520"/>
                    <a:pt x="140" y="1621"/>
                  </a:cubicBezTo>
                  <a:cubicBezTo>
                    <a:pt x="203" y="1697"/>
                    <a:pt x="281" y="1755"/>
                    <a:pt x="329" y="1843"/>
                  </a:cubicBezTo>
                  <a:cubicBezTo>
                    <a:pt x="335" y="1851"/>
                    <a:pt x="339" y="1861"/>
                    <a:pt x="341" y="1869"/>
                  </a:cubicBezTo>
                  <a:cubicBezTo>
                    <a:pt x="339" y="1879"/>
                    <a:pt x="337" y="1886"/>
                    <a:pt x="335" y="1896"/>
                  </a:cubicBezTo>
                  <a:cubicBezTo>
                    <a:pt x="327" y="1952"/>
                    <a:pt x="325" y="2008"/>
                    <a:pt x="331" y="2064"/>
                  </a:cubicBezTo>
                  <a:cubicBezTo>
                    <a:pt x="325" y="2076"/>
                    <a:pt x="321" y="2088"/>
                    <a:pt x="315" y="2100"/>
                  </a:cubicBezTo>
                  <a:cubicBezTo>
                    <a:pt x="229" y="2299"/>
                    <a:pt x="56" y="2478"/>
                    <a:pt x="94" y="2696"/>
                  </a:cubicBezTo>
                  <a:cubicBezTo>
                    <a:pt x="100" y="2727"/>
                    <a:pt x="110" y="2759"/>
                    <a:pt x="122" y="2789"/>
                  </a:cubicBezTo>
                  <a:cubicBezTo>
                    <a:pt x="219" y="3012"/>
                    <a:pt x="496" y="3126"/>
                    <a:pt x="660" y="3291"/>
                  </a:cubicBezTo>
                  <a:cubicBezTo>
                    <a:pt x="783" y="3417"/>
                    <a:pt x="791" y="3562"/>
                    <a:pt x="763" y="3730"/>
                  </a:cubicBezTo>
                  <a:cubicBezTo>
                    <a:pt x="739" y="3879"/>
                    <a:pt x="714" y="4023"/>
                    <a:pt x="797" y="4158"/>
                  </a:cubicBezTo>
                  <a:cubicBezTo>
                    <a:pt x="804" y="4171"/>
                    <a:pt x="816" y="4177"/>
                    <a:pt x="830" y="4177"/>
                  </a:cubicBezTo>
                  <a:cubicBezTo>
                    <a:pt x="834" y="4177"/>
                    <a:pt x="837" y="4177"/>
                    <a:pt x="841" y="4176"/>
                  </a:cubicBezTo>
                  <a:cubicBezTo>
                    <a:pt x="861" y="4172"/>
                    <a:pt x="875" y="4154"/>
                    <a:pt x="873" y="4134"/>
                  </a:cubicBezTo>
                  <a:cubicBezTo>
                    <a:pt x="873" y="4128"/>
                    <a:pt x="871" y="4122"/>
                    <a:pt x="867" y="4116"/>
                  </a:cubicBezTo>
                  <a:cubicBezTo>
                    <a:pt x="779" y="3971"/>
                    <a:pt x="839" y="3802"/>
                    <a:pt x="859" y="3644"/>
                  </a:cubicBezTo>
                  <a:cubicBezTo>
                    <a:pt x="877" y="3521"/>
                    <a:pt x="845" y="3395"/>
                    <a:pt x="769" y="3295"/>
                  </a:cubicBezTo>
                  <a:cubicBezTo>
                    <a:pt x="630" y="3106"/>
                    <a:pt x="399" y="3010"/>
                    <a:pt x="247" y="2831"/>
                  </a:cubicBezTo>
                  <a:cubicBezTo>
                    <a:pt x="187" y="2769"/>
                    <a:pt x="162" y="2684"/>
                    <a:pt x="171" y="2598"/>
                  </a:cubicBezTo>
                  <a:cubicBezTo>
                    <a:pt x="189" y="2464"/>
                    <a:pt x="287" y="2331"/>
                    <a:pt x="357" y="2201"/>
                  </a:cubicBezTo>
                  <a:cubicBezTo>
                    <a:pt x="367" y="2239"/>
                    <a:pt x="381" y="2277"/>
                    <a:pt x="399" y="2313"/>
                  </a:cubicBezTo>
                  <a:cubicBezTo>
                    <a:pt x="407" y="2333"/>
                    <a:pt x="417" y="2351"/>
                    <a:pt x="427" y="2369"/>
                  </a:cubicBezTo>
                  <a:cubicBezTo>
                    <a:pt x="502" y="2502"/>
                    <a:pt x="636" y="2594"/>
                    <a:pt x="751" y="2694"/>
                  </a:cubicBezTo>
                  <a:cubicBezTo>
                    <a:pt x="795" y="2731"/>
                    <a:pt x="833" y="2775"/>
                    <a:pt x="865" y="2825"/>
                  </a:cubicBezTo>
                  <a:cubicBezTo>
                    <a:pt x="799" y="2941"/>
                    <a:pt x="771" y="3074"/>
                    <a:pt x="783" y="3208"/>
                  </a:cubicBezTo>
                  <a:cubicBezTo>
                    <a:pt x="795" y="3297"/>
                    <a:pt x="829" y="3381"/>
                    <a:pt x="879" y="3455"/>
                  </a:cubicBezTo>
                  <a:cubicBezTo>
                    <a:pt x="865" y="3550"/>
                    <a:pt x="865" y="3646"/>
                    <a:pt x="883" y="3742"/>
                  </a:cubicBezTo>
                  <a:cubicBezTo>
                    <a:pt x="903" y="3831"/>
                    <a:pt x="937" y="3917"/>
                    <a:pt x="983" y="3997"/>
                  </a:cubicBezTo>
                  <a:cubicBezTo>
                    <a:pt x="1030" y="4079"/>
                    <a:pt x="1082" y="4156"/>
                    <a:pt x="1138" y="4232"/>
                  </a:cubicBezTo>
                  <a:cubicBezTo>
                    <a:pt x="1156" y="4257"/>
                    <a:pt x="1181" y="4267"/>
                    <a:pt x="1206" y="4267"/>
                  </a:cubicBezTo>
                  <a:cubicBezTo>
                    <a:pt x="1266" y="4267"/>
                    <a:pt x="1323" y="4209"/>
                    <a:pt x="1279" y="4148"/>
                  </a:cubicBezTo>
                  <a:cubicBezTo>
                    <a:pt x="1210" y="4057"/>
                    <a:pt x="1148" y="3957"/>
                    <a:pt x="1096" y="3853"/>
                  </a:cubicBezTo>
                  <a:cubicBezTo>
                    <a:pt x="1068" y="3794"/>
                    <a:pt x="1046" y="3728"/>
                    <a:pt x="1032" y="3662"/>
                  </a:cubicBezTo>
                  <a:cubicBezTo>
                    <a:pt x="1032" y="3658"/>
                    <a:pt x="1032" y="3654"/>
                    <a:pt x="1032" y="3650"/>
                  </a:cubicBezTo>
                  <a:cubicBezTo>
                    <a:pt x="1072" y="3694"/>
                    <a:pt x="1114" y="3740"/>
                    <a:pt x="1152" y="3784"/>
                  </a:cubicBezTo>
                  <a:cubicBezTo>
                    <a:pt x="1188" y="3822"/>
                    <a:pt x="1220" y="3863"/>
                    <a:pt x="1250" y="3905"/>
                  </a:cubicBezTo>
                  <a:cubicBezTo>
                    <a:pt x="1259" y="3918"/>
                    <a:pt x="1271" y="3924"/>
                    <a:pt x="1284" y="3924"/>
                  </a:cubicBezTo>
                  <a:cubicBezTo>
                    <a:pt x="1313" y="3924"/>
                    <a:pt x="1342" y="3894"/>
                    <a:pt x="1319" y="3863"/>
                  </a:cubicBezTo>
                  <a:cubicBezTo>
                    <a:pt x="1283" y="3814"/>
                    <a:pt x="1246" y="3766"/>
                    <a:pt x="1204" y="3720"/>
                  </a:cubicBezTo>
                  <a:cubicBezTo>
                    <a:pt x="1144" y="3652"/>
                    <a:pt x="1082" y="3586"/>
                    <a:pt x="1026" y="3517"/>
                  </a:cubicBezTo>
                  <a:cubicBezTo>
                    <a:pt x="1034" y="3441"/>
                    <a:pt x="1046" y="3365"/>
                    <a:pt x="1064" y="3291"/>
                  </a:cubicBezTo>
                  <a:lnTo>
                    <a:pt x="1064" y="3291"/>
                  </a:lnTo>
                  <a:cubicBezTo>
                    <a:pt x="1056" y="3447"/>
                    <a:pt x="1092" y="3600"/>
                    <a:pt x="1206" y="3716"/>
                  </a:cubicBezTo>
                  <a:cubicBezTo>
                    <a:pt x="1216" y="3724"/>
                    <a:pt x="1224" y="3734"/>
                    <a:pt x="1234" y="3740"/>
                  </a:cubicBezTo>
                  <a:cubicBezTo>
                    <a:pt x="1251" y="3755"/>
                    <a:pt x="1270" y="3761"/>
                    <a:pt x="1289" y="3761"/>
                  </a:cubicBezTo>
                  <a:cubicBezTo>
                    <a:pt x="1355" y="3761"/>
                    <a:pt x="1413" y="3679"/>
                    <a:pt x="1349" y="3624"/>
                  </a:cubicBezTo>
                  <a:cubicBezTo>
                    <a:pt x="1335" y="3612"/>
                    <a:pt x="1319" y="3598"/>
                    <a:pt x="1307" y="3584"/>
                  </a:cubicBezTo>
                  <a:cubicBezTo>
                    <a:pt x="1126" y="3373"/>
                    <a:pt x="1274" y="3042"/>
                    <a:pt x="1355" y="2815"/>
                  </a:cubicBezTo>
                  <a:cubicBezTo>
                    <a:pt x="1409" y="2668"/>
                    <a:pt x="1445" y="2514"/>
                    <a:pt x="1427" y="2355"/>
                  </a:cubicBezTo>
                  <a:cubicBezTo>
                    <a:pt x="1411" y="2221"/>
                    <a:pt x="1353" y="2096"/>
                    <a:pt x="1297" y="1974"/>
                  </a:cubicBezTo>
                  <a:cubicBezTo>
                    <a:pt x="1236" y="1835"/>
                    <a:pt x="1176" y="1699"/>
                    <a:pt x="1186" y="1546"/>
                  </a:cubicBezTo>
                  <a:cubicBezTo>
                    <a:pt x="1194" y="1416"/>
                    <a:pt x="1260" y="1293"/>
                    <a:pt x="1303" y="1169"/>
                  </a:cubicBezTo>
                  <a:cubicBezTo>
                    <a:pt x="1313" y="1143"/>
                    <a:pt x="1321" y="1119"/>
                    <a:pt x="1329" y="1093"/>
                  </a:cubicBezTo>
                  <a:cubicBezTo>
                    <a:pt x="1369" y="944"/>
                    <a:pt x="1343" y="792"/>
                    <a:pt x="1311" y="645"/>
                  </a:cubicBezTo>
                  <a:cubicBezTo>
                    <a:pt x="1274" y="484"/>
                    <a:pt x="1222" y="282"/>
                    <a:pt x="1341" y="143"/>
                  </a:cubicBezTo>
                  <a:cubicBezTo>
                    <a:pt x="1393" y="82"/>
                    <a:pt x="1339" y="0"/>
                    <a:pt x="128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1" name="Google Shape;961;p24"/>
            <p:cNvSpPr/>
            <p:nvPr/>
          </p:nvSpPr>
          <p:spPr>
            <a:xfrm>
              <a:off x="15020999" y="2344634"/>
              <a:ext cx="208206" cy="729383"/>
            </a:xfrm>
            <a:custGeom>
              <a:rect b="b" l="l" r="r" t="t"/>
              <a:pathLst>
                <a:path extrusionOk="0" h="3850" w="1099">
                  <a:moveTo>
                    <a:pt x="541" y="0"/>
                  </a:moveTo>
                  <a:cubicBezTo>
                    <a:pt x="500" y="0"/>
                    <a:pt x="460" y="26"/>
                    <a:pt x="461" y="79"/>
                  </a:cubicBezTo>
                  <a:cubicBezTo>
                    <a:pt x="463" y="227"/>
                    <a:pt x="363" y="340"/>
                    <a:pt x="275" y="448"/>
                  </a:cubicBezTo>
                  <a:cubicBezTo>
                    <a:pt x="188" y="556"/>
                    <a:pt x="94" y="671"/>
                    <a:pt x="62" y="813"/>
                  </a:cubicBezTo>
                  <a:cubicBezTo>
                    <a:pt x="26" y="966"/>
                    <a:pt x="94" y="1110"/>
                    <a:pt x="172" y="1237"/>
                  </a:cubicBezTo>
                  <a:cubicBezTo>
                    <a:pt x="263" y="1389"/>
                    <a:pt x="369" y="1526"/>
                    <a:pt x="275" y="1703"/>
                  </a:cubicBezTo>
                  <a:cubicBezTo>
                    <a:pt x="219" y="1811"/>
                    <a:pt x="150" y="1901"/>
                    <a:pt x="118" y="2008"/>
                  </a:cubicBezTo>
                  <a:cubicBezTo>
                    <a:pt x="102" y="2058"/>
                    <a:pt x="98" y="2110"/>
                    <a:pt x="102" y="2160"/>
                  </a:cubicBezTo>
                  <a:cubicBezTo>
                    <a:pt x="116" y="2335"/>
                    <a:pt x="227" y="2485"/>
                    <a:pt x="281" y="2650"/>
                  </a:cubicBezTo>
                  <a:cubicBezTo>
                    <a:pt x="355" y="2873"/>
                    <a:pt x="196" y="3070"/>
                    <a:pt x="108" y="3262"/>
                  </a:cubicBezTo>
                  <a:cubicBezTo>
                    <a:pt x="30" y="3429"/>
                    <a:pt x="0" y="3614"/>
                    <a:pt x="90" y="3782"/>
                  </a:cubicBezTo>
                  <a:cubicBezTo>
                    <a:pt x="104" y="3808"/>
                    <a:pt x="130" y="3823"/>
                    <a:pt x="158" y="3823"/>
                  </a:cubicBezTo>
                  <a:cubicBezTo>
                    <a:pt x="174" y="3823"/>
                    <a:pt x="190" y="3818"/>
                    <a:pt x="204" y="3808"/>
                  </a:cubicBezTo>
                  <a:cubicBezTo>
                    <a:pt x="219" y="3796"/>
                    <a:pt x="231" y="3782"/>
                    <a:pt x="237" y="3764"/>
                  </a:cubicBezTo>
                  <a:cubicBezTo>
                    <a:pt x="245" y="3742"/>
                    <a:pt x="243" y="3718"/>
                    <a:pt x="231" y="3698"/>
                  </a:cubicBezTo>
                  <a:cubicBezTo>
                    <a:pt x="126" y="3503"/>
                    <a:pt x="279" y="3284"/>
                    <a:pt x="367" y="3112"/>
                  </a:cubicBezTo>
                  <a:cubicBezTo>
                    <a:pt x="377" y="3094"/>
                    <a:pt x="383" y="3078"/>
                    <a:pt x="391" y="3062"/>
                  </a:cubicBezTo>
                  <a:cubicBezTo>
                    <a:pt x="429" y="3152"/>
                    <a:pt x="479" y="3240"/>
                    <a:pt x="520" y="3328"/>
                  </a:cubicBezTo>
                  <a:cubicBezTo>
                    <a:pt x="528" y="3345"/>
                    <a:pt x="534" y="3365"/>
                    <a:pt x="540" y="3383"/>
                  </a:cubicBezTo>
                  <a:cubicBezTo>
                    <a:pt x="572" y="3504"/>
                    <a:pt x="564" y="3686"/>
                    <a:pt x="416" y="3686"/>
                  </a:cubicBezTo>
                  <a:cubicBezTo>
                    <a:pt x="414" y="3686"/>
                    <a:pt x="412" y="3686"/>
                    <a:pt x="411" y="3686"/>
                  </a:cubicBezTo>
                  <a:cubicBezTo>
                    <a:pt x="409" y="3686"/>
                    <a:pt x="408" y="3686"/>
                    <a:pt x="407" y="3686"/>
                  </a:cubicBezTo>
                  <a:cubicBezTo>
                    <a:pt x="305" y="3686"/>
                    <a:pt x="306" y="3846"/>
                    <a:pt x="411" y="3850"/>
                  </a:cubicBezTo>
                  <a:cubicBezTo>
                    <a:pt x="414" y="3850"/>
                    <a:pt x="417" y="3850"/>
                    <a:pt x="419" y="3850"/>
                  </a:cubicBezTo>
                  <a:cubicBezTo>
                    <a:pt x="547" y="3850"/>
                    <a:pt x="647" y="3763"/>
                    <a:pt x="692" y="3644"/>
                  </a:cubicBezTo>
                  <a:cubicBezTo>
                    <a:pt x="748" y="3503"/>
                    <a:pt x="718" y="3371"/>
                    <a:pt x="658" y="3236"/>
                  </a:cubicBezTo>
                  <a:lnTo>
                    <a:pt x="648" y="3214"/>
                  </a:lnTo>
                  <a:cubicBezTo>
                    <a:pt x="558" y="3023"/>
                    <a:pt x="465" y="2867"/>
                    <a:pt x="522" y="2648"/>
                  </a:cubicBezTo>
                  <a:cubicBezTo>
                    <a:pt x="570" y="2467"/>
                    <a:pt x="742" y="2345"/>
                    <a:pt x="833" y="2188"/>
                  </a:cubicBezTo>
                  <a:cubicBezTo>
                    <a:pt x="1011" y="1877"/>
                    <a:pt x="811" y="1594"/>
                    <a:pt x="662" y="1321"/>
                  </a:cubicBezTo>
                  <a:cubicBezTo>
                    <a:pt x="632" y="1267"/>
                    <a:pt x="604" y="1209"/>
                    <a:pt x="580" y="1151"/>
                  </a:cubicBezTo>
                  <a:cubicBezTo>
                    <a:pt x="413" y="731"/>
                    <a:pt x="1098" y="653"/>
                    <a:pt x="1052" y="237"/>
                  </a:cubicBezTo>
                  <a:cubicBezTo>
                    <a:pt x="1046" y="186"/>
                    <a:pt x="1002" y="160"/>
                    <a:pt x="960" y="160"/>
                  </a:cubicBezTo>
                  <a:cubicBezTo>
                    <a:pt x="920" y="160"/>
                    <a:pt x="882" y="185"/>
                    <a:pt x="889" y="237"/>
                  </a:cubicBezTo>
                  <a:cubicBezTo>
                    <a:pt x="909" y="416"/>
                    <a:pt x="736" y="522"/>
                    <a:pt x="612" y="617"/>
                  </a:cubicBezTo>
                  <a:cubicBezTo>
                    <a:pt x="484" y="717"/>
                    <a:pt x="399" y="836"/>
                    <a:pt x="387" y="1002"/>
                  </a:cubicBezTo>
                  <a:cubicBezTo>
                    <a:pt x="375" y="1173"/>
                    <a:pt x="461" y="1317"/>
                    <a:pt x="550" y="1462"/>
                  </a:cubicBezTo>
                  <a:cubicBezTo>
                    <a:pt x="654" y="1626"/>
                    <a:pt x="760" y="1791"/>
                    <a:pt x="730" y="1994"/>
                  </a:cubicBezTo>
                  <a:cubicBezTo>
                    <a:pt x="706" y="2156"/>
                    <a:pt x="558" y="2275"/>
                    <a:pt x="465" y="2401"/>
                  </a:cubicBezTo>
                  <a:cubicBezTo>
                    <a:pt x="441" y="2433"/>
                    <a:pt x="419" y="2469"/>
                    <a:pt x="403" y="2504"/>
                  </a:cubicBezTo>
                  <a:cubicBezTo>
                    <a:pt x="349" y="2383"/>
                    <a:pt x="273" y="2265"/>
                    <a:pt x="263" y="2132"/>
                  </a:cubicBezTo>
                  <a:cubicBezTo>
                    <a:pt x="247" y="1956"/>
                    <a:pt x="425" y="1817"/>
                    <a:pt x="471" y="1656"/>
                  </a:cubicBezTo>
                  <a:cubicBezTo>
                    <a:pt x="481" y="1622"/>
                    <a:pt x="484" y="1584"/>
                    <a:pt x="482" y="1548"/>
                  </a:cubicBezTo>
                  <a:cubicBezTo>
                    <a:pt x="471" y="1283"/>
                    <a:pt x="150" y="1086"/>
                    <a:pt x="231" y="809"/>
                  </a:cubicBezTo>
                  <a:cubicBezTo>
                    <a:pt x="271" y="677"/>
                    <a:pt x="389" y="569"/>
                    <a:pt x="471" y="462"/>
                  </a:cubicBezTo>
                  <a:cubicBezTo>
                    <a:pt x="558" y="348"/>
                    <a:pt x="626" y="227"/>
                    <a:pt x="624" y="79"/>
                  </a:cubicBezTo>
                  <a:cubicBezTo>
                    <a:pt x="623" y="26"/>
                    <a:pt x="582" y="0"/>
                    <a:pt x="5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2" name="Google Shape;962;p24"/>
            <p:cNvSpPr/>
            <p:nvPr/>
          </p:nvSpPr>
          <p:spPr>
            <a:xfrm>
              <a:off x="15156077" y="2573868"/>
              <a:ext cx="110639" cy="553194"/>
            </a:xfrm>
            <a:custGeom>
              <a:rect b="b" l="l" r="r" t="t"/>
              <a:pathLst>
                <a:path extrusionOk="0" h="2920" w="584">
                  <a:moveTo>
                    <a:pt x="531" y="1"/>
                  </a:moveTo>
                  <a:cubicBezTo>
                    <a:pt x="526" y="1"/>
                    <a:pt x="522" y="1"/>
                    <a:pt x="517" y="3"/>
                  </a:cubicBezTo>
                  <a:cubicBezTo>
                    <a:pt x="306" y="79"/>
                    <a:pt x="214" y="278"/>
                    <a:pt x="240" y="493"/>
                  </a:cubicBezTo>
                  <a:cubicBezTo>
                    <a:pt x="258" y="637"/>
                    <a:pt x="324" y="774"/>
                    <a:pt x="367" y="914"/>
                  </a:cubicBezTo>
                  <a:cubicBezTo>
                    <a:pt x="379" y="954"/>
                    <a:pt x="387" y="998"/>
                    <a:pt x="391" y="1039"/>
                  </a:cubicBezTo>
                  <a:cubicBezTo>
                    <a:pt x="401" y="1161"/>
                    <a:pt x="369" y="1283"/>
                    <a:pt x="300" y="1382"/>
                  </a:cubicBezTo>
                  <a:cubicBezTo>
                    <a:pt x="168" y="1585"/>
                    <a:pt x="1" y="1753"/>
                    <a:pt x="47" y="2016"/>
                  </a:cubicBezTo>
                  <a:cubicBezTo>
                    <a:pt x="74" y="2175"/>
                    <a:pt x="164" y="2365"/>
                    <a:pt x="178" y="2540"/>
                  </a:cubicBezTo>
                  <a:cubicBezTo>
                    <a:pt x="186" y="2654"/>
                    <a:pt x="162" y="2761"/>
                    <a:pt x="66" y="2851"/>
                  </a:cubicBezTo>
                  <a:cubicBezTo>
                    <a:pt x="35" y="2879"/>
                    <a:pt x="64" y="2920"/>
                    <a:pt x="96" y="2920"/>
                  </a:cubicBezTo>
                  <a:cubicBezTo>
                    <a:pt x="106" y="2920"/>
                    <a:pt x="115" y="2917"/>
                    <a:pt x="124" y="2909"/>
                  </a:cubicBezTo>
                  <a:cubicBezTo>
                    <a:pt x="256" y="2785"/>
                    <a:pt x="276" y="2618"/>
                    <a:pt x="248" y="2450"/>
                  </a:cubicBezTo>
                  <a:cubicBezTo>
                    <a:pt x="244" y="2426"/>
                    <a:pt x="238" y="2399"/>
                    <a:pt x="232" y="2373"/>
                  </a:cubicBezTo>
                  <a:cubicBezTo>
                    <a:pt x="196" y="2223"/>
                    <a:pt x="128" y="2084"/>
                    <a:pt x="120" y="1928"/>
                  </a:cubicBezTo>
                  <a:cubicBezTo>
                    <a:pt x="112" y="1771"/>
                    <a:pt x="210" y="1645"/>
                    <a:pt x="296" y="1530"/>
                  </a:cubicBezTo>
                  <a:cubicBezTo>
                    <a:pt x="361" y="1440"/>
                    <a:pt x="421" y="1350"/>
                    <a:pt x="459" y="1247"/>
                  </a:cubicBezTo>
                  <a:cubicBezTo>
                    <a:pt x="491" y="1151"/>
                    <a:pt x="483" y="1049"/>
                    <a:pt x="461" y="954"/>
                  </a:cubicBezTo>
                  <a:cubicBezTo>
                    <a:pt x="457" y="932"/>
                    <a:pt x="451" y="912"/>
                    <a:pt x="445" y="892"/>
                  </a:cubicBezTo>
                  <a:cubicBezTo>
                    <a:pt x="375" y="631"/>
                    <a:pt x="162" y="216"/>
                    <a:pt x="539" y="83"/>
                  </a:cubicBezTo>
                  <a:cubicBezTo>
                    <a:pt x="584" y="67"/>
                    <a:pt x="570" y="1"/>
                    <a:pt x="5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3" name="Google Shape;963;p24"/>
            <p:cNvSpPr/>
            <p:nvPr/>
          </p:nvSpPr>
          <p:spPr>
            <a:xfrm>
              <a:off x="14684536" y="2652869"/>
              <a:ext cx="260873" cy="540690"/>
            </a:xfrm>
            <a:custGeom>
              <a:rect b="b" l="l" r="r" t="t"/>
              <a:pathLst>
                <a:path extrusionOk="0" h="2854" w="1377">
                  <a:moveTo>
                    <a:pt x="270" y="1"/>
                  </a:moveTo>
                  <a:cubicBezTo>
                    <a:pt x="246" y="1"/>
                    <a:pt x="220" y="21"/>
                    <a:pt x="226" y="52"/>
                  </a:cubicBezTo>
                  <a:cubicBezTo>
                    <a:pt x="282" y="323"/>
                    <a:pt x="1" y="543"/>
                    <a:pt x="5" y="816"/>
                  </a:cubicBezTo>
                  <a:cubicBezTo>
                    <a:pt x="9" y="1079"/>
                    <a:pt x="254" y="1254"/>
                    <a:pt x="449" y="1402"/>
                  </a:cubicBezTo>
                  <a:lnTo>
                    <a:pt x="509" y="1445"/>
                  </a:lnTo>
                  <a:cubicBezTo>
                    <a:pt x="636" y="1547"/>
                    <a:pt x="754" y="1665"/>
                    <a:pt x="794" y="1828"/>
                  </a:cubicBezTo>
                  <a:cubicBezTo>
                    <a:pt x="832" y="1987"/>
                    <a:pt x="774" y="2153"/>
                    <a:pt x="816" y="2314"/>
                  </a:cubicBezTo>
                  <a:cubicBezTo>
                    <a:pt x="854" y="2468"/>
                    <a:pt x="1001" y="2536"/>
                    <a:pt x="1123" y="2619"/>
                  </a:cubicBezTo>
                  <a:cubicBezTo>
                    <a:pt x="1198" y="2671"/>
                    <a:pt x="1266" y="2733"/>
                    <a:pt x="1290" y="2824"/>
                  </a:cubicBezTo>
                  <a:cubicBezTo>
                    <a:pt x="1296" y="2844"/>
                    <a:pt x="1312" y="2853"/>
                    <a:pt x="1328" y="2853"/>
                  </a:cubicBezTo>
                  <a:cubicBezTo>
                    <a:pt x="1353" y="2853"/>
                    <a:pt x="1377" y="2834"/>
                    <a:pt x="1370" y="2803"/>
                  </a:cubicBezTo>
                  <a:cubicBezTo>
                    <a:pt x="1338" y="2689"/>
                    <a:pt x="1256" y="2623"/>
                    <a:pt x="1168" y="2561"/>
                  </a:cubicBezTo>
                  <a:cubicBezTo>
                    <a:pt x="1075" y="2498"/>
                    <a:pt x="975" y="2442"/>
                    <a:pt x="915" y="2344"/>
                  </a:cubicBezTo>
                  <a:cubicBezTo>
                    <a:pt x="826" y="2199"/>
                    <a:pt x="905" y="1999"/>
                    <a:pt x="879" y="1840"/>
                  </a:cubicBezTo>
                  <a:cubicBezTo>
                    <a:pt x="856" y="1703"/>
                    <a:pt x="784" y="1593"/>
                    <a:pt x="688" y="1495"/>
                  </a:cubicBezTo>
                  <a:cubicBezTo>
                    <a:pt x="630" y="1437"/>
                    <a:pt x="567" y="1386"/>
                    <a:pt x="501" y="1338"/>
                  </a:cubicBezTo>
                  <a:cubicBezTo>
                    <a:pt x="304" y="1190"/>
                    <a:pt x="88" y="1043"/>
                    <a:pt x="84" y="784"/>
                  </a:cubicBezTo>
                  <a:cubicBezTo>
                    <a:pt x="80" y="511"/>
                    <a:pt x="363" y="319"/>
                    <a:pt x="306" y="31"/>
                  </a:cubicBezTo>
                  <a:cubicBezTo>
                    <a:pt x="302" y="10"/>
                    <a:pt x="286" y="1"/>
                    <a:pt x="27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4" name="Google Shape;964;p24"/>
            <p:cNvSpPr/>
            <p:nvPr/>
          </p:nvSpPr>
          <p:spPr>
            <a:xfrm>
              <a:off x="15219353" y="2596602"/>
              <a:ext cx="211047" cy="536333"/>
            </a:xfrm>
            <a:custGeom>
              <a:rect b="b" l="l" r="r" t="t"/>
              <a:pathLst>
                <a:path extrusionOk="0" h="2831" w="1114">
                  <a:moveTo>
                    <a:pt x="729" y="0"/>
                  </a:moveTo>
                  <a:cubicBezTo>
                    <a:pt x="703" y="0"/>
                    <a:pt x="678" y="10"/>
                    <a:pt x="659" y="35"/>
                  </a:cubicBezTo>
                  <a:cubicBezTo>
                    <a:pt x="522" y="220"/>
                    <a:pt x="571" y="453"/>
                    <a:pt x="581" y="666"/>
                  </a:cubicBezTo>
                  <a:cubicBezTo>
                    <a:pt x="589" y="790"/>
                    <a:pt x="571" y="905"/>
                    <a:pt x="492" y="1003"/>
                  </a:cubicBezTo>
                  <a:cubicBezTo>
                    <a:pt x="424" y="1089"/>
                    <a:pt x="332" y="1153"/>
                    <a:pt x="253" y="1226"/>
                  </a:cubicBezTo>
                  <a:cubicBezTo>
                    <a:pt x="83" y="1380"/>
                    <a:pt x="21" y="1559"/>
                    <a:pt x="41" y="1774"/>
                  </a:cubicBezTo>
                  <a:cubicBezTo>
                    <a:pt x="41" y="1796"/>
                    <a:pt x="45" y="1820"/>
                    <a:pt x="49" y="1844"/>
                  </a:cubicBezTo>
                  <a:cubicBezTo>
                    <a:pt x="85" y="2077"/>
                    <a:pt x="255" y="2398"/>
                    <a:pt x="57" y="2603"/>
                  </a:cubicBezTo>
                  <a:cubicBezTo>
                    <a:pt x="0" y="2662"/>
                    <a:pt x="56" y="2744"/>
                    <a:pt x="118" y="2744"/>
                  </a:cubicBezTo>
                  <a:cubicBezTo>
                    <a:pt x="137" y="2744"/>
                    <a:pt x="156" y="2736"/>
                    <a:pt x="173" y="2719"/>
                  </a:cubicBezTo>
                  <a:cubicBezTo>
                    <a:pt x="209" y="2683"/>
                    <a:pt x="237" y="2641"/>
                    <a:pt x="259" y="2595"/>
                  </a:cubicBezTo>
                  <a:cubicBezTo>
                    <a:pt x="267" y="2619"/>
                    <a:pt x="272" y="2645"/>
                    <a:pt x="282" y="2669"/>
                  </a:cubicBezTo>
                  <a:cubicBezTo>
                    <a:pt x="296" y="2715"/>
                    <a:pt x="314" y="2761"/>
                    <a:pt x="330" y="2803"/>
                  </a:cubicBezTo>
                  <a:cubicBezTo>
                    <a:pt x="337" y="2822"/>
                    <a:pt x="354" y="2831"/>
                    <a:pt x="371" y="2831"/>
                  </a:cubicBezTo>
                  <a:cubicBezTo>
                    <a:pt x="396" y="2831"/>
                    <a:pt x="420" y="2812"/>
                    <a:pt x="408" y="2783"/>
                  </a:cubicBezTo>
                  <a:cubicBezTo>
                    <a:pt x="386" y="2719"/>
                    <a:pt x="362" y="2655"/>
                    <a:pt x="344" y="2591"/>
                  </a:cubicBezTo>
                  <a:cubicBezTo>
                    <a:pt x="312" y="2480"/>
                    <a:pt x="298" y="2364"/>
                    <a:pt x="332" y="2251"/>
                  </a:cubicBezTo>
                  <a:cubicBezTo>
                    <a:pt x="384" y="2077"/>
                    <a:pt x="589" y="2002"/>
                    <a:pt x="699" y="1868"/>
                  </a:cubicBezTo>
                  <a:cubicBezTo>
                    <a:pt x="803" y="1740"/>
                    <a:pt x="769" y="1575"/>
                    <a:pt x="759" y="1426"/>
                  </a:cubicBezTo>
                  <a:cubicBezTo>
                    <a:pt x="749" y="1218"/>
                    <a:pt x="890" y="1061"/>
                    <a:pt x="1072" y="983"/>
                  </a:cubicBezTo>
                  <a:cubicBezTo>
                    <a:pt x="1113" y="964"/>
                    <a:pt x="1087" y="907"/>
                    <a:pt x="1048" y="907"/>
                  </a:cubicBezTo>
                  <a:cubicBezTo>
                    <a:pt x="1042" y="907"/>
                    <a:pt x="1036" y="909"/>
                    <a:pt x="1030" y="911"/>
                  </a:cubicBezTo>
                  <a:cubicBezTo>
                    <a:pt x="876" y="973"/>
                    <a:pt x="755" y="1099"/>
                    <a:pt x="699" y="1256"/>
                  </a:cubicBezTo>
                  <a:cubicBezTo>
                    <a:pt x="667" y="1346"/>
                    <a:pt x="677" y="1444"/>
                    <a:pt x="687" y="1537"/>
                  </a:cubicBezTo>
                  <a:cubicBezTo>
                    <a:pt x="699" y="1673"/>
                    <a:pt x="683" y="1776"/>
                    <a:pt x="581" y="1874"/>
                  </a:cubicBezTo>
                  <a:cubicBezTo>
                    <a:pt x="480" y="1972"/>
                    <a:pt x="362" y="2039"/>
                    <a:pt x="290" y="2155"/>
                  </a:cubicBezTo>
                  <a:cubicBezTo>
                    <a:pt x="288" y="2145"/>
                    <a:pt x="286" y="2135"/>
                    <a:pt x="284" y="2125"/>
                  </a:cubicBezTo>
                  <a:cubicBezTo>
                    <a:pt x="257" y="1984"/>
                    <a:pt x="207" y="1852"/>
                    <a:pt x="197" y="1709"/>
                  </a:cubicBezTo>
                  <a:cubicBezTo>
                    <a:pt x="193" y="1655"/>
                    <a:pt x="199" y="1601"/>
                    <a:pt x="217" y="1551"/>
                  </a:cubicBezTo>
                  <a:cubicBezTo>
                    <a:pt x="251" y="1469"/>
                    <a:pt x="302" y="1398"/>
                    <a:pt x="368" y="1340"/>
                  </a:cubicBezTo>
                  <a:cubicBezTo>
                    <a:pt x="388" y="1322"/>
                    <a:pt x="408" y="1306"/>
                    <a:pt x="426" y="1288"/>
                  </a:cubicBezTo>
                  <a:cubicBezTo>
                    <a:pt x="547" y="1178"/>
                    <a:pt x="667" y="1075"/>
                    <a:pt x="717" y="921"/>
                  </a:cubicBezTo>
                  <a:cubicBezTo>
                    <a:pt x="729" y="890"/>
                    <a:pt x="737" y="856"/>
                    <a:pt x="741" y="822"/>
                  </a:cubicBezTo>
                  <a:cubicBezTo>
                    <a:pt x="767" y="595"/>
                    <a:pt x="653" y="316"/>
                    <a:pt x="801" y="118"/>
                  </a:cubicBezTo>
                  <a:cubicBezTo>
                    <a:pt x="846" y="58"/>
                    <a:pt x="788" y="0"/>
                    <a:pt x="7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65" name="Google Shape;965;p24"/>
          <p:cNvGrpSpPr/>
          <p:nvPr/>
        </p:nvGrpSpPr>
        <p:grpSpPr>
          <a:xfrm>
            <a:off x="-221143" y="3620614"/>
            <a:ext cx="1588160" cy="1002190"/>
            <a:chOff x="11674365" y="2455462"/>
            <a:chExt cx="1588160" cy="1002190"/>
          </a:xfrm>
        </p:grpSpPr>
        <p:sp>
          <p:nvSpPr>
            <p:cNvPr id="966" name="Google Shape;966;p24"/>
            <p:cNvSpPr/>
            <p:nvPr/>
          </p:nvSpPr>
          <p:spPr>
            <a:xfrm>
              <a:off x="12235895" y="2455462"/>
              <a:ext cx="373974" cy="871470"/>
            </a:xfrm>
            <a:custGeom>
              <a:rect b="b" l="l" r="r" t="t"/>
              <a:pathLst>
                <a:path extrusionOk="0" h="4600" w="1974">
                  <a:moveTo>
                    <a:pt x="550" y="0"/>
                  </a:moveTo>
                  <a:cubicBezTo>
                    <a:pt x="580" y="18"/>
                    <a:pt x="608" y="40"/>
                    <a:pt x="636" y="64"/>
                  </a:cubicBezTo>
                  <a:cubicBezTo>
                    <a:pt x="745" y="160"/>
                    <a:pt x="817" y="291"/>
                    <a:pt x="837" y="435"/>
                  </a:cubicBezTo>
                  <a:cubicBezTo>
                    <a:pt x="839" y="445"/>
                    <a:pt x="841" y="453"/>
                    <a:pt x="841" y="463"/>
                  </a:cubicBezTo>
                  <a:cubicBezTo>
                    <a:pt x="847" y="534"/>
                    <a:pt x="839" y="608"/>
                    <a:pt x="815" y="676"/>
                  </a:cubicBezTo>
                  <a:cubicBezTo>
                    <a:pt x="785" y="752"/>
                    <a:pt x="749" y="825"/>
                    <a:pt x="706" y="895"/>
                  </a:cubicBezTo>
                  <a:cubicBezTo>
                    <a:pt x="662" y="969"/>
                    <a:pt x="622" y="1045"/>
                    <a:pt x="588" y="1124"/>
                  </a:cubicBezTo>
                  <a:cubicBezTo>
                    <a:pt x="570" y="1166"/>
                    <a:pt x="558" y="1210"/>
                    <a:pt x="550" y="1254"/>
                  </a:cubicBezTo>
                  <a:lnTo>
                    <a:pt x="544" y="1288"/>
                  </a:lnTo>
                  <a:lnTo>
                    <a:pt x="542" y="1322"/>
                  </a:lnTo>
                  <a:cubicBezTo>
                    <a:pt x="542" y="1344"/>
                    <a:pt x="538" y="1367"/>
                    <a:pt x="540" y="1389"/>
                  </a:cubicBezTo>
                  <a:cubicBezTo>
                    <a:pt x="542" y="1421"/>
                    <a:pt x="546" y="1453"/>
                    <a:pt x="552" y="1485"/>
                  </a:cubicBezTo>
                  <a:cubicBezTo>
                    <a:pt x="554" y="1499"/>
                    <a:pt x="558" y="1513"/>
                    <a:pt x="560" y="1525"/>
                  </a:cubicBezTo>
                  <a:lnTo>
                    <a:pt x="534" y="1509"/>
                  </a:lnTo>
                  <a:cubicBezTo>
                    <a:pt x="486" y="1477"/>
                    <a:pt x="441" y="1441"/>
                    <a:pt x="397" y="1403"/>
                  </a:cubicBezTo>
                  <a:cubicBezTo>
                    <a:pt x="337" y="1348"/>
                    <a:pt x="285" y="1284"/>
                    <a:pt x="245" y="1214"/>
                  </a:cubicBezTo>
                  <a:cubicBezTo>
                    <a:pt x="201" y="1144"/>
                    <a:pt x="170" y="1069"/>
                    <a:pt x="146" y="991"/>
                  </a:cubicBezTo>
                  <a:cubicBezTo>
                    <a:pt x="120" y="905"/>
                    <a:pt x="108" y="817"/>
                    <a:pt x="106" y="728"/>
                  </a:cubicBezTo>
                  <a:cubicBezTo>
                    <a:pt x="106" y="696"/>
                    <a:pt x="106" y="668"/>
                    <a:pt x="110" y="642"/>
                  </a:cubicBezTo>
                  <a:cubicBezTo>
                    <a:pt x="112" y="610"/>
                    <a:pt x="116" y="576"/>
                    <a:pt x="122" y="544"/>
                  </a:cubicBezTo>
                  <a:cubicBezTo>
                    <a:pt x="128" y="523"/>
                    <a:pt x="130" y="511"/>
                    <a:pt x="130" y="511"/>
                  </a:cubicBezTo>
                  <a:lnTo>
                    <a:pt x="130" y="511"/>
                  </a:lnTo>
                  <a:cubicBezTo>
                    <a:pt x="68" y="614"/>
                    <a:pt x="28" y="728"/>
                    <a:pt x="12" y="847"/>
                  </a:cubicBezTo>
                  <a:cubicBezTo>
                    <a:pt x="2" y="923"/>
                    <a:pt x="0" y="999"/>
                    <a:pt x="6" y="1075"/>
                  </a:cubicBezTo>
                  <a:cubicBezTo>
                    <a:pt x="16" y="1188"/>
                    <a:pt x="46" y="1300"/>
                    <a:pt x="92" y="1405"/>
                  </a:cubicBezTo>
                  <a:cubicBezTo>
                    <a:pt x="126" y="1479"/>
                    <a:pt x="168" y="1549"/>
                    <a:pt x="217" y="1615"/>
                  </a:cubicBezTo>
                  <a:cubicBezTo>
                    <a:pt x="255" y="1662"/>
                    <a:pt x="297" y="1708"/>
                    <a:pt x="341" y="1750"/>
                  </a:cubicBezTo>
                  <a:cubicBezTo>
                    <a:pt x="363" y="1770"/>
                    <a:pt x="385" y="1790"/>
                    <a:pt x="407" y="1810"/>
                  </a:cubicBezTo>
                  <a:cubicBezTo>
                    <a:pt x="460" y="1858"/>
                    <a:pt x="512" y="1908"/>
                    <a:pt x="560" y="1961"/>
                  </a:cubicBezTo>
                  <a:cubicBezTo>
                    <a:pt x="586" y="1989"/>
                    <a:pt x="606" y="2021"/>
                    <a:pt x="622" y="2055"/>
                  </a:cubicBezTo>
                  <a:cubicBezTo>
                    <a:pt x="640" y="2097"/>
                    <a:pt x="642" y="2145"/>
                    <a:pt x="628" y="2189"/>
                  </a:cubicBezTo>
                  <a:cubicBezTo>
                    <a:pt x="614" y="2234"/>
                    <a:pt x="592" y="2276"/>
                    <a:pt x="564" y="2314"/>
                  </a:cubicBezTo>
                  <a:cubicBezTo>
                    <a:pt x="534" y="2360"/>
                    <a:pt x="496" y="2408"/>
                    <a:pt x="454" y="2460"/>
                  </a:cubicBezTo>
                  <a:cubicBezTo>
                    <a:pt x="375" y="2561"/>
                    <a:pt x="283" y="2671"/>
                    <a:pt x="217" y="2814"/>
                  </a:cubicBezTo>
                  <a:cubicBezTo>
                    <a:pt x="183" y="2888"/>
                    <a:pt x="160" y="2968"/>
                    <a:pt x="150" y="3047"/>
                  </a:cubicBezTo>
                  <a:cubicBezTo>
                    <a:pt x="140" y="3127"/>
                    <a:pt x="146" y="3209"/>
                    <a:pt x="164" y="3287"/>
                  </a:cubicBezTo>
                  <a:lnTo>
                    <a:pt x="164" y="3289"/>
                  </a:lnTo>
                  <a:cubicBezTo>
                    <a:pt x="181" y="3356"/>
                    <a:pt x="205" y="3420"/>
                    <a:pt x="239" y="3480"/>
                  </a:cubicBezTo>
                  <a:cubicBezTo>
                    <a:pt x="267" y="3532"/>
                    <a:pt x="299" y="3582"/>
                    <a:pt x="335" y="3629"/>
                  </a:cubicBezTo>
                  <a:cubicBezTo>
                    <a:pt x="349" y="3647"/>
                    <a:pt x="363" y="3665"/>
                    <a:pt x="377" y="3683"/>
                  </a:cubicBezTo>
                  <a:cubicBezTo>
                    <a:pt x="429" y="3747"/>
                    <a:pt x="478" y="3801"/>
                    <a:pt x="526" y="3851"/>
                  </a:cubicBezTo>
                  <a:cubicBezTo>
                    <a:pt x="578" y="3904"/>
                    <a:pt x="618" y="3946"/>
                    <a:pt x="656" y="3990"/>
                  </a:cubicBezTo>
                  <a:cubicBezTo>
                    <a:pt x="662" y="3998"/>
                    <a:pt x="670" y="4006"/>
                    <a:pt x="676" y="4014"/>
                  </a:cubicBezTo>
                  <a:cubicBezTo>
                    <a:pt x="747" y="4098"/>
                    <a:pt x="801" y="4195"/>
                    <a:pt x="837" y="4299"/>
                  </a:cubicBezTo>
                  <a:cubicBezTo>
                    <a:pt x="847" y="4331"/>
                    <a:pt x="853" y="4365"/>
                    <a:pt x="855" y="4399"/>
                  </a:cubicBezTo>
                  <a:cubicBezTo>
                    <a:pt x="857" y="4430"/>
                    <a:pt x="855" y="4464"/>
                    <a:pt x="849" y="4498"/>
                  </a:cubicBezTo>
                  <a:cubicBezTo>
                    <a:pt x="845" y="4516"/>
                    <a:pt x="841" y="4534"/>
                    <a:pt x="833" y="4550"/>
                  </a:cubicBezTo>
                  <a:lnTo>
                    <a:pt x="827" y="4568"/>
                  </a:lnTo>
                  <a:cubicBezTo>
                    <a:pt x="875" y="4536"/>
                    <a:pt x="913" y="4492"/>
                    <a:pt x="939" y="4440"/>
                  </a:cubicBezTo>
                  <a:cubicBezTo>
                    <a:pt x="967" y="4383"/>
                    <a:pt x="983" y="4321"/>
                    <a:pt x="987" y="4257"/>
                  </a:cubicBezTo>
                  <a:lnTo>
                    <a:pt x="987" y="4231"/>
                  </a:lnTo>
                  <a:lnTo>
                    <a:pt x="987" y="4205"/>
                  </a:lnTo>
                  <a:lnTo>
                    <a:pt x="995" y="4213"/>
                  </a:lnTo>
                  <a:lnTo>
                    <a:pt x="985" y="4199"/>
                  </a:lnTo>
                  <a:cubicBezTo>
                    <a:pt x="981" y="4088"/>
                    <a:pt x="955" y="3976"/>
                    <a:pt x="909" y="3872"/>
                  </a:cubicBezTo>
                  <a:cubicBezTo>
                    <a:pt x="891" y="3829"/>
                    <a:pt x="871" y="3787"/>
                    <a:pt x="847" y="3747"/>
                  </a:cubicBezTo>
                  <a:cubicBezTo>
                    <a:pt x="837" y="3729"/>
                    <a:pt x="827" y="3711"/>
                    <a:pt x="815" y="3693"/>
                  </a:cubicBezTo>
                  <a:lnTo>
                    <a:pt x="783" y="3639"/>
                  </a:lnTo>
                  <a:cubicBezTo>
                    <a:pt x="783" y="3625"/>
                    <a:pt x="779" y="3613"/>
                    <a:pt x="779" y="3601"/>
                  </a:cubicBezTo>
                  <a:cubicBezTo>
                    <a:pt x="779" y="3490"/>
                    <a:pt x="805" y="3378"/>
                    <a:pt x="859" y="3279"/>
                  </a:cubicBezTo>
                  <a:cubicBezTo>
                    <a:pt x="913" y="3175"/>
                    <a:pt x="987" y="3073"/>
                    <a:pt x="1056" y="2960"/>
                  </a:cubicBezTo>
                  <a:cubicBezTo>
                    <a:pt x="1088" y="2904"/>
                    <a:pt x="1118" y="2846"/>
                    <a:pt x="1144" y="2788"/>
                  </a:cubicBezTo>
                  <a:cubicBezTo>
                    <a:pt x="1162" y="2832"/>
                    <a:pt x="1184" y="2876"/>
                    <a:pt x="1212" y="2918"/>
                  </a:cubicBezTo>
                  <a:cubicBezTo>
                    <a:pt x="1234" y="2950"/>
                    <a:pt x="1258" y="2982"/>
                    <a:pt x="1284" y="3012"/>
                  </a:cubicBezTo>
                  <a:cubicBezTo>
                    <a:pt x="1303" y="3037"/>
                    <a:pt x="1319" y="3055"/>
                    <a:pt x="1327" y="3065"/>
                  </a:cubicBezTo>
                  <a:cubicBezTo>
                    <a:pt x="1331" y="3071"/>
                    <a:pt x="1335" y="3077"/>
                    <a:pt x="1339" y="3083"/>
                  </a:cubicBezTo>
                  <a:cubicBezTo>
                    <a:pt x="1341" y="3089"/>
                    <a:pt x="1341" y="3093"/>
                    <a:pt x="1341" y="3097"/>
                  </a:cubicBezTo>
                  <a:cubicBezTo>
                    <a:pt x="1343" y="3107"/>
                    <a:pt x="1341" y="3117"/>
                    <a:pt x="1339" y="3127"/>
                  </a:cubicBezTo>
                  <a:cubicBezTo>
                    <a:pt x="1337" y="3141"/>
                    <a:pt x="1333" y="3157"/>
                    <a:pt x="1327" y="3171"/>
                  </a:cubicBezTo>
                  <a:cubicBezTo>
                    <a:pt x="1313" y="3205"/>
                    <a:pt x="1295" y="3239"/>
                    <a:pt x="1276" y="3271"/>
                  </a:cubicBezTo>
                  <a:lnTo>
                    <a:pt x="1260" y="3295"/>
                  </a:lnTo>
                  <a:lnTo>
                    <a:pt x="1238" y="3324"/>
                  </a:lnTo>
                  <a:lnTo>
                    <a:pt x="1196" y="3386"/>
                  </a:lnTo>
                  <a:cubicBezTo>
                    <a:pt x="1164" y="3430"/>
                    <a:pt x="1136" y="3476"/>
                    <a:pt x="1110" y="3524"/>
                  </a:cubicBezTo>
                  <a:cubicBezTo>
                    <a:pt x="1082" y="3578"/>
                    <a:pt x="1060" y="3633"/>
                    <a:pt x="1046" y="3691"/>
                  </a:cubicBezTo>
                  <a:cubicBezTo>
                    <a:pt x="1032" y="3751"/>
                    <a:pt x="1028" y="3813"/>
                    <a:pt x="1038" y="3872"/>
                  </a:cubicBezTo>
                  <a:cubicBezTo>
                    <a:pt x="1048" y="3944"/>
                    <a:pt x="1072" y="4014"/>
                    <a:pt x="1110" y="4076"/>
                  </a:cubicBezTo>
                  <a:cubicBezTo>
                    <a:pt x="1122" y="4096"/>
                    <a:pt x="1134" y="4116"/>
                    <a:pt x="1146" y="4134"/>
                  </a:cubicBezTo>
                  <a:cubicBezTo>
                    <a:pt x="1212" y="4231"/>
                    <a:pt x="1287" y="4323"/>
                    <a:pt x="1369" y="4407"/>
                  </a:cubicBezTo>
                  <a:lnTo>
                    <a:pt x="1375" y="4413"/>
                  </a:lnTo>
                  <a:cubicBezTo>
                    <a:pt x="1425" y="4464"/>
                    <a:pt x="1479" y="4512"/>
                    <a:pt x="1535" y="4558"/>
                  </a:cubicBezTo>
                  <a:cubicBezTo>
                    <a:pt x="1572" y="4588"/>
                    <a:pt x="1592" y="4600"/>
                    <a:pt x="1592" y="4600"/>
                  </a:cubicBezTo>
                  <a:cubicBezTo>
                    <a:pt x="1555" y="4494"/>
                    <a:pt x="1515" y="4385"/>
                    <a:pt x="1477" y="4273"/>
                  </a:cubicBezTo>
                  <a:cubicBezTo>
                    <a:pt x="1447" y="4185"/>
                    <a:pt x="1417" y="4098"/>
                    <a:pt x="1389" y="4010"/>
                  </a:cubicBezTo>
                  <a:cubicBezTo>
                    <a:pt x="1375" y="3968"/>
                    <a:pt x="1369" y="3924"/>
                    <a:pt x="1367" y="3880"/>
                  </a:cubicBezTo>
                  <a:cubicBezTo>
                    <a:pt x="1367" y="3851"/>
                    <a:pt x="1375" y="3821"/>
                    <a:pt x="1389" y="3795"/>
                  </a:cubicBezTo>
                  <a:cubicBezTo>
                    <a:pt x="1417" y="3739"/>
                    <a:pt x="1483" y="3667"/>
                    <a:pt x="1564" y="3578"/>
                  </a:cubicBezTo>
                  <a:cubicBezTo>
                    <a:pt x="1584" y="3554"/>
                    <a:pt x="1608" y="3526"/>
                    <a:pt x="1630" y="3496"/>
                  </a:cubicBezTo>
                  <a:cubicBezTo>
                    <a:pt x="1652" y="3466"/>
                    <a:pt x="1674" y="3434"/>
                    <a:pt x="1692" y="3400"/>
                  </a:cubicBezTo>
                  <a:cubicBezTo>
                    <a:pt x="1718" y="3358"/>
                    <a:pt x="1738" y="3312"/>
                    <a:pt x="1752" y="3265"/>
                  </a:cubicBezTo>
                  <a:cubicBezTo>
                    <a:pt x="1764" y="3229"/>
                    <a:pt x="1774" y="3191"/>
                    <a:pt x="1778" y="3151"/>
                  </a:cubicBezTo>
                  <a:cubicBezTo>
                    <a:pt x="1784" y="3097"/>
                    <a:pt x="1780" y="3043"/>
                    <a:pt x="1770" y="2992"/>
                  </a:cubicBezTo>
                  <a:cubicBezTo>
                    <a:pt x="1758" y="2938"/>
                    <a:pt x="1736" y="2886"/>
                    <a:pt x="1706" y="2840"/>
                  </a:cubicBezTo>
                  <a:cubicBezTo>
                    <a:pt x="1686" y="2808"/>
                    <a:pt x="1662" y="2778"/>
                    <a:pt x="1638" y="2750"/>
                  </a:cubicBezTo>
                  <a:cubicBezTo>
                    <a:pt x="1612" y="2723"/>
                    <a:pt x="1594" y="2703"/>
                    <a:pt x="1584" y="2689"/>
                  </a:cubicBezTo>
                  <a:cubicBezTo>
                    <a:pt x="1541" y="2629"/>
                    <a:pt x="1511" y="2555"/>
                    <a:pt x="1505" y="2481"/>
                  </a:cubicBezTo>
                  <a:cubicBezTo>
                    <a:pt x="1495" y="2404"/>
                    <a:pt x="1507" y="2326"/>
                    <a:pt x="1539" y="2256"/>
                  </a:cubicBezTo>
                  <a:cubicBezTo>
                    <a:pt x="1568" y="2189"/>
                    <a:pt x="1632" y="2113"/>
                    <a:pt x="1700" y="2037"/>
                  </a:cubicBezTo>
                  <a:cubicBezTo>
                    <a:pt x="1778" y="1957"/>
                    <a:pt x="1845" y="1868"/>
                    <a:pt x="1901" y="1774"/>
                  </a:cubicBezTo>
                  <a:cubicBezTo>
                    <a:pt x="1907" y="1762"/>
                    <a:pt x="1913" y="1748"/>
                    <a:pt x="1919" y="1738"/>
                  </a:cubicBezTo>
                  <a:cubicBezTo>
                    <a:pt x="1939" y="1696"/>
                    <a:pt x="1953" y="1652"/>
                    <a:pt x="1961" y="1609"/>
                  </a:cubicBezTo>
                  <a:cubicBezTo>
                    <a:pt x="1971" y="1555"/>
                    <a:pt x="1973" y="1497"/>
                    <a:pt x="1963" y="1443"/>
                  </a:cubicBezTo>
                  <a:cubicBezTo>
                    <a:pt x="1947" y="1352"/>
                    <a:pt x="1907" y="1266"/>
                    <a:pt x="1847" y="1194"/>
                  </a:cubicBezTo>
                  <a:lnTo>
                    <a:pt x="1838" y="1184"/>
                  </a:lnTo>
                  <a:cubicBezTo>
                    <a:pt x="1796" y="1136"/>
                    <a:pt x="1748" y="1094"/>
                    <a:pt x="1696" y="1059"/>
                  </a:cubicBezTo>
                  <a:cubicBezTo>
                    <a:pt x="1656" y="1029"/>
                    <a:pt x="1614" y="1003"/>
                    <a:pt x="1570" y="979"/>
                  </a:cubicBezTo>
                  <a:cubicBezTo>
                    <a:pt x="1547" y="965"/>
                    <a:pt x="1525" y="953"/>
                    <a:pt x="1507" y="943"/>
                  </a:cubicBezTo>
                  <a:cubicBezTo>
                    <a:pt x="1477" y="929"/>
                    <a:pt x="1461" y="921"/>
                    <a:pt x="1461" y="921"/>
                  </a:cubicBezTo>
                  <a:lnTo>
                    <a:pt x="1461" y="921"/>
                  </a:lnTo>
                  <a:lnTo>
                    <a:pt x="1497" y="957"/>
                  </a:lnTo>
                  <a:cubicBezTo>
                    <a:pt x="1545" y="1007"/>
                    <a:pt x="1590" y="1061"/>
                    <a:pt x="1632" y="1116"/>
                  </a:cubicBezTo>
                  <a:cubicBezTo>
                    <a:pt x="1678" y="1174"/>
                    <a:pt x="1714" y="1238"/>
                    <a:pt x="1742" y="1308"/>
                  </a:cubicBezTo>
                  <a:lnTo>
                    <a:pt x="1746" y="1318"/>
                  </a:lnTo>
                  <a:cubicBezTo>
                    <a:pt x="1766" y="1377"/>
                    <a:pt x="1770" y="1441"/>
                    <a:pt x="1754" y="1501"/>
                  </a:cubicBezTo>
                  <a:cubicBezTo>
                    <a:pt x="1736" y="1555"/>
                    <a:pt x="1704" y="1603"/>
                    <a:pt x="1662" y="1642"/>
                  </a:cubicBezTo>
                  <a:cubicBezTo>
                    <a:pt x="1576" y="1730"/>
                    <a:pt x="1449" y="1808"/>
                    <a:pt x="1327" y="1927"/>
                  </a:cubicBezTo>
                  <a:cubicBezTo>
                    <a:pt x="1295" y="1959"/>
                    <a:pt x="1266" y="1991"/>
                    <a:pt x="1240" y="2027"/>
                  </a:cubicBezTo>
                  <a:cubicBezTo>
                    <a:pt x="1224" y="2045"/>
                    <a:pt x="1212" y="2067"/>
                    <a:pt x="1198" y="2087"/>
                  </a:cubicBezTo>
                  <a:cubicBezTo>
                    <a:pt x="1186" y="2107"/>
                    <a:pt x="1176" y="2129"/>
                    <a:pt x="1166" y="2149"/>
                  </a:cubicBezTo>
                  <a:cubicBezTo>
                    <a:pt x="1156" y="2171"/>
                    <a:pt x="1146" y="2191"/>
                    <a:pt x="1140" y="2212"/>
                  </a:cubicBezTo>
                  <a:cubicBezTo>
                    <a:pt x="1128" y="2187"/>
                    <a:pt x="1116" y="2161"/>
                    <a:pt x="1102" y="2135"/>
                  </a:cubicBezTo>
                  <a:cubicBezTo>
                    <a:pt x="1100" y="2131"/>
                    <a:pt x="1096" y="2125"/>
                    <a:pt x="1094" y="2121"/>
                  </a:cubicBezTo>
                  <a:cubicBezTo>
                    <a:pt x="1068" y="2075"/>
                    <a:pt x="1044" y="2033"/>
                    <a:pt x="1016" y="1991"/>
                  </a:cubicBezTo>
                  <a:cubicBezTo>
                    <a:pt x="999" y="1939"/>
                    <a:pt x="975" y="1892"/>
                    <a:pt x="945" y="1846"/>
                  </a:cubicBezTo>
                  <a:cubicBezTo>
                    <a:pt x="921" y="1812"/>
                    <a:pt x="895" y="1780"/>
                    <a:pt x="865" y="1750"/>
                  </a:cubicBezTo>
                  <a:cubicBezTo>
                    <a:pt x="855" y="1740"/>
                    <a:pt x="845" y="1730"/>
                    <a:pt x="835" y="1722"/>
                  </a:cubicBezTo>
                  <a:cubicBezTo>
                    <a:pt x="789" y="1654"/>
                    <a:pt x="751" y="1581"/>
                    <a:pt x="724" y="1505"/>
                  </a:cubicBezTo>
                  <a:cubicBezTo>
                    <a:pt x="702" y="1441"/>
                    <a:pt x="690" y="1375"/>
                    <a:pt x="692" y="1310"/>
                  </a:cubicBezTo>
                  <a:cubicBezTo>
                    <a:pt x="694" y="1274"/>
                    <a:pt x="700" y="1240"/>
                    <a:pt x="708" y="1206"/>
                  </a:cubicBezTo>
                  <a:cubicBezTo>
                    <a:pt x="735" y="1106"/>
                    <a:pt x="785" y="1013"/>
                    <a:pt x="827" y="917"/>
                  </a:cubicBezTo>
                  <a:cubicBezTo>
                    <a:pt x="871" y="821"/>
                    <a:pt x="911" y="724"/>
                    <a:pt x="919" y="626"/>
                  </a:cubicBezTo>
                  <a:cubicBezTo>
                    <a:pt x="929" y="548"/>
                    <a:pt x="921" y="469"/>
                    <a:pt x="897" y="393"/>
                  </a:cubicBezTo>
                  <a:cubicBezTo>
                    <a:pt x="893" y="383"/>
                    <a:pt x="891" y="371"/>
                    <a:pt x="887" y="361"/>
                  </a:cubicBezTo>
                  <a:cubicBezTo>
                    <a:pt x="843" y="244"/>
                    <a:pt x="765" y="142"/>
                    <a:pt x="664" y="66"/>
                  </a:cubicBezTo>
                  <a:cubicBezTo>
                    <a:pt x="658" y="62"/>
                    <a:pt x="650" y="56"/>
                    <a:pt x="644" y="52"/>
                  </a:cubicBezTo>
                  <a:cubicBezTo>
                    <a:pt x="636" y="46"/>
                    <a:pt x="626" y="40"/>
                    <a:pt x="616" y="36"/>
                  </a:cubicBezTo>
                  <a:cubicBezTo>
                    <a:pt x="606" y="28"/>
                    <a:pt x="594" y="20"/>
                    <a:pt x="580" y="14"/>
                  </a:cubicBezTo>
                  <a:lnTo>
                    <a:pt x="55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7" name="Google Shape;967;p24"/>
            <p:cNvSpPr/>
            <p:nvPr/>
          </p:nvSpPr>
          <p:spPr>
            <a:xfrm>
              <a:off x="11894506" y="2460009"/>
              <a:ext cx="378521" cy="750033"/>
            </a:xfrm>
            <a:custGeom>
              <a:rect b="b" l="l" r="r" t="t"/>
              <a:pathLst>
                <a:path extrusionOk="0" h="3959" w="1998">
                  <a:moveTo>
                    <a:pt x="1" y="0"/>
                  </a:moveTo>
                  <a:lnTo>
                    <a:pt x="1" y="0"/>
                  </a:lnTo>
                  <a:cubicBezTo>
                    <a:pt x="3" y="54"/>
                    <a:pt x="13" y="106"/>
                    <a:pt x="30" y="156"/>
                  </a:cubicBezTo>
                  <a:cubicBezTo>
                    <a:pt x="30" y="160"/>
                    <a:pt x="32" y="164"/>
                    <a:pt x="34" y="166"/>
                  </a:cubicBezTo>
                  <a:cubicBezTo>
                    <a:pt x="50" y="214"/>
                    <a:pt x="74" y="257"/>
                    <a:pt x="102" y="299"/>
                  </a:cubicBezTo>
                  <a:cubicBezTo>
                    <a:pt x="162" y="383"/>
                    <a:pt x="234" y="461"/>
                    <a:pt x="315" y="526"/>
                  </a:cubicBezTo>
                  <a:cubicBezTo>
                    <a:pt x="315" y="526"/>
                    <a:pt x="315" y="526"/>
                    <a:pt x="317" y="528"/>
                  </a:cubicBezTo>
                  <a:cubicBezTo>
                    <a:pt x="393" y="592"/>
                    <a:pt x="473" y="650"/>
                    <a:pt x="547" y="702"/>
                  </a:cubicBezTo>
                  <a:cubicBezTo>
                    <a:pt x="590" y="734"/>
                    <a:pt x="632" y="768"/>
                    <a:pt x="672" y="799"/>
                  </a:cubicBezTo>
                  <a:cubicBezTo>
                    <a:pt x="696" y="821"/>
                    <a:pt x="720" y="843"/>
                    <a:pt x="742" y="865"/>
                  </a:cubicBezTo>
                  <a:cubicBezTo>
                    <a:pt x="794" y="915"/>
                    <a:pt x="840" y="973"/>
                    <a:pt x="873" y="1037"/>
                  </a:cubicBezTo>
                  <a:cubicBezTo>
                    <a:pt x="899" y="1084"/>
                    <a:pt x="911" y="1138"/>
                    <a:pt x="909" y="1192"/>
                  </a:cubicBezTo>
                  <a:cubicBezTo>
                    <a:pt x="907" y="1202"/>
                    <a:pt x="907" y="1214"/>
                    <a:pt x="905" y="1226"/>
                  </a:cubicBezTo>
                  <a:cubicBezTo>
                    <a:pt x="901" y="1242"/>
                    <a:pt x="897" y="1258"/>
                    <a:pt x="893" y="1274"/>
                  </a:cubicBezTo>
                  <a:cubicBezTo>
                    <a:pt x="879" y="1324"/>
                    <a:pt x="871" y="1375"/>
                    <a:pt x="869" y="1427"/>
                  </a:cubicBezTo>
                  <a:cubicBezTo>
                    <a:pt x="867" y="1461"/>
                    <a:pt x="871" y="1495"/>
                    <a:pt x="877" y="1529"/>
                  </a:cubicBezTo>
                  <a:cubicBezTo>
                    <a:pt x="881" y="1563"/>
                    <a:pt x="891" y="1595"/>
                    <a:pt x="905" y="1626"/>
                  </a:cubicBezTo>
                  <a:cubicBezTo>
                    <a:pt x="929" y="1682"/>
                    <a:pt x="961" y="1736"/>
                    <a:pt x="1001" y="1782"/>
                  </a:cubicBezTo>
                  <a:lnTo>
                    <a:pt x="1017" y="1800"/>
                  </a:lnTo>
                  <a:cubicBezTo>
                    <a:pt x="1077" y="1862"/>
                    <a:pt x="1141" y="1917"/>
                    <a:pt x="1210" y="1965"/>
                  </a:cubicBezTo>
                  <a:cubicBezTo>
                    <a:pt x="1270" y="2009"/>
                    <a:pt x="1324" y="2045"/>
                    <a:pt x="1366" y="2079"/>
                  </a:cubicBezTo>
                  <a:lnTo>
                    <a:pt x="1374" y="2085"/>
                  </a:lnTo>
                  <a:cubicBezTo>
                    <a:pt x="1408" y="2111"/>
                    <a:pt x="1435" y="2141"/>
                    <a:pt x="1459" y="2174"/>
                  </a:cubicBezTo>
                  <a:cubicBezTo>
                    <a:pt x="1461" y="2178"/>
                    <a:pt x="1463" y="2182"/>
                    <a:pt x="1465" y="2186"/>
                  </a:cubicBezTo>
                  <a:cubicBezTo>
                    <a:pt x="1467" y="2192"/>
                    <a:pt x="1465" y="2196"/>
                    <a:pt x="1469" y="2200"/>
                  </a:cubicBezTo>
                  <a:cubicBezTo>
                    <a:pt x="1471" y="2208"/>
                    <a:pt x="1473" y="2218"/>
                    <a:pt x="1471" y="2226"/>
                  </a:cubicBezTo>
                  <a:cubicBezTo>
                    <a:pt x="1469" y="2240"/>
                    <a:pt x="1467" y="2254"/>
                    <a:pt x="1461" y="2268"/>
                  </a:cubicBezTo>
                  <a:cubicBezTo>
                    <a:pt x="1453" y="2288"/>
                    <a:pt x="1445" y="2308"/>
                    <a:pt x="1435" y="2328"/>
                  </a:cubicBezTo>
                  <a:cubicBezTo>
                    <a:pt x="1412" y="2370"/>
                    <a:pt x="1380" y="2420"/>
                    <a:pt x="1348" y="2473"/>
                  </a:cubicBezTo>
                  <a:cubicBezTo>
                    <a:pt x="1310" y="2533"/>
                    <a:pt x="1280" y="2597"/>
                    <a:pt x="1254" y="2663"/>
                  </a:cubicBezTo>
                  <a:cubicBezTo>
                    <a:pt x="1230" y="2728"/>
                    <a:pt x="1216" y="2800"/>
                    <a:pt x="1210" y="2870"/>
                  </a:cubicBezTo>
                  <a:cubicBezTo>
                    <a:pt x="1208" y="2910"/>
                    <a:pt x="1208" y="2950"/>
                    <a:pt x="1212" y="2990"/>
                  </a:cubicBezTo>
                  <a:cubicBezTo>
                    <a:pt x="1220" y="3071"/>
                    <a:pt x="1236" y="3151"/>
                    <a:pt x="1266" y="3229"/>
                  </a:cubicBezTo>
                  <a:cubicBezTo>
                    <a:pt x="1298" y="3316"/>
                    <a:pt x="1342" y="3400"/>
                    <a:pt x="1398" y="3478"/>
                  </a:cubicBezTo>
                  <a:lnTo>
                    <a:pt x="1406" y="3492"/>
                  </a:lnTo>
                  <a:cubicBezTo>
                    <a:pt x="1493" y="3603"/>
                    <a:pt x="1597" y="3703"/>
                    <a:pt x="1714" y="3787"/>
                  </a:cubicBezTo>
                  <a:lnTo>
                    <a:pt x="1720" y="3789"/>
                  </a:lnTo>
                  <a:cubicBezTo>
                    <a:pt x="1786" y="3836"/>
                    <a:pt x="1854" y="3878"/>
                    <a:pt x="1924" y="3918"/>
                  </a:cubicBezTo>
                  <a:cubicBezTo>
                    <a:pt x="1972" y="3944"/>
                    <a:pt x="1997" y="3958"/>
                    <a:pt x="1997" y="3958"/>
                  </a:cubicBezTo>
                  <a:cubicBezTo>
                    <a:pt x="1940" y="3864"/>
                    <a:pt x="1874" y="3769"/>
                    <a:pt x="1812" y="3673"/>
                  </a:cubicBezTo>
                  <a:cubicBezTo>
                    <a:pt x="1744" y="3569"/>
                    <a:pt x="1687" y="3458"/>
                    <a:pt x="1639" y="3344"/>
                  </a:cubicBezTo>
                  <a:cubicBezTo>
                    <a:pt x="1623" y="3302"/>
                    <a:pt x="1611" y="3261"/>
                    <a:pt x="1601" y="3217"/>
                  </a:cubicBezTo>
                  <a:cubicBezTo>
                    <a:pt x="1585" y="3155"/>
                    <a:pt x="1577" y="3091"/>
                    <a:pt x="1579" y="3025"/>
                  </a:cubicBezTo>
                  <a:cubicBezTo>
                    <a:pt x="1579" y="2978"/>
                    <a:pt x="1585" y="2928"/>
                    <a:pt x="1599" y="2880"/>
                  </a:cubicBezTo>
                  <a:cubicBezTo>
                    <a:pt x="1613" y="2836"/>
                    <a:pt x="1635" y="2794"/>
                    <a:pt x="1661" y="2756"/>
                  </a:cubicBezTo>
                  <a:cubicBezTo>
                    <a:pt x="1691" y="2711"/>
                    <a:pt x="1730" y="2659"/>
                    <a:pt x="1774" y="2595"/>
                  </a:cubicBezTo>
                  <a:cubicBezTo>
                    <a:pt x="1828" y="2519"/>
                    <a:pt x="1868" y="2436"/>
                    <a:pt x="1894" y="2346"/>
                  </a:cubicBezTo>
                  <a:cubicBezTo>
                    <a:pt x="1910" y="2288"/>
                    <a:pt x="1914" y="2230"/>
                    <a:pt x="1910" y="2170"/>
                  </a:cubicBezTo>
                  <a:cubicBezTo>
                    <a:pt x="1910" y="2155"/>
                    <a:pt x="1906" y="2137"/>
                    <a:pt x="1902" y="2121"/>
                  </a:cubicBezTo>
                  <a:cubicBezTo>
                    <a:pt x="1900" y="2109"/>
                    <a:pt x="1896" y="2097"/>
                    <a:pt x="1894" y="2083"/>
                  </a:cubicBezTo>
                  <a:cubicBezTo>
                    <a:pt x="1890" y="2069"/>
                    <a:pt x="1886" y="2053"/>
                    <a:pt x="1882" y="2039"/>
                  </a:cubicBezTo>
                  <a:lnTo>
                    <a:pt x="1864" y="1999"/>
                  </a:lnTo>
                  <a:cubicBezTo>
                    <a:pt x="1820" y="1907"/>
                    <a:pt x="1754" y="1828"/>
                    <a:pt x="1675" y="1764"/>
                  </a:cubicBezTo>
                  <a:cubicBezTo>
                    <a:pt x="1663" y="1754"/>
                    <a:pt x="1649" y="1746"/>
                    <a:pt x="1639" y="1736"/>
                  </a:cubicBezTo>
                  <a:cubicBezTo>
                    <a:pt x="1519" y="1648"/>
                    <a:pt x="1412" y="1593"/>
                    <a:pt x="1342" y="1537"/>
                  </a:cubicBezTo>
                  <a:cubicBezTo>
                    <a:pt x="1318" y="1519"/>
                    <a:pt x="1296" y="1497"/>
                    <a:pt x="1278" y="1471"/>
                  </a:cubicBezTo>
                  <a:cubicBezTo>
                    <a:pt x="1276" y="1469"/>
                    <a:pt x="1274" y="1465"/>
                    <a:pt x="1272" y="1463"/>
                  </a:cubicBezTo>
                  <a:cubicBezTo>
                    <a:pt x="1270" y="1459"/>
                    <a:pt x="1268" y="1457"/>
                    <a:pt x="1266" y="1455"/>
                  </a:cubicBezTo>
                  <a:cubicBezTo>
                    <a:pt x="1266" y="1453"/>
                    <a:pt x="1266" y="1449"/>
                    <a:pt x="1264" y="1447"/>
                  </a:cubicBezTo>
                  <a:cubicBezTo>
                    <a:pt x="1264" y="1443"/>
                    <a:pt x="1260" y="1437"/>
                    <a:pt x="1260" y="1433"/>
                  </a:cubicBezTo>
                  <a:cubicBezTo>
                    <a:pt x="1256" y="1413"/>
                    <a:pt x="1256" y="1391"/>
                    <a:pt x="1260" y="1371"/>
                  </a:cubicBezTo>
                  <a:cubicBezTo>
                    <a:pt x="1262" y="1343"/>
                    <a:pt x="1268" y="1310"/>
                    <a:pt x="1270" y="1266"/>
                  </a:cubicBezTo>
                  <a:cubicBezTo>
                    <a:pt x="1272" y="1244"/>
                    <a:pt x="1272" y="1222"/>
                    <a:pt x="1270" y="1198"/>
                  </a:cubicBezTo>
                  <a:cubicBezTo>
                    <a:pt x="1270" y="1176"/>
                    <a:pt x="1268" y="1154"/>
                    <a:pt x="1262" y="1132"/>
                  </a:cubicBezTo>
                  <a:cubicBezTo>
                    <a:pt x="1248" y="1051"/>
                    <a:pt x="1218" y="973"/>
                    <a:pt x="1172" y="901"/>
                  </a:cubicBezTo>
                  <a:cubicBezTo>
                    <a:pt x="1170" y="899"/>
                    <a:pt x="1168" y="897"/>
                    <a:pt x="1166" y="893"/>
                  </a:cubicBezTo>
                  <a:cubicBezTo>
                    <a:pt x="1091" y="785"/>
                    <a:pt x="993" y="694"/>
                    <a:pt x="879" y="626"/>
                  </a:cubicBezTo>
                  <a:cubicBezTo>
                    <a:pt x="863" y="616"/>
                    <a:pt x="848" y="606"/>
                    <a:pt x="832" y="596"/>
                  </a:cubicBezTo>
                  <a:cubicBezTo>
                    <a:pt x="752" y="552"/>
                    <a:pt x="670" y="512"/>
                    <a:pt x="586" y="477"/>
                  </a:cubicBezTo>
                  <a:cubicBezTo>
                    <a:pt x="527" y="453"/>
                    <a:pt x="471" y="425"/>
                    <a:pt x="417" y="401"/>
                  </a:cubicBezTo>
                  <a:cubicBezTo>
                    <a:pt x="393" y="389"/>
                    <a:pt x="371" y="377"/>
                    <a:pt x="349" y="365"/>
                  </a:cubicBezTo>
                  <a:cubicBezTo>
                    <a:pt x="208" y="291"/>
                    <a:pt x="112" y="204"/>
                    <a:pt x="64" y="128"/>
                  </a:cubicBezTo>
                  <a:cubicBezTo>
                    <a:pt x="52" y="112"/>
                    <a:pt x="42" y="94"/>
                    <a:pt x="32" y="76"/>
                  </a:cubicBezTo>
                  <a:cubicBezTo>
                    <a:pt x="27" y="62"/>
                    <a:pt x="21" y="50"/>
                    <a:pt x="15" y="36"/>
                  </a:cubicBezTo>
                  <a:cubicBezTo>
                    <a:pt x="7" y="12"/>
                    <a:pt x="1" y="0"/>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8" name="Google Shape;968;p24"/>
            <p:cNvSpPr/>
            <p:nvPr/>
          </p:nvSpPr>
          <p:spPr>
            <a:xfrm>
              <a:off x="12622373" y="3140513"/>
              <a:ext cx="640152" cy="317139"/>
            </a:xfrm>
            <a:custGeom>
              <a:rect b="b" l="l" r="r" t="t"/>
              <a:pathLst>
                <a:path extrusionOk="0" h="1674" w="3379">
                  <a:moveTo>
                    <a:pt x="1739" y="1"/>
                  </a:moveTo>
                  <a:cubicBezTo>
                    <a:pt x="1679" y="1"/>
                    <a:pt x="1620" y="9"/>
                    <a:pt x="1563" y="27"/>
                  </a:cubicBezTo>
                  <a:cubicBezTo>
                    <a:pt x="1521" y="39"/>
                    <a:pt x="1481" y="59"/>
                    <a:pt x="1446" y="81"/>
                  </a:cubicBezTo>
                  <a:cubicBezTo>
                    <a:pt x="1410" y="103"/>
                    <a:pt x="1378" y="127"/>
                    <a:pt x="1350" y="157"/>
                  </a:cubicBezTo>
                  <a:cubicBezTo>
                    <a:pt x="1298" y="207"/>
                    <a:pt x="1252" y="260"/>
                    <a:pt x="1208" y="318"/>
                  </a:cubicBezTo>
                  <a:cubicBezTo>
                    <a:pt x="1173" y="366"/>
                    <a:pt x="1133" y="410"/>
                    <a:pt x="1091" y="452"/>
                  </a:cubicBezTo>
                  <a:cubicBezTo>
                    <a:pt x="1051" y="488"/>
                    <a:pt x="1009" y="520"/>
                    <a:pt x="961" y="547"/>
                  </a:cubicBezTo>
                  <a:cubicBezTo>
                    <a:pt x="874" y="595"/>
                    <a:pt x="776" y="623"/>
                    <a:pt x="674" y="629"/>
                  </a:cubicBezTo>
                  <a:lnTo>
                    <a:pt x="656" y="629"/>
                  </a:lnTo>
                  <a:cubicBezTo>
                    <a:pt x="650" y="629"/>
                    <a:pt x="644" y="629"/>
                    <a:pt x="638" y="629"/>
                  </a:cubicBezTo>
                  <a:cubicBezTo>
                    <a:pt x="578" y="629"/>
                    <a:pt x="513" y="623"/>
                    <a:pt x="447" y="623"/>
                  </a:cubicBezTo>
                  <a:cubicBezTo>
                    <a:pt x="420" y="623"/>
                    <a:pt x="393" y="624"/>
                    <a:pt x="365" y="627"/>
                  </a:cubicBezTo>
                  <a:cubicBezTo>
                    <a:pt x="342" y="629"/>
                    <a:pt x="318" y="633"/>
                    <a:pt x="294" y="639"/>
                  </a:cubicBezTo>
                  <a:cubicBezTo>
                    <a:pt x="262" y="647"/>
                    <a:pt x="230" y="657"/>
                    <a:pt x="200" y="673"/>
                  </a:cubicBezTo>
                  <a:cubicBezTo>
                    <a:pt x="152" y="699"/>
                    <a:pt x="110" y="739"/>
                    <a:pt x="78" y="785"/>
                  </a:cubicBezTo>
                  <a:cubicBezTo>
                    <a:pt x="37" y="850"/>
                    <a:pt x="11" y="924"/>
                    <a:pt x="5" y="1002"/>
                  </a:cubicBezTo>
                  <a:cubicBezTo>
                    <a:pt x="5" y="1016"/>
                    <a:pt x="3" y="1030"/>
                    <a:pt x="3" y="1042"/>
                  </a:cubicBezTo>
                  <a:cubicBezTo>
                    <a:pt x="1" y="1115"/>
                    <a:pt x="11" y="1187"/>
                    <a:pt x="31" y="1257"/>
                  </a:cubicBezTo>
                  <a:cubicBezTo>
                    <a:pt x="43" y="1295"/>
                    <a:pt x="55" y="1331"/>
                    <a:pt x="71" y="1366"/>
                  </a:cubicBezTo>
                  <a:cubicBezTo>
                    <a:pt x="77" y="1384"/>
                    <a:pt x="84" y="1400"/>
                    <a:pt x="92" y="1416"/>
                  </a:cubicBezTo>
                  <a:cubicBezTo>
                    <a:pt x="124" y="1484"/>
                    <a:pt x="162" y="1548"/>
                    <a:pt x="202" y="1612"/>
                  </a:cubicBezTo>
                  <a:lnTo>
                    <a:pt x="214" y="1630"/>
                  </a:lnTo>
                  <a:lnTo>
                    <a:pt x="244" y="1673"/>
                  </a:lnTo>
                  <a:cubicBezTo>
                    <a:pt x="238" y="1655"/>
                    <a:pt x="230" y="1635"/>
                    <a:pt x="224" y="1618"/>
                  </a:cubicBezTo>
                  <a:cubicBezTo>
                    <a:pt x="196" y="1538"/>
                    <a:pt x="166" y="1456"/>
                    <a:pt x="144" y="1370"/>
                  </a:cubicBezTo>
                  <a:cubicBezTo>
                    <a:pt x="138" y="1345"/>
                    <a:pt x="132" y="1319"/>
                    <a:pt x="128" y="1293"/>
                  </a:cubicBezTo>
                  <a:cubicBezTo>
                    <a:pt x="110" y="1211"/>
                    <a:pt x="108" y="1129"/>
                    <a:pt x="120" y="1048"/>
                  </a:cubicBezTo>
                  <a:cubicBezTo>
                    <a:pt x="136" y="942"/>
                    <a:pt x="188" y="842"/>
                    <a:pt x="270" y="810"/>
                  </a:cubicBezTo>
                  <a:cubicBezTo>
                    <a:pt x="304" y="795"/>
                    <a:pt x="346" y="790"/>
                    <a:pt x="392" y="790"/>
                  </a:cubicBezTo>
                  <a:cubicBezTo>
                    <a:pt x="432" y="790"/>
                    <a:pt x="475" y="794"/>
                    <a:pt x="521" y="799"/>
                  </a:cubicBezTo>
                  <a:cubicBezTo>
                    <a:pt x="547" y="800"/>
                    <a:pt x="575" y="802"/>
                    <a:pt x="603" y="804"/>
                  </a:cubicBezTo>
                  <a:cubicBezTo>
                    <a:pt x="624" y="806"/>
                    <a:pt x="646" y="807"/>
                    <a:pt x="668" y="807"/>
                  </a:cubicBezTo>
                  <a:cubicBezTo>
                    <a:pt x="744" y="807"/>
                    <a:pt x="821" y="796"/>
                    <a:pt x="894" y="775"/>
                  </a:cubicBezTo>
                  <a:cubicBezTo>
                    <a:pt x="937" y="763"/>
                    <a:pt x="979" y="747"/>
                    <a:pt x="1019" y="727"/>
                  </a:cubicBezTo>
                  <a:cubicBezTo>
                    <a:pt x="1085" y="695"/>
                    <a:pt x="1147" y="655"/>
                    <a:pt x="1200" y="607"/>
                  </a:cubicBezTo>
                  <a:cubicBezTo>
                    <a:pt x="1252" y="561"/>
                    <a:pt x="1298" y="510"/>
                    <a:pt x="1340" y="454"/>
                  </a:cubicBezTo>
                  <a:cubicBezTo>
                    <a:pt x="1420" y="350"/>
                    <a:pt x="1487" y="258"/>
                    <a:pt x="1573" y="215"/>
                  </a:cubicBezTo>
                  <a:cubicBezTo>
                    <a:pt x="1621" y="191"/>
                    <a:pt x="1673" y="175"/>
                    <a:pt x="1727" y="173"/>
                  </a:cubicBezTo>
                  <a:cubicBezTo>
                    <a:pt x="1742" y="171"/>
                    <a:pt x="1757" y="171"/>
                    <a:pt x="1772" y="171"/>
                  </a:cubicBezTo>
                  <a:cubicBezTo>
                    <a:pt x="1806" y="171"/>
                    <a:pt x="1839" y="174"/>
                    <a:pt x="1872" y="181"/>
                  </a:cubicBezTo>
                  <a:cubicBezTo>
                    <a:pt x="1928" y="191"/>
                    <a:pt x="1982" y="207"/>
                    <a:pt x="2033" y="231"/>
                  </a:cubicBezTo>
                  <a:cubicBezTo>
                    <a:pt x="2079" y="248"/>
                    <a:pt x="2123" y="270"/>
                    <a:pt x="2165" y="296"/>
                  </a:cubicBezTo>
                  <a:cubicBezTo>
                    <a:pt x="2203" y="320"/>
                    <a:pt x="2239" y="346"/>
                    <a:pt x="2275" y="372"/>
                  </a:cubicBezTo>
                  <a:cubicBezTo>
                    <a:pt x="2322" y="408"/>
                    <a:pt x="2370" y="446"/>
                    <a:pt x="2416" y="482"/>
                  </a:cubicBezTo>
                  <a:cubicBezTo>
                    <a:pt x="2442" y="502"/>
                    <a:pt x="2468" y="522"/>
                    <a:pt x="2494" y="541"/>
                  </a:cubicBezTo>
                  <a:cubicBezTo>
                    <a:pt x="2548" y="581"/>
                    <a:pt x="2601" y="615"/>
                    <a:pt x="2659" y="647"/>
                  </a:cubicBezTo>
                  <a:cubicBezTo>
                    <a:pt x="2683" y="661"/>
                    <a:pt x="2709" y="673"/>
                    <a:pt x="2735" y="683"/>
                  </a:cubicBezTo>
                  <a:cubicBezTo>
                    <a:pt x="2789" y="705"/>
                    <a:pt x="2847" y="721"/>
                    <a:pt x="2904" y="731"/>
                  </a:cubicBezTo>
                  <a:cubicBezTo>
                    <a:pt x="2942" y="737"/>
                    <a:pt x="2980" y="741"/>
                    <a:pt x="3019" y="741"/>
                  </a:cubicBezTo>
                  <a:cubicBezTo>
                    <a:pt x="3027" y="741"/>
                    <a:pt x="3036" y="741"/>
                    <a:pt x="3044" y="741"/>
                  </a:cubicBezTo>
                  <a:cubicBezTo>
                    <a:pt x="3120" y="739"/>
                    <a:pt x="3193" y="723"/>
                    <a:pt x="3263" y="697"/>
                  </a:cubicBezTo>
                  <a:cubicBezTo>
                    <a:pt x="3293" y="685"/>
                    <a:pt x="3323" y="669"/>
                    <a:pt x="3351" y="653"/>
                  </a:cubicBezTo>
                  <a:lnTo>
                    <a:pt x="3379" y="635"/>
                  </a:lnTo>
                  <a:lnTo>
                    <a:pt x="3379" y="635"/>
                  </a:lnTo>
                  <a:cubicBezTo>
                    <a:pt x="3295" y="676"/>
                    <a:pt x="3204" y="698"/>
                    <a:pt x="3110" y="698"/>
                  </a:cubicBezTo>
                  <a:cubicBezTo>
                    <a:pt x="3099" y="698"/>
                    <a:pt x="3087" y="698"/>
                    <a:pt x="3076" y="697"/>
                  </a:cubicBezTo>
                  <a:cubicBezTo>
                    <a:pt x="3004" y="695"/>
                    <a:pt x="2930" y="679"/>
                    <a:pt x="2862" y="655"/>
                  </a:cubicBezTo>
                  <a:cubicBezTo>
                    <a:pt x="2837" y="645"/>
                    <a:pt x="2811" y="633"/>
                    <a:pt x="2785" y="619"/>
                  </a:cubicBezTo>
                  <a:cubicBezTo>
                    <a:pt x="2703" y="575"/>
                    <a:pt x="2627" y="522"/>
                    <a:pt x="2560" y="458"/>
                  </a:cubicBezTo>
                  <a:cubicBezTo>
                    <a:pt x="2528" y="428"/>
                    <a:pt x="2496" y="398"/>
                    <a:pt x="2464" y="368"/>
                  </a:cubicBezTo>
                  <a:cubicBezTo>
                    <a:pt x="2432" y="338"/>
                    <a:pt x="2392" y="302"/>
                    <a:pt x="2356" y="270"/>
                  </a:cubicBezTo>
                  <a:cubicBezTo>
                    <a:pt x="2330" y="246"/>
                    <a:pt x="2302" y="225"/>
                    <a:pt x="2275" y="203"/>
                  </a:cubicBezTo>
                  <a:cubicBezTo>
                    <a:pt x="2229" y="169"/>
                    <a:pt x="2181" y="137"/>
                    <a:pt x="2131" y="109"/>
                  </a:cubicBezTo>
                  <a:cubicBezTo>
                    <a:pt x="2105" y="95"/>
                    <a:pt x="2081" y="83"/>
                    <a:pt x="2057" y="73"/>
                  </a:cubicBezTo>
                  <a:cubicBezTo>
                    <a:pt x="1992" y="45"/>
                    <a:pt x="1924" y="23"/>
                    <a:pt x="1854" y="11"/>
                  </a:cubicBezTo>
                  <a:cubicBezTo>
                    <a:pt x="1840" y="9"/>
                    <a:pt x="1828" y="7"/>
                    <a:pt x="1816" y="5"/>
                  </a:cubicBezTo>
                  <a:cubicBezTo>
                    <a:pt x="1790" y="2"/>
                    <a:pt x="1765" y="1"/>
                    <a:pt x="173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9" name="Google Shape;969;p24"/>
            <p:cNvSpPr/>
            <p:nvPr/>
          </p:nvSpPr>
          <p:spPr>
            <a:xfrm>
              <a:off x="11674365" y="2476870"/>
              <a:ext cx="415085" cy="597525"/>
            </a:xfrm>
            <a:custGeom>
              <a:rect b="b" l="l" r="r" t="t"/>
              <a:pathLst>
                <a:path extrusionOk="0" h="3154" w="2191">
                  <a:moveTo>
                    <a:pt x="1" y="1"/>
                  </a:moveTo>
                  <a:lnTo>
                    <a:pt x="1" y="1"/>
                  </a:lnTo>
                  <a:cubicBezTo>
                    <a:pt x="19" y="37"/>
                    <a:pt x="39" y="71"/>
                    <a:pt x="61" y="107"/>
                  </a:cubicBezTo>
                  <a:cubicBezTo>
                    <a:pt x="126" y="212"/>
                    <a:pt x="206" y="312"/>
                    <a:pt x="298" y="398"/>
                  </a:cubicBezTo>
                  <a:lnTo>
                    <a:pt x="318" y="415"/>
                  </a:lnTo>
                  <a:cubicBezTo>
                    <a:pt x="371" y="463"/>
                    <a:pt x="427" y="507"/>
                    <a:pt x="487" y="547"/>
                  </a:cubicBezTo>
                  <a:cubicBezTo>
                    <a:pt x="539" y="581"/>
                    <a:pt x="591" y="611"/>
                    <a:pt x="640" y="641"/>
                  </a:cubicBezTo>
                  <a:lnTo>
                    <a:pt x="684" y="665"/>
                  </a:lnTo>
                  <a:cubicBezTo>
                    <a:pt x="792" y="726"/>
                    <a:pt x="894" y="792"/>
                    <a:pt x="959" y="868"/>
                  </a:cubicBezTo>
                  <a:cubicBezTo>
                    <a:pt x="971" y="882"/>
                    <a:pt x="981" y="896"/>
                    <a:pt x="991" y="910"/>
                  </a:cubicBezTo>
                  <a:cubicBezTo>
                    <a:pt x="1021" y="956"/>
                    <a:pt x="1041" y="1007"/>
                    <a:pt x="1045" y="1061"/>
                  </a:cubicBezTo>
                  <a:cubicBezTo>
                    <a:pt x="1047" y="1123"/>
                    <a:pt x="1045" y="1183"/>
                    <a:pt x="1039" y="1245"/>
                  </a:cubicBezTo>
                  <a:cubicBezTo>
                    <a:pt x="1037" y="1292"/>
                    <a:pt x="1041" y="1338"/>
                    <a:pt x="1051" y="1384"/>
                  </a:cubicBezTo>
                  <a:cubicBezTo>
                    <a:pt x="1057" y="1412"/>
                    <a:pt x="1063" y="1438"/>
                    <a:pt x="1073" y="1464"/>
                  </a:cubicBezTo>
                  <a:cubicBezTo>
                    <a:pt x="1099" y="1529"/>
                    <a:pt x="1135" y="1591"/>
                    <a:pt x="1181" y="1645"/>
                  </a:cubicBezTo>
                  <a:cubicBezTo>
                    <a:pt x="1206" y="1679"/>
                    <a:pt x="1238" y="1711"/>
                    <a:pt x="1270" y="1741"/>
                  </a:cubicBezTo>
                  <a:cubicBezTo>
                    <a:pt x="1328" y="1793"/>
                    <a:pt x="1392" y="1840"/>
                    <a:pt x="1458" y="1882"/>
                  </a:cubicBezTo>
                  <a:cubicBezTo>
                    <a:pt x="1505" y="1912"/>
                    <a:pt x="1551" y="1938"/>
                    <a:pt x="1593" y="1964"/>
                  </a:cubicBezTo>
                  <a:cubicBezTo>
                    <a:pt x="1637" y="1988"/>
                    <a:pt x="1681" y="2014"/>
                    <a:pt x="1721" y="2040"/>
                  </a:cubicBezTo>
                  <a:cubicBezTo>
                    <a:pt x="1790" y="2083"/>
                    <a:pt x="1854" y="2135"/>
                    <a:pt x="1912" y="2195"/>
                  </a:cubicBezTo>
                  <a:lnTo>
                    <a:pt x="1918" y="2199"/>
                  </a:lnTo>
                  <a:cubicBezTo>
                    <a:pt x="2014" y="2295"/>
                    <a:pt x="2061" y="2428"/>
                    <a:pt x="2047" y="2562"/>
                  </a:cubicBezTo>
                  <a:cubicBezTo>
                    <a:pt x="2043" y="2602"/>
                    <a:pt x="2037" y="2639"/>
                    <a:pt x="2031" y="2677"/>
                  </a:cubicBezTo>
                  <a:cubicBezTo>
                    <a:pt x="2020" y="2753"/>
                    <a:pt x="2002" y="2823"/>
                    <a:pt x="1996" y="2883"/>
                  </a:cubicBezTo>
                  <a:cubicBezTo>
                    <a:pt x="1986" y="2950"/>
                    <a:pt x="1986" y="3018"/>
                    <a:pt x="1998" y="3086"/>
                  </a:cubicBezTo>
                  <a:cubicBezTo>
                    <a:pt x="2000" y="3104"/>
                    <a:pt x="2004" y="3120"/>
                    <a:pt x="2010" y="3136"/>
                  </a:cubicBezTo>
                  <a:cubicBezTo>
                    <a:pt x="2014" y="3148"/>
                    <a:pt x="2016" y="3154"/>
                    <a:pt x="2016" y="3154"/>
                  </a:cubicBezTo>
                  <a:cubicBezTo>
                    <a:pt x="2012" y="3058"/>
                    <a:pt x="2027" y="2962"/>
                    <a:pt x="2065" y="2875"/>
                  </a:cubicBezTo>
                  <a:cubicBezTo>
                    <a:pt x="2097" y="2783"/>
                    <a:pt x="2139" y="2687"/>
                    <a:pt x="2165" y="2574"/>
                  </a:cubicBezTo>
                  <a:cubicBezTo>
                    <a:pt x="2191" y="2452"/>
                    <a:pt x="2175" y="2325"/>
                    <a:pt x="2121" y="2213"/>
                  </a:cubicBezTo>
                  <a:cubicBezTo>
                    <a:pt x="2093" y="2159"/>
                    <a:pt x="2057" y="2109"/>
                    <a:pt x="2018" y="2064"/>
                  </a:cubicBezTo>
                  <a:cubicBezTo>
                    <a:pt x="1976" y="2016"/>
                    <a:pt x="1928" y="1972"/>
                    <a:pt x="1876" y="1932"/>
                  </a:cubicBezTo>
                  <a:cubicBezTo>
                    <a:pt x="1824" y="1892"/>
                    <a:pt x="1768" y="1852"/>
                    <a:pt x="1711" y="1818"/>
                  </a:cubicBezTo>
                  <a:cubicBezTo>
                    <a:pt x="1667" y="1791"/>
                    <a:pt x="1625" y="1765"/>
                    <a:pt x="1585" y="1741"/>
                  </a:cubicBezTo>
                  <a:cubicBezTo>
                    <a:pt x="1515" y="1697"/>
                    <a:pt x="1450" y="1647"/>
                    <a:pt x="1388" y="1593"/>
                  </a:cubicBezTo>
                  <a:cubicBezTo>
                    <a:pt x="1372" y="1575"/>
                    <a:pt x="1354" y="1559"/>
                    <a:pt x="1338" y="1543"/>
                  </a:cubicBezTo>
                  <a:cubicBezTo>
                    <a:pt x="1274" y="1476"/>
                    <a:pt x="1232" y="1388"/>
                    <a:pt x="1220" y="1296"/>
                  </a:cubicBezTo>
                  <a:cubicBezTo>
                    <a:pt x="1216" y="1254"/>
                    <a:pt x="1216" y="1215"/>
                    <a:pt x="1218" y="1175"/>
                  </a:cubicBezTo>
                  <a:lnTo>
                    <a:pt x="1218" y="1141"/>
                  </a:lnTo>
                  <a:cubicBezTo>
                    <a:pt x="1218" y="1109"/>
                    <a:pt x="1216" y="1079"/>
                    <a:pt x="1212" y="1049"/>
                  </a:cubicBezTo>
                  <a:cubicBezTo>
                    <a:pt x="1210" y="1033"/>
                    <a:pt x="1208" y="1017"/>
                    <a:pt x="1204" y="1001"/>
                  </a:cubicBezTo>
                  <a:cubicBezTo>
                    <a:pt x="1200" y="985"/>
                    <a:pt x="1196" y="970"/>
                    <a:pt x="1191" y="956"/>
                  </a:cubicBezTo>
                  <a:cubicBezTo>
                    <a:pt x="1163" y="876"/>
                    <a:pt x="1115" y="806"/>
                    <a:pt x="1053" y="750"/>
                  </a:cubicBezTo>
                  <a:cubicBezTo>
                    <a:pt x="1027" y="726"/>
                    <a:pt x="999" y="704"/>
                    <a:pt x="969" y="685"/>
                  </a:cubicBezTo>
                  <a:cubicBezTo>
                    <a:pt x="888" y="631"/>
                    <a:pt x="802" y="585"/>
                    <a:pt x="712" y="547"/>
                  </a:cubicBezTo>
                  <a:lnTo>
                    <a:pt x="708" y="545"/>
                  </a:lnTo>
                  <a:cubicBezTo>
                    <a:pt x="625" y="507"/>
                    <a:pt x="549" y="473"/>
                    <a:pt x="481" y="435"/>
                  </a:cubicBezTo>
                  <a:cubicBezTo>
                    <a:pt x="437" y="410"/>
                    <a:pt x="397" y="386"/>
                    <a:pt x="359" y="358"/>
                  </a:cubicBezTo>
                  <a:cubicBezTo>
                    <a:pt x="340" y="344"/>
                    <a:pt x="320" y="328"/>
                    <a:pt x="300" y="314"/>
                  </a:cubicBezTo>
                  <a:cubicBezTo>
                    <a:pt x="216" y="248"/>
                    <a:pt x="140" y="172"/>
                    <a:pt x="73" y="91"/>
                  </a:cubicBezTo>
                  <a:cubicBezTo>
                    <a:pt x="25" y="35"/>
                    <a:pt x="1" y="1"/>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70" name="Google Shape;970;p24"/>
          <p:cNvSpPr/>
          <p:nvPr/>
        </p:nvSpPr>
        <p:spPr>
          <a:xfrm rot="-7200009">
            <a:off x="4184136" y="4145816"/>
            <a:ext cx="709298" cy="653410"/>
          </a:xfrm>
          <a:custGeom>
            <a:rect b="b" l="l" r="r" t="t"/>
            <a:pathLst>
              <a:path extrusionOk="0" h="3449" w="3744">
                <a:moveTo>
                  <a:pt x="3037" y="1"/>
                </a:moveTo>
                <a:cubicBezTo>
                  <a:pt x="3001" y="1"/>
                  <a:pt x="2964" y="22"/>
                  <a:pt x="2957" y="65"/>
                </a:cubicBezTo>
                <a:lnTo>
                  <a:pt x="2881" y="492"/>
                </a:lnTo>
                <a:lnTo>
                  <a:pt x="2881" y="496"/>
                </a:lnTo>
                <a:cubicBezTo>
                  <a:pt x="2775" y="562"/>
                  <a:pt x="2668" y="631"/>
                  <a:pt x="2564" y="699"/>
                </a:cubicBezTo>
                <a:cubicBezTo>
                  <a:pt x="2560" y="701"/>
                  <a:pt x="2558" y="705"/>
                  <a:pt x="2556" y="707"/>
                </a:cubicBezTo>
                <a:lnTo>
                  <a:pt x="2524" y="713"/>
                </a:lnTo>
                <a:cubicBezTo>
                  <a:pt x="2594" y="611"/>
                  <a:pt x="2658" y="504"/>
                  <a:pt x="2715" y="396"/>
                </a:cubicBezTo>
                <a:cubicBezTo>
                  <a:pt x="2746" y="337"/>
                  <a:pt x="2694" y="279"/>
                  <a:pt x="2645" y="279"/>
                </a:cubicBezTo>
                <a:cubicBezTo>
                  <a:pt x="2625" y="279"/>
                  <a:pt x="2605" y="290"/>
                  <a:pt x="2592" y="314"/>
                </a:cubicBezTo>
                <a:cubicBezTo>
                  <a:pt x="2512" y="466"/>
                  <a:pt x="2420" y="609"/>
                  <a:pt x="2319" y="747"/>
                </a:cubicBezTo>
                <a:cubicBezTo>
                  <a:pt x="2312" y="745"/>
                  <a:pt x="2305" y="744"/>
                  <a:pt x="2298" y="744"/>
                </a:cubicBezTo>
                <a:cubicBezTo>
                  <a:pt x="2278" y="744"/>
                  <a:pt x="2258" y="752"/>
                  <a:pt x="2243" y="767"/>
                </a:cubicBezTo>
                <a:cubicBezTo>
                  <a:pt x="2193" y="777"/>
                  <a:pt x="2143" y="787"/>
                  <a:pt x="2094" y="795"/>
                </a:cubicBezTo>
                <a:cubicBezTo>
                  <a:pt x="1936" y="823"/>
                  <a:pt x="1777" y="850"/>
                  <a:pt x="1617" y="874"/>
                </a:cubicBezTo>
                <a:lnTo>
                  <a:pt x="1599" y="878"/>
                </a:lnTo>
                <a:cubicBezTo>
                  <a:pt x="1512" y="839"/>
                  <a:pt x="1422" y="799"/>
                  <a:pt x="1334" y="759"/>
                </a:cubicBezTo>
                <a:cubicBezTo>
                  <a:pt x="1338" y="753"/>
                  <a:pt x="1340" y="745"/>
                  <a:pt x="1342" y="739"/>
                </a:cubicBezTo>
                <a:cubicBezTo>
                  <a:pt x="1512" y="701"/>
                  <a:pt x="1677" y="653"/>
                  <a:pt x="1841" y="595"/>
                </a:cubicBezTo>
                <a:cubicBezTo>
                  <a:pt x="1974" y="550"/>
                  <a:pt x="2104" y="496"/>
                  <a:pt x="2235" y="438"/>
                </a:cubicBezTo>
                <a:cubicBezTo>
                  <a:pt x="2310" y="405"/>
                  <a:pt x="2269" y="300"/>
                  <a:pt x="2200" y="300"/>
                </a:cubicBezTo>
                <a:cubicBezTo>
                  <a:pt x="2190" y="300"/>
                  <a:pt x="2180" y="302"/>
                  <a:pt x="2169" y="306"/>
                </a:cubicBezTo>
                <a:cubicBezTo>
                  <a:pt x="2120" y="328"/>
                  <a:pt x="2070" y="350"/>
                  <a:pt x="2018" y="370"/>
                </a:cubicBezTo>
                <a:cubicBezTo>
                  <a:pt x="1835" y="446"/>
                  <a:pt x="1647" y="508"/>
                  <a:pt x="1456" y="560"/>
                </a:cubicBezTo>
                <a:cubicBezTo>
                  <a:pt x="1376" y="579"/>
                  <a:pt x="1294" y="599"/>
                  <a:pt x="1213" y="615"/>
                </a:cubicBezTo>
                <a:cubicBezTo>
                  <a:pt x="1165" y="585"/>
                  <a:pt x="1117" y="554"/>
                  <a:pt x="1071" y="522"/>
                </a:cubicBezTo>
                <a:cubicBezTo>
                  <a:pt x="984" y="458"/>
                  <a:pt x="902" y="388"/>
                  <a:pt x="824" y="312"/>
                </a:cubicBezTo>
                <a:cubicBezTo>
                  <a:pt x="806" y="296"/>
                  <a:pt x="790" y="279"/>
                  <a:pt x="772" y="261"/>
                </a:cubicBezTo>
                <a:cubicBezTo>
                  <a:pt x="757" y="244"/>
                  <a:pt x="739" y="237"/>
                  <a:pt x="721" y="237"/>
                </a:cubicBezTo>
                <a:cubicBezTo>
                  <a:pt x="666" y="237"/>
                  <a:pt x="614" y="305"/>
                  <a:pt x="663" y="358"/>
                </a:cubicBezTo>
                <a:cubicBezTo>
                  <a:pt x="685" y="382"/>
                  <a:pt x="709" y="406"/>
                  <a:pt x="733" y="428"/>
                </a:cubicBezTo>
                <a:cubicBezTo>
                  <a:pt x="810" y="504"/>
                  <a:pt x="892" y="573"/>
                  <a:pt x="980" y="637"/>
                </a:cubicBezTo>
                <a:cubicBezTo>
                  <a:pt x="990" y="643"/>
                  <a:pt x="998" y="649"/>
                  <a:pt x="1006" y="655"/>
                </a:cubicBezTo>
                <a:cubicBezTo>
                  <a:pt x="1004" y="661"/>
                  <a:pt x="1004" y="665"/>
                  <a:pt x="1006" y="669"/>
                </a:cubicBezTo>
                <a:cubicBezTo>
                  <a:pt x="1010" y="753"/>
                  <a:pt x="998" y="835"/>
                  <a:pt x="972" y="912"/>
                </a:cubicBezTo>
                <a:cubicBezTo>
                  <a:pt x="952" y="968"/>
                  <a:pt x="998" y="1007"/>
                  <a:pt x="1044" y="1007"/>
                </a:cubicBezTo>
                <a:cubicBezTo>
                  <a:pt x="1071" y="1007"/>
                  <a:pt x="1099" y="992"/>
                  <a:pt x="1111" y="958"/>
                </a:cubicBezTo>
                <a:cubicBezTo>
                  <a:pt x="1131" y="900"/>
                  <a:pt x="1143" y="839"/>
                  <a:pt x="1149" y="777"/>
                </a:cubicBezTo>
                <a:cubicBezTo>
                  <a:pt x="1173" y="805"/>
                  <a:pt x="1195" y="835"/>
                  <a:pt x="1217" y="862"/>
                </a:cubicBezTo>
                <a:cubicBezTo>
                  <a:pt x="1253" y="908"/>
                  <a:pt x="1287" y="954"/>
                  <a:pt x="1320" y="1002"/>
                </a:cubicBezTo>
                <a:cubicBezTo>
                  <a:pt x="1293" y="1112"/>
                  <a:pt x="1263" y="1221"/>
                  <a:pt x="1233" y="1329"/>
                </a:cubicBezTo>
                <a:cubicBezTo>
                  <a:pt x="1089" y="1343"/>
                  <a:pt x="950" y="1359"/>
                  <a:pt x="808" y="1377"/>
                </a:cubicBezTo>
                <a:cubicBezTo>
                  <a:pt x="713" y="1389"/>
                  <a:pt x="617" y="1403"/>
                  <a:pt x="521" y="1416"/>
                </a:cubicBezTo>
                <a:cubicBezTo>
                  <a:pt x="493" y="1385"/>
                  <a:pt x="463" y="1357"/>
                  <a:pt x="432" y="1331"/>
                </a:cubicBezTo>
                <a:cubicBezTo>
                  <a:pt x="394" y="1299"/>
                  <a:pt x="354" y="1271"/>
                  <a:pt x="312" y="1247"/>
                </a:cubicBezTo>
                <a:cubicBezTo>
                  <a:pt x="299" y="1239"/>
                  <a:pt x="287" y="1236"/>
                  <a:pt x="274" y="1236"/>
                </a:cubicBezTo>
                <a:cubicBezTo>
                  <a:pt x="210" y="1236"/>
                  <a:pt x="164" y="1328"/>
                  <a:pt x="232" y="1369"/>
                </a:cubicBezTo>
                <a:cubicBezTo>
                  <a:pt x="270" y="1393"/>
                  <a:pt x="304" y="1416"/>
                  <a:pt x="338" y="1444"/>
                </a:cubicBezTo>
                <a:cubicBezTo>
                  <a:pt x="256" y="1458"/>
                  <a:pt x="173" y="1472"/>
                  <a:pt x="91" y="1486"/>
                </a:cubicBezTo>
                <a:cubicBezTo>
                  <a:pt x="0" y="1505"/>
                  <a:pt x="22" y="1635"/>
                  <a:pt x="105" y="1635"/>
                </a:cubicBezTo>
                <a:cubicBezTo>
                  <a:pt x="109" y="1635"/>
                  <a:pt x="114" y="1635"/>
                  <a:pt x="119" y="1634"/>
                </a:cubicBezTo>
                <a:lnTo>
                  <a:pt x="204" y="1618"/>
                </a:lnTo>
                <a:cubicBezTo>
                  <a:pt x="360" y="1590"/>
                  <a:pt x="517" y="1566"/>
                  <a:pt x="677" y="1544"/>
                </a:cubicBezTo>
                <a:cubicBezTo>
                  <a:pt x="828" y="1522"/>
                  <a:pt x="982" y="1504"/>
                  <a:pt x="1133" y="1488"/>
                </a:cubicBezTo>
                <a:lnTo>
                  <a:pt x="1187" y="1482"/>
                </a:lnTo>
                <a:lnTo>
                  <a:pt x="1187" y="1482"/>
                </a:lnTo>
                <a:cubicBezTo>
                  <a:pt x="1175" y="1522"/>
                  <a:pt x="1161" y="1562"/>
                  <a:pt x="1149" y="1602"/>
                </a:cubicBezTo>
                <a:cubicBezTo>
                  <a:pt x="1146" y="1601"/>
                  <a:pt x="1143" y="1601"/>
                  <a:pt x="1140" y="1601"/>
                </a:cubicBezTo>
                <a:cubicBezTo>
                  <a:pt x="1130" y="1601"/>
                  <a:pt x="1121" y="1603"/>
                  <a:pt x="1113" y="1608"/>
                </a:cubicBezTo>
                <a:cubicBezTo>
                  <a:pt x="1075" y="1626"/>
                  <a:pt x="1037" y="1644"/>
                  <a:pt x="1000" y="1658"/>
                </a:cubicBezTo>
                <a:cubicBezTo>
                  <a:pt x="884" y="1703"/>
                  <a:pt x="764" y="1737"/>
                  <a:pt x="645" y="1759"/>
                </a:cubicBezTo>
                <a:cubicBezTo>
                  <a:pt x="556" y="1776"/>
                  <a:pt x="576" y="1906"/>
                  <a:pt x="659" y="1906"/>
                </a:cubicBezTo>
                <a:cubicBezTo>
                  <a:pt x="663" y="1906"/>
                  <a:pt x="668" y="1906"/>
                  <a:pt x="673" y="1905"/>
                </a:cubicBezTo>
                <a:cubicBezTo>
                  <a:pt x="727" y="1895"/>
                  <a:pt x="780" y="1883"/>
                  <a:pt x="832" y="1869"/>
                </a:cubicBezTo>
                <a:cubicBezTo>
                  <a:pt x="920" y="1843"/>
                  <a:pt x="1006" y="1815"/>
                  <a:pt x="1089" y="1779"/>
                </a:cubicBezTo>
                <a:lnTo>
                  <a:pt x="1089" y="1779"/>
                </a:lnTo>
                <a:cubicBezTo>
                  <a:pt x="1087" y="1785"/>
                  <a:pt x="1085" y="1791"/>
                  <a:pt x="1083" y="1799"/>
                </a:cubicBezTo>
                <a:cubicBezTo>
                  <a:pt x="1065" y="1799"/>
                  <a:pt x="1049" y="1805"/>
                  <a:pt x="1037" y="1817"/>
                </a:cubicBezTo>
                <a:cubicBezTo>
                  <a:pt x="916" y="1925"/>
                  <a:pt x="794" y="2032"/>
                  <a:pt x="675" y="2140"/>
                </a:cubicBezTo>
                <a:cubicBezTo>
                  <a:pt x="663" y="2130"/>
                  <a:pt x="649" y="2122"/>
                  <a:pt x="637" y="2114"/>
                </a:cubicBezTo>
                <a:cubicBezTo>
                  <a:pt x="577" y="2076"/>
                  <a:pt x="511" y="2044"/>
                  <a:pt x="444" y="2024"/>
                </a:cubicBezTo>
                <a:cubicBezTo>
                  <a:pt x="435" y="2022"/>
                  <a:pt x="427" y="2021"/>
                  <a:pt x="420" y="2021"/>
                </a:cubicBezTo>
                <a:cubicBezTo>
                  <a:pt x="345" y="2021"/>
                  <a:pt x="314" y="2138"/>
                  <a:pt x="398" y="2164"/>
                </a:cubicBezTo>
                <a:cubicBezTo>
                  <a:pt x="450" y="2180"/>
                  <a:pt x="499" y="2202"/>
                  <a:pt x="545" y="2230"/>
                </a:cubicBezTo>
                <a:cubicBezTo>
                  <a:pt x="551" y="2234"/>
                  <a:pt x="555" y="2236"/>
                  <a:pt x="561" y="2239"/>
                </a:cubicBezTo>
                <a:lnTo>
                  <a:pt x="481" y="2311"/>
                </a:lnTo>
                <a:lnTo>
                  <a:pt x="422" y="2363"/>
                </a:lnTo>
                <a:cubicBezTo>
                  <a:pt x="406" y="2377"/>
                  <a:pt x="396" y="2397"/>
                  <a:pt x="396" y="2417"/>
                </a:cubicBezTo>
                <a:cubicBezTo>
                  <a:pt x="397" y="2456"/>
                  <a:pt x="433" y="2493"/>
                  <a:pt x="473" y="2493"/>
                </a:cubicBezTo>
                <a:cubicBezTo>
                  <a:pt x="489" y="2493"/>
                  <a:pt x="504" y="2487"/>
                  <a:pt x="519" y="2475"/>
                </a:cubicBezTo>
                <a:lnTo>
                  <a:pt x="988" y="2056"/>
                </a:lnTo>
                <a:lnTo>
                  <a:pt x="988" y="2056"/>
                </a:lnTo>
                <a:cubicBezTo>
                  <a:pt x="986" y="2066"/>
                  <a:pt x="982" y="2076"/>
                  <a:pt x="978" y="2084"/>
                </a:cubicBezTo>
                <a:cubicBezTo>
                  <a:pt x="968" y="2096"/>
                  <a:pt x="962" y="2112"/>
                  <a:pt x="960" y="2130"/>
                </a:cubicBezTo>
                <a:cubicBezTo>
                  <a:pt x="934" y="2196"/>
                  <a:pt x="906" y="2263"/>
                  <a:pt x="878" y="2329"/>
                </a:cubicBezTo>
                <a:cubicBezTo>
                  <a:pt x="870" y="2349"/>
                  <a:pt x="862" y="2369"/>
                  <a:pt x="854" y="2389"/>
                </a:cubicBezTo>
                <a:cubicBezTo>
                  <a:pt x="836" y="2393"/>
                  <a:pt x="820" y="2403"/>
                  <a:pt x="810" y="2417"/>
                </a:cubicBezTo>
                <a:cubicBezTo>
                  <a:pt x="707" y="2544"/>
                  <a:pt x="591" y="2662"/>
                  <a:pt x="465" y="2770"/>
                </a:cubicBezTo>
                <a:cubicBezTo>
                  <a:pt x="438" y="2792"/>
                  <a:pt x="432" y="2833"/>
                  <a:pt x="456" y="2863"/>
                </a:cubicBezTo>
                <a:cubicBezTo>
                  <a:pt x="470" y="2885"/>
                  <a:pt x="493" y="2897"/>
                  <a:pt x="517" y="2897"/>
                </a:cubicBezTo>
                <a:cubicBezTo>
                  <a:pt x="533" y="2897"/>
                  <a:pt x="550" y="2892"/>
                  <a:pt x="563" y="2879"/>
                </a:cubicBezTo>
                <a:cubicBezTo>
                  <a:pt x="679" y="2782"/>
                  <a:pt x="784" y="2676"/>
                  <a:pt x="880" y="2560"/>
                </a:cubicBezTo>
                <a:cubicBezTo>
                  <a:pt x="910" y="2670"/>
                  <a:pt x="938" y="2780"/>
                  <a:pt x="964" y="2891"/>
                </a:cubicBezTo>
                <a:cubicBezTo>
                  <a:pt x="954" y="2895"/>
                  <a:pt x="944" y="2903"/>
                  <a:pt x="936" y="2913"/>
                </a:cubicBezTo>
                <a:lnTo>
                  <a:pt x="870" y="2999"/>
                </a:lnTo>
                <a:lnTo>
                  <a:pt x="559" y="3005"/>
                </a:lnTo>
                <a:cubicBezTo>
                  <a:pt x="466" y="3005"/>
                  <a:pt x="456" y="3150"/>
                  <a:pt x="549" y="3150"/>
                </a:cubicBezTo>
                <a:cubicBezTo>
                  <a:pt x="550" y="3150"/>
                  <a:pt x="551" y="3150"/>
                  <a:pt x="551" y="3150"/>
                </a:cubicBezTo>
                <a:lnTo>
                  <a:pt x="758" y="3148"/>
                </a:lnTo>
                <a:lnTo>
                  <a:pt x="729" y="3186"/>
                </a:lnTo>
                <a:cubicBezTo>
                  <a:pt x="687" y="3239"/>
                  <a:pt x="739" y="3296"/>
                  <a:pt x="794" y="3296"/>
                </a:cubicBezTo>
                <a:cubicBezTo>
                  <a:pt x="815" y="3296"/>
                  <a:pt x="837" y="3287"/>
                  <a:pt x="854" y="3266"/>
                </a:cubicBezTo>
                <a:lnTo>
                  <a:pt x="1004" y="3069"/>
                </a:lnTo>
                <a:cubicBezTo>
                  <a:pt x="1016" y="3128"/>
                  <a:pt x="1025" y="3186"/>
                  <a:pt x="1037" y="3244"/>
                </a:cubicBezTo>
                <a:cubicBezTo>
                  <a:pt x="1045" y="3294"/>
                  <a:pt x="1055" y="3342"/>
                  <a:pt x="1061" y="3389"/>
                </a:cubicBezTo>
                <a:cubicBezTo>
                  <a:pt x="1068" y="3430"/>
                  <a:pt x="1098" y="3448"/>
                  <a:pt x="1129" y="3448"/>
                </a:cubicBezTo>
                <a:cubicBezTo>
                  <a:pt x="1171" y="3448"/>
                  <a:pt x="1215" y="3415"/>
                  <a:pt x="1207" y="3361"/>
                </a:cubicBezTo>
                <a:cubicBezTo>
                  <a:pt x="1191" y="3268"/>
                  <a:pt x="1175" y="3182"/>
                  <a:pt x="1159" y="3092"/>
                </a:cubicBezTo>
                <a:cubicBezTo>
                  <a:pt x="1115" y="2873"/>
                  <a:pt x="1063" y="2658"/>
                  <a:pt x="1002" y="2445"/>
                </a:cubicBezTo>
                <a:cubicBezTo>
                  <a:pt x="1000" y="2441"/>
                  <a:pt x="998" y="2435"/>
                  <a:pt x="996" y="2431"/>
                </a:cubicBezTo>
                <a:cubicBezTo>
                  <a:pt x="1017" y="2381"/>
                  <a:pt x="1039" y="2329"/>
                  <a:pt x="1059" y="2277"/>
                </a:cubicBezTo>
                <a:lnTo>
                  <a:pt x="1312" y="2590"/>
                </a:lnTo>
                <a:cubicBezTo>
                  <a:pt x="1327" y="2609"/>
                  <a:pt x="1345" y="2616"/>
                  <a:pt x="1363" y="2616"/>
                </a:cubicBezTo>
                <a:cubicBezTo>
                  <a:pt x="1416" y="2616"/>
                  <a:pt x="1467" y="2546"/>
                  <a:pt x="1422" y="2493"/>
                </a:cubicBezTo>
                <a:lnTo>
                  <a:pt x="1123" y="2122"/>
                </a:lnTo>
                <a:lnTo>
                  <a:pt x="1135" y="2092"/>
                </a:lnTo>
                <a:lnTo>
                  <a:pt x="1298" y="2158"/>
                </a:lnTo>
                <a:cubicBezTo>
                  <a:pt x="1400" y="2281"/>
                  <a:pt x="1506" y="2401"/>
                  <a:pt x="1615" y="2516"/>
                </a:cubicBezTo>
                <a:cubicBezTo>
                  <a:pt x="1645" y="2548"/>
                  <a:pt x="1675" y="2580"/>
                  <a:pt x="1705" y="2610"/>
                </a:cubicBezTo>
                <a:cubicBezTo>
                  <a:pt x="1701" y="2614"/>
                  <a:pt x="1699" y="2616"/>
                  <a:pt x="1697" y="2620"/>
                </a:cubicBezTo>
                <a:cubicBezTo>
                  <a:pt x="1647" y="2692"/>
                  <a:pt x="1597" y="2764"/>
                  <a:pt x="1550" y="2835"/>
                </a:cubicBezTo>
                <a:cubicBezTo>
                  <a:pt x="1512" y="2892"/>
                  <a:pt x="1562" y="2948"/>
                  <a:pt x="1614" y="2948"/>
                </a:cubicBezTo>
                <a:cubicBezTo>
                  <a:pt x="1636" y="2948"/>
                  <a:pt x="1657" y="2938"/>
                  <a:pt x="1673" y="2915"/>
                </a:cubicBezTo>
                <a:lnTo>
                  <a:pt x="1803" y="2726"/>
                </a:lnTo>
                <a:lnTo>
                  <a:pt x="1803" y="2726"/>
                </a:lnTo>
                <a:cubicBezTo>
                  <a:pt x="1797" y="2782"/>
                  <a:pt x="1791" y="2839"/>
                  <a:pt x="1785" y="2895"/>
                </a:cubicBezTo>
                <a:cubicBezTo>
                  <a:pt x="1775" y="3009"/>
                  <a:pt x="1763" y="3120"/>
                  <a:pt x="1751" y="3232"/>
                </a:cubicBezTo>
                <a:cubicBezTo>
                  <a:pt x="1747" y="3281"/>
                  <a:pt x="1785" y="3307"/>
                  <a:pt x="1823" y="3307"/>
                </a:cubicBezTo>
                <a:cubicBezTo>
                  <a:pt x="1858" y="3307"/>
                  <a:pt x="1894" y="3285"/>
                  <a:pt x="1898" y="3240"/>
                </a:cubicBezTo>
                <a:cubicBezTo>
                  <a:pt x="1912" y="3108"/>
                  <a:pt x="1924" y="2975"/>
                  <a:pt x="1938" y="2841"/>
                </a:cubicBezTo>
                <a:cubicBezTo>
                  <a:pt x="1978" y="2879"/>
                  <a:pt x="2018" y="2917"/>
                  <a:pt x="2058" y="2951"/>
                </a:cubicBezTo>
                <a:cubicBezTo>
                  <a:pt x="2074" y="2966"/>
                  <a:pt x="2092" y="2972"/>
                  <a:pt x="2109" y="2972"/>
                </a:cubicBezTo>
                <a:cubicBezTo>
                  <a:pt x="2168" y="2972"/>
                  <a:pt x="2221" y="2902"/>
                  <a:pt x="2167" y="2853"/>
                </a:cubicBezTo>
                <a:cubicBezTo>
                  <a:pt x="2126" y="2815"/>
                  <a:pt x="2084" y="2780"/>
                  <a:pt x="2044" y="2740"/>
                </a:cubicBezTo>
                <a:lnTo>
                  <a:pt x="2044" y="2740"/>
                </a:lnTo>
                <a:lnTo>
                  <a:pt x="2257" y="2766"/>
                </a:lnTo>
                <a:cubicBezTo>
                  <a:pt x="2261" y="2766"/>
                  <a:pt x="2264" y="2766"/>
                  <a:pt x="2268" y="2766"/>
                </a:cubicBezTo>
                <a:cubicBezTo>
                  <a:pt x="2351" y="2766"/>
                  <a:pt x="2355" y="2630"/>
                  <a:pt x="2265" y="2618"/>
                </a:cubicBezTo>
                <a:lnTo>
                  <a:pt x="2028" y="2590"/>
                </a:lnTo>
                <a:lnTo>
                  <a:pt x="1940" y="2578"/>
                </a:lnTo>
                <a:cubicBezTo>
                  <a:pt x="1984" y="2566"/>
                  <a:pt x="2026" y="2552"/>
                  <a:pt x="2070" y="2538"/>
                </a:cubicBezTo>
                <a:cubicBezTo>
                  <a:pt x="2183" y="2501"/>
                  <a:pt x="2297" y="2459"/>
                  <a:pt x="2408" y="2413"/>
                </a:cubicBezTo>
                <a:cubicBezTo>
                  <a:pt x="2488" y="2381"/>
                  <a:pt x="2446" y="2275"/>
                  <a:pt x="2375" y="2275"/>
                </a:cubicBezTo>
                <a:cubicBezTo>
                  <a:pt x="2365" y="2275"/>
                  <a:pt x="2355" y="2277"/>
                  <a:pt x="2345" y="2281"/>
                </a:cubicBezTo>
                <a:cubicBezTo>
                  <a:pt x="2311" y="2295"/>
                  <a:pt x="2275" y="2309"/>
                  <a:pt x="2241" y="2323"/>
                </a:cubicBezTo>
                <a:cubicBezTo>
                  <a:pt x="2096" y="2379"/>
                  <a:pt x="1948" y="2427"/>
                  <a:pt x="1797" y="2469"/>
                </a:cubicBezTo>
                <a:cubicBezTo>
                  <a:pt x="1791" y="2471"/>
                  <a:pt x="1785" y="2473"/>
                  <a:pt x="1777" y="2477"/>
                </a:cubicBezTo>
                <a:cubicBezTo>
                  <a:pt x="1755" y="2451"/>
                  <a:pt x="1731" y="2427"/>
                  <a:pt x="1707" y="2401"/>
                </a:cubicBezTo>
                <a:cubicBezTo>
                  <a:pt x="1639" y="2327"/>
                  <a:pt x="1572" y="2251"/>
                  <a:pt x="1506" y="2178"/>
                </a:cubicBezTo>
                <a:cubicBezTo>
                  <a:pt x="1520" y="2170"/>
                  <a:pt x="1530" y="2158"/>
                  <a:pt x="1536" y="2142"/>
                </a:cubicBezTo>
                <a:cubicBezTo>
                  <a:pt x="1597" y="2004"/>
                  <a:pt x="1657" y="1867"/>
                  <a:pt x="1719" y="1729"/>
                </a:cubicBezTo>
                <a:cubicBezTo>
                  <a:pt x="1759" y="1829"/>
                  <a:pt x="1795" y="1931"/>
                  <a:pt x="1827" y="2034"/>
                </a:cubicBezTo>
                <a:cubicBezTo>
                  <a:pt x="1838" y="2072"/>
                  <a:pt x="1871" y="2089"/>
                  <a:pt x="1902" y="2089"/>
                </a:cubicBezTo>
                <a:cubicBezTo>
                  <a:pt x="1945" y="2089"/>
                  <a:pt x="1986" y="2057"/>
                  <a:pt x="1970" y="2004"/>
                </a:cubicBezTo>
                <a:cubicBezTo>
                  <a:pt x="1958" y="1962"/>
                  <a:pt x="1944" y="1921"/>
                  <a:pt x="1930" y="1879"/>
                </a:cubicBezTo>
                <a:lnTo>
                  <a:pt x="1930" y="1879"/>
                </a:lnTo>
                <a:cubicBezTo>
                  <a:pt x="1974" y="1905"/>
                  <a:pt x="2018" y="1931"/>
                  <a:pt x="2060" y="1959"/>
                </a:cubicBezTo>
                <a:cubicBezTo>
                  <a:pt x="2114" y="1990"/>
                  <a:pt x="2165" y="2020"/>
                  <a:pt x="2219" y="2052"/>
                </a:cubicBezTo>
                <a:cubicBezTo>
                  <a:pt x="2232" y="2060"/>
                  <a:pt x="2245" y="2064"/>
                  <a:pt x="2257" y="2064"/>
                </a:cubicBezTo>
                <a:cubicBezTo>
                  <a:pt x="2321" y="2064"/>
                  <a:pt x="2367" y="1970"/>
                  <a:pt x="2299" y="1929"/>
                </a:cubicBezTo>
                <a:lnTo>
                  <a:pt x="2153" y="1841"/>
                </a:lnTo>
                <a:lnTo>
                  <a:pt x="1966" y="1727"/>
                </a:lnTo>
                <a:lnTo>
                  <a:pt x="2173" y="1705"/>
                </a:lnTo>
                <a:cubicBezTo>
                  <a:pt x="2264" y="1694"/>
                  <a:pt x="2239" y="1559"/>
                  <a:pt x="2154" y="1559"/>
                </a:cubicBezTo>
                <a:cubicBezTo>
                  <a:pt x="2152" y="1559"/>
                  <a:pt x="2149" y="1560"/>
                  <a:pt x="2145" y="1560"/>
                </a:cubicBezTo>
                <a:lnTo>
                  <a:pt x="1837" y="1594"/>
                </a:lnTo>
                <a:cubicBezTo>
                  <a:pt x="1831" y="1596"/>
                  <a:pt x="1827" y="1596"/>
                  <a:pt x="1821" y="1598"/>
                </a:cubicBezTo>
                <a:cubicBezTo>
                  <a:pt x="1813" y="1576"/>
                  <a:pt x="1803" y="1556"/>
                  <a:pt x="1795" y="1534"/>
                </a:cubicBezTo>
                <a:cubicBezTo>
                  <a:pt x="1793" y="1524"/>
                  <a:pt x="1787" y="1512"/>
                  <a:pt x="1779" y="1504"/>
                </a:cubicBezTo>
                <a:cubicBezTo>
                  <a:pt x="1751" y="1440"/>
                  <a:pt x="1719" y="1379"/>
                  <a:pt x="1685" y="1317"/>
                </a:cubicBezTo>
                <a:cubicBezTo>
                  <a:pt x="1631" y="1215"/>
                  <a:pt x="1572" y="1116"/>
                  <a:pt x="1508" y="1018"/>
                </a:cubicBezTo>
                <a:cubicBezTo>
                  <a:pt x="1502" y="1008"/>
                  <a:pt x="1498" y="998"/>
                  <a:pt x="1490" y="990"/>
                </a:cubicBezTo>
                <a:lnTo>
                  <a:pt x="1490" y="990"/>
                </a:lnTo>
                <a:lnTo>
                  <a:pt x="1520" y="1002"/>
                </a:lnTo>
                <a:cubicBezTo>
                  <a:pt x="1621" y="1048"/>
                  <a:pt x="1725" y="1094"/>
                  <a:pt x="1827" y="1135"/>
                </a:cubicBezTo>
                <a:cubicBezTo>
                  <a:pt x="1934" y="1181"/>
                  <a:pt x="2042" y="1225"/>
                  <a:pt x="2149" y="1269"/>
                </a:cubicBezTo>
                <a:cubicBezTo>
                  <a:pt x="2159" y="1273"/>
                  <a:pt x="2168" y="1274"/>
                  <a:pt x="2176" y="1274"/>
                </a:cubicBezTo>
                <a:cubicBezTo>
                  <a:pt x="2245" y="1274"/>
                  <a:pt x="2274" y="1160"/>
                  <a:pt x="2195" y="1129"/>
                </a:cubicBezTo>
                <a:cubicBezTo>
                  <a:pt x="2108" y="1094"/>
                  <a:pt x="2012" y="1054"/>
                  <a:pt x="1922" y="1016"/>
                </a:cubicBezTo>
                <a:lnTo>
                  <a:pt x="1852" y="988"/>
                </a:lnTo>
                <a:lnTo>
                  <a:pt x="1960" y="970"/>
                </a:lnTo>
                <a:cubicBezTo>
                  <a:pt x="2034" y="956"/>
                  <a:pt x="2108" y="944"/>
                  <a:pt x="2181" y="930"/>
                </a:cubicBezTo>
                <a:lnTo>
                  <a:pt x="2181" y="930"/>
                </a:lnTo>
                <a:cubicBezTo>
                  <a:pt x="2177" y="952"/>
                  <a:pt x="2183" y="976"/>
                  <a:pt x="2199" y="992"/>
                </a:cubicBezTo>
                <a:cubicBezTo>
                  <a:pt x="2309" y="1118"/>
                  <a:pt x="2416" y="1245"/>
                  <a:pt x="2520" y="1377"/>
                </a:cubicBezTo>
                <a:cubicBezTo>
                  <a:pt x="2584" y="1456"/>
                  <a:pt x="2646" y="1538"/>
                  <a:pt x="2707" y="1620"/>
                </a:cubicBezTo>
                <a:lnTo>
                  <a:pt x="2707" y="1624"/>
                </a:lnTo>
                <a:cubicBezTo>
                  <a:pt x="2715" y="1652"/>
                  <a:pt x="2721" y="1680"/>
                  <a:pt x="2727" y="1707"/>
                </a:cubicBezTo>
                <a:cubicBezTo>
                  <a:pt x="2757" y="1835"/>
                  <a:pt x="2777" y="1962"/>
                  <a:pt x="2789" y="2090"/>
                </a:cubicBezTo>
                <a:cubicBezTo>
                  <a:pt x="2789" y="2123"/>
                  <a:pt x="2815" y="2148"/>
                  <a:pt x="2845" y="2148"/>
                </a:cubicBezTo>
                <a:cubicBezTo>
                  <a:pt x="2847" y="2148"/>
                  <a:pt x="2848" y="2148"/>
                  <a:pt x="2849" y="2148"/>
                </a:cubicBezTo>
                <a:cubicBezTo>
                  <a:pt x="2850" y="2148"/>
                  <a:pt x="2851" y="2148"/>
                  <a:pt x="2852" y="2148"/>
                </a:cubicBezTo>
                <a:cubicBezTo>
                  <a:pt x="2899" y="2148"/>
                  <a:pt x="2936" y="2109"/>
                  <a:pt x="2933" y="2062"/>
                </a:cubicBezTo>
                <a:cubicBezTo>
                  <a:pt x="2933" y="2056"/>
                  <a:pt x="2933" y="2050"/>
                  <a:pt x="2931" y="2044"/>
                </a:cubicBezTo>
                <a:cubicBezTo>
                  <a:pt x="2927" y="2002"/>
                  <a:pt x="2921" y="1959"/>
                  <a:pt x="2915" y="1915"/>
                </a:cubicBezTo>
                <a:lnTo>
                  <a:pt x="2915" y="1915"/>
                </a:lnTo>
                <a:cubicBezTo>
                  <a:pt x="2935" y="1943"/>
                  <a:pt x="2953" y="1968"/>
                  <a:pt x="2970" y="1996"/>
                </a:cubicBezTo>
                <a:lnTo>
                  <a:pt x="2976" y="2006"/>
                </a:lnTo>
                <a:cubicBezTo>
                  <a:pt x="2993" y="2031"/>
                  <a:pt x="3018" y="2042"/>
                  <a:pt x="3043" y="2042"/>
                </a:cubicBezTo>
                <a:cubicBezTo>
                  <a:pt x="3095" y="2042"/>
                  <a:pt x="3145" y="1995"/>
                  <a:pt x="3110" y="1941"/>
                </a:cubicBezTo>
                <a:cubicBezTo>
                  <a:pt x="3094" y="1919"/>
                  <a:pt x="3080" y="1899"/>
                  <a:pt x="3066" y="1877"/>
                </a:cubicBezTo>
                <a:cubicBezTo>
                  <a:pt x="3030" y="1825"/>
                  <a:pt x="2996" y="1775"/>
                  <a:pt x="2961" y="1723"/>
                </a:cubicBezTo>
                <a:lnTo>
                  <a:pt x="2961" y="1723"/>
                </a:lnTo>
                <a:cubicBezTo>
                  <a:pt x="3018" y="1743"/>
                  <a:pt x="3076" y="1767"/>
                  <a:pt x="3132" y="1793"/>
                </a:cubicBezTo>
                <a:cubicBezTo>
                  <a:pt x="3136" y="1795"/>
                  <a:pt x="3142" y="1797"/>
                  <a:pt x="3146" y="1799"/>
                </a:cubicBezTo>
                <a:cubicBezTo>
                  <a:pt x="3156" y="1804"/>
                  <a:pt x="3166" y="1806"/>
                  <a:pt x="3175" y="1806"/>
                </a:cubicBezTo>
                <a:cubicBezTo>
                  <a:pt x="3230" y="1806"/>
                  <a:pt x="3255" y="1728"/>
                  <a:pt x="3220" y="1682"/>
                </a:cubicBezTo>
                <a:cubicBezTo>
                  <a:pt x="3214" y="1672"/>
                  <a:pt x="3204" y="1664"/>
                  <a:pt x="3192" y="1658"/>
                </a:cubicBezTo>
                <a:cubicBezTo>
                  <a:pt x="3086" y="1610"/>
                  <a:pt x="2974" y="1570"/>
                  <a:pt x="2861" y="1542"/>
                </a:cubicBezTo>
                <a:lnTo>
                  <a:pt x="2835" y="1536"/>
                </a:lnTo>
                <a:cubicBezTo>
                  <a:pt x="2833" y="1534"/>
                  <a:pt x="2829" y="1534"/>
                  <a:pt x="2825" y="1534"/>
                </a:cubicBezTo>
                <a:cubicBezTo>
                  <a:pt x="2793" y="1488"/>
                  <a:pt x="2757" y="1442"/>
                  <a:pt x="2723" y="1397"/>
                </a:cubicBezTo>
                <a:lnTo>
                  <a:pt x="2974" y="1397"/>
                </a:lnTo>
                <a:cubicBezTo>
                  <a:pt x="3134" y="1397"/>
                  <a:pt x="3291" y="1395"/>
                  <a:pt x="3451" y="1391"/>
                </a:cubicBezTo>
                <a:cubicBezTo>
                  <a:pt x="3503" y="1391"/>
                  <a:pt x="3554" y="1389"/>
                  <a:pt x="3604" y="1387"/>
                </a:cubicBezTo>
                <a:cubicBezTo>
                  <a:pt x="3699" y="1385"/>
                  <a:pt x="3708" y="1239"/>
                  <a:pt x="3616" y="1239"/>
                </a:cubicBezTo>
                <a:cubicBezTo>
                  <a:pt x="3615" y="1239"/>
                  <a:pt x="3615" y="1239"/>
                  <a:pt x="3614" y="1239"/>
                </a:cubicBezTo>
                <a:lnTo>
                  <a:pt x="3570" y="1241"/>
                </a:lnTo>
                <a:lnTo>
                  <a:pt x="3383" y="1245"/>
                </a:lnTo>
                <a:cubicBezTo>
                  <a:pt x="3473" y="1171"/>
                  <a:pt x="3568" y="1110"/>
                  <a:pt x="3672" y="1056"/>
                </a:cubicBezTo>
                <a:cubicBezTo>
                  <a:pt x="3744" y="1018"/>
                  <a:pt x="3705" y="915"/>
                  <a:pt x="3640" y="915"/>
                </a:cubicBezTo>
                <a:cubicBezTo>
                  <a:pt x="3629" y="915"/>
                  <a:pt x="3618" y="918"/>
                  <a:pt x="3606" y="924"/>
                </a:cubicBezTo>
                <a:cubicBezTo>
                  <a:pt x="3441" y="1008"/>
                  <a:pt x="3289" y="1118"/>
                  <a:pt x="3158" y="1249"/>
                </a:cubicBezTo>
                <a:lnTo>
                  <a:pt x="3090" y="1249"/>
                </a:lnTo>
                <a:cubicBezTo>
                  <a:pt x="3020" y="1250"/>
                  <a:pt x="2950" y="1251"/>
                  <a:pt x="2880" y="1251"/>
                </a:cubicBezTo>
                <a:cubicBezTo>
                  <a:pt x="2809" y="1251"/>
                  <a:pt x="2738" y="1250"/>
                  <a:pt x="2668" y="1249"/>
                </a:cubicBezTo>
                <a:cubicBezTo>
                  <a:pt x="2650" y="1249"/>
                  <a:pt x="2634" y="1255"/>
                  <a:pt x="2620" y="1265"/>
                </a:cubicBezTo>
                <a:lnTo>
                  <a:pt x="2614" y="1259"/>
                </a:lnTo>
                <a:cubicBezTo>
                  <a:pt x="2518" y="1139"/>
                  <a:pt x="2420" y="1022"/>
                  <a:pt x="2319" y="908"/>
                </a:cubicBezTo>
                <a:lnTo>
                  <a:pt x="2319" y="908"/>
                </a:lnTo>
                <a:cubicBezTo>
                  <a:pt x="2450" y="978"/>
                  <a:pt x="2574" y="1064"/>
                  <a:pt x="2685" y="1161"/>
                </a:cubicBezTo>
                <a:lnTo>
                  <a:pt x="2687" y="1163"/>
                </a:lnTo>
                <a:cubicBezTo>
                  <a:pt x="2703" y="1177"/>
                  <a:pt x="2720" y="1182"/>
                  <a:pt x="2737" y="1182"/>
                </a:cubicBezTo>
                <a:cubicBezTo>
                  <a:pt x="2796" y="1182"/>
                  <a:pt x="2849" y="1113"/>
                  <a:pt x="2795" y="1064"/>
                </a:cubicBezTo>
                <a:lnTo>
                  <a:pt x="2779" y="1050"/>
                </a:lnTo>
                <a:cubicBezTo>
                  <a:pt x="2699" y="982"/>
                  <a:pt x="2618" y="918"/>
                  <a:pt x="2530" y="862"/>
                </a:cubicBezTo>
                <a:cubicBezTo>
                  <a:pt x="2590" y="850"/>
                  <a:pt x="2650" y="837"/>
                  <a:pt x="2709" y="827"/>
                </a:cubicBezTo>
                <a:cubicBezTo>
                  <a:pt x="2713" y="827"/>
                  <a:pt x="2717" y="823"/>
                  <a:pt x="2719" y="823"/>
                </a:cubicBezTo>
                <a:lnTo>
                  <a:pt x="2895" y="902"/>
                </a:lnTo>
                <a:lnTo>
                  <a:pt x="2945" y="926"/>
                </a:lnTo>
                <a:cubicBezTo>
                  <a:pt x="2952" y="929"/>
                  <a:pt x="2959" y="931"/>
                  <a:pt x="2967" y="931"/>
                </a:cubicBezTo>
                <a:cubicBezTo>
                  <a:pt x="2997" y="931"/>
                  <a:pt x="3029" y="907"/>
                  <a:pt x="3038" y="878"/>
                </a:cubicBezTo>
                <a:cubicBezTo>
                  <a:pt x="3050" y="841"/>
                  <a:pt x="3028" y="799"/>
                  <a:pt x="2990" y="787"/>
                </a:cubicBezTo>
                <a:lnTo>
                  <a:pt x="2986" y="785"/>
                </a:lnTo>
                <a:lnTo>
                  <a:pt x="2821" y="707"/>
                </a:lnTo>
                <a:cubicBezTo>
                  <a:pt x="2964" y="615"/>
                  <a:pt x="3112" y="528"/>
                  <a:pt x="3259" y="442"/>
                </a:cubicBezTo>
                <a:lnTo>
                  <a:pt x="3291" y="424"/>
                </a:lnTo>
                <a:cubicBezTo>
                  <a:pt x="3315" y="410"/>
                  <a:pt x="3329" y="384"/>
                  <a:pt x="3327" y="356"/>
                </a:cubicBezTo>
                <a:cubicBezTo>
                  <a:pt x="3326" y="317"/>
                  <a:pt x="3297" y="281"/>
                  <a:pt x="3260" y="281"/>
                </a:cubicBezTo>
                <a:cubicBezTo>
                  <a:pt x="3249" y="281"/>
                  <a:pt x="3237" y="284"/>
                  <a:pt x="3226" y="291"/>
                </a:cubicBezTo>
                <a:cubicBezTo>
                  <a:pt x="3166" y="326"/>
                  <a:pt x="3106" y="360"/>
                  <a:pt x="3048" y="396"/>
                </a:cubicBezTo>
                <a:cubicBezTo>
                  <a:pt x="3066" y="289"/>
                  <a:pt x="3084" y="181"/>
                  <a:pt x="3104" y="75"/>
                </a:cubicBezTo>
                <a:cubicBezTo>
                  <a:pt x="3112" y="26"/>
                  <a:pt x="3076" y="1"/>
                  <a:pt x="303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71" name="Google Shape;971;p24"/>
          <p:cNvGrpSpPr/>
          <p:nvPr/>
        </p:nvGrpSpPr>
        <p:grpSpPr>
          <a:xfrm>
            <a:off x="300793" y="263590"/>
            <a:ext cx="8813338" cy="3371485"/>
            <a:chOff x="300793" y="263590"/>
            <a:chExt cx="8813338" cy="3371485"/>
          </a:xfrm>
        </p:grpSpPr>
        <p:sp>
          <p:nvSpPr>
            <p:cNvPr id="972" name="Google Shape;972;p24"/>
            <p:cNvSpPr/>
            <p:nvPr/>
          </p:nvSpPr>
          <p:spPr>
            <a:xfrm>
              <a:off x="8788962" y="3116023"/>
              <a:ext cx="45293" cy="38252"/>
            </a:xfrm>
            <a:custGeom>
              <a:rect b="b" l="l" r="r" t="t"/>
              <a:pathLst>
                <a:path extrusionOk="0" h="201" w="238">
                  <a:moveTo>
                    <a:pt x="110" y="1"/>
                  </a:moveTo>
                  <a:cubicBezTo>
                    <a:pt x="66" y="1"/>
                    <a:pt x="23" y="30"/>
                    <a:pt x="13" y="81"/>
                  </a:cubicBezTo>
                  <a:cubicBezTo>
                    <a:pt x="1" y="135"/>
                    <a:pt x="35" y="187"/>
                    <a:pt x="88" y="199"/>
                  </a:cubicBezTo>
                  <a:cubicBezTo>
                    <a:pt x="96" y="200"/>
                    <a:pt x="103" y="201"/>
                    <a:pt x="110" y="201"/>
                  </a:cubicBezTo>
                  <a:cubicBezTo>
                    <a:pt x="186" y="201"/>
                    <a:pt x="238" y="115"/>
                    <a:pt x="194" y="47"/>
                  </a:cubicBezTo>
                  <a:cubicBezTo>
                    <a:pt x="173" y="16"/>
                    <a:pt x="142" y="1"/>
                    <a:pt x="110"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3" name="Google Shape;973;p24"/>
            <p:cNvSpPr/>
            <p:nvPr/>
          </p:nvSpPr>
          <p:spPr>
            <a:xfrm flipH="1" rot="-3511181">
              <a:off x="8465116" y="2069606"/>
              <a:ext cx="72839" cy="61311"/>
            </a:xfrm>
            <a:custGeom>
              <a:rect b="b" l="l" r="r" t="t"/>
              <a:pathLst>
                <a:path extrusionOk="0" h="250" w="297">
                  <a:moveTo>
                    <a:pt x="138" y="0"/>
                  </a:moveTo>
                  <a:cubicBezTo>
                    <a:pt x="84" y="0"/>
                    <a:pt x="31" y="35"/>
                    <a:pt x="17" y="98"/>
                  </a:cubicBezTo>
                  <a:cubicBezTo>
                    <a:pt x="1" y="166"/>
                    <a:pt x="45" y="233"/>
                    <a:pt x="112" y="247"/>
                  </a:cubicBezTo>
                  <a:cubicBezTo>
                    <a:pt x="121" y="249"/>
                    <a:pt x="130" y="250"/>
                    <a:pt x="138" y="250"/>
                  </a:cubicBezTo>
                  <a:cubicBezTo>
                    <a:pt x="232" y="250"/>
                    <a:pt x="297" y="142"/>
                    <a:pt x="242" y="58"/>
                  </a:cubicBezTo>
                  <a:cubicBezTo>
                    <a:pt x="217" y="19"/>
                    <a:pt x="177" y="0"/>
                    <a:pt x="138"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74" name="Google Shape;974;p24"/>
            <p:cNvGrpSpPr/>
            <p:nvPr/>
          </p:nvGrpSpPr>
          <p:grpSpPr>
            <a:xfrm>
              <a:off x="300793" y="263590"/>
              <a:ext cx="8813338" cy="3371485"/>
              <a:chOff x="272218" y="244540"/>
              <a:chExt cx="8813338" cy="3371485"/>
            </a:xfrm>
          </p:grpSpPr>
          <p:sp>
            <p:nvSpPr>
              <p:cNvPr id="975" name="Google Shape;975;p24"/>
              <p:cNvSpPr/>
              <p:nvPr/>
            </p:nvSpPr>
            <p:spPr>
              <a:xfrm>
                <a:off x="272218" y="1538852"/>
                <a:ext cx="101244" cy="85638"/>
              </a:xfrm>
              <a:custGeom>
                <a:rect b="b" l="l" r="r" t="t"/>
                <a:pathLst>
                  <a:path extrusionOk="0" h="450" w="532">
                    <a:moveTo>
                      <a:pt x="246" y="1"/>
                    </a:moveTo>
                    <a:cubicBezTo>
                      <a:pt x="147" y="1"/>
                      <a:pt x="49" y="65"/>
                      <a:pt x="24" y="179"/>
                    </a:cubicBezTo>
                    <a:cubicBezTo>
                      <a:pt x="1" y="300"/>
                      <a:pt x="76" y="418"/>
                      <a:pt x="198" y="444"/>
                    </a:cubicBezTo>
                    <a:cubicBezTo>
                      <a:pt x="215" y="447"/>
                      <a:pt x="231" y="449"/>
                      <a:pt x="247" y="449"/>
                    </a:cubicBezTo>
                    <a:cubicBezTo>
                      <a:pt x="417" y="449"/>
                      <a:pt x="531" y="256"/>
                      <a:pt x="433" y="103"/>
                    </a:cubicBezTo>
                    <a:cubicBezTo>
                      <a:pt x="387" y="33"/>
                      <a:pt x="316" y="1"/>
                      <a:pt x="246"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6" name="Google Shape;976;p24"/>
              <p:cNvSpPr/>
              <p:nvPr/>
            </p:nvSpPr>
            <p:spPr>
              <a:xfrm>
                <a:off x="622938" y="288236"/>
                <a:ext cx="46245" cy="39203"/>
              </a:xfrm>
              <a:custGeom>
                <a:rect b="b" l="l" r="r" t="t"/>
                <a:pathLst>
                  <a:path extrusionOk="0" h="206" w="243">
                    <a:moveTo>
                      <a:pt x="113" y="1"/>
                    </a:moveTo>
                    <a:cubicBezTo>
                      <a:pt x="68" y="1"/>
                      <a:pt x="23" y="31"/>
                      <a:pt x="12" y="83"/>
                    </a:cubicBezTo>
                    <a:cubicBezTo>
                      <a:pt x="0" y="137"/>
                      <a:pt x="36" y="191"/>
                      <a:pt x="90" y="203"/>
                    </a:cubicBezTo>
                    <a:cubicBezTo>
                      <a:pt x="98" y="205"/>
                      <a:pt x="105" y="205"/>
                      <a:pt x="113" y="205"/>
                    </a:cubicBezTo>
                    <a:cubicBezTo>
                      <a:pt x="191" y="205"/>
                      <a:pt x="243" y="117"/>
                      <a:pt x="198" y="47"/>
                    </a:cubicBezTo>
                    <a:cubicBezTo>
                      <a:pt x="177" y="15"/>
                      <a:pt x="145" y="1"/>
                      <a:pt x="113"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7" name="Google Shape;977;p24"/>
              <p:cNvSpPr/>
              <p:nvPr/>
            </p:nvSpPr>
            <p:spPr>
              <a:xfrm>
                <a:off x="299812" y="3577012"/>
                <a:ext cx="46054" cy="39013"/>
              </a:xfrm>
              <a:custGeom>
                <a:rect b="b" l="l" r="r" t="t"/>
                <a:pathLst>
                  <a:path extrusionOk="0" h="205" w="242">
                    <a:moveTo>
                      <a:pt x="112" y="1"/>
                    </a:moveTo>
                    <a:cubicBezTo>
                      <a:pt x="68" y="1"/>
                      <a:pt x="23" y="30"/>
                      <a:pt x="12" y="82"/>
                    </a:cubicBezTo>
                    <a:cubicBezTo>
                      <a:pt x="0" y="136"/>
                      <a:pt x="34" y="190"/>
                      <a:pt x="90" y="202"/>
                    </a:cubicBezTo>
                    <a:cubicBezTo>
                      <a:pt x="98" y="204"/>
                      <a:pt x="105" y="205"/>
                      <a:pt x="113" y="205"/>
                    </a:cubicBezTo>
                    <a:cubicBezTo>
                      <a:pt x="189" y="205"/>
                      <a:pt x="241" y="116"/>
                      <a:pt x="196" y="47"/>
                    </a:cubicBezTo>
                    <a:cubicBezTo>
                      <a:pt x="176" y="15"/>
                      <a:pt x="144" y="1"/>
                      <a:pt x="112"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8" name="Google Shape;978;p24"/>
              <p:cNvSpPr/>
              <p:nvPr/>
            </p:nvSpPr>
            <p:spPr>
              <a:xfrm>
                <a:off x="5980391" y="539510"/>
                <a:ext cx="41677" cy="35207"/>
              </a:xfrm>
              <a:custGeom>
                <a:rect b="b" l="l" r="r" t="t"/>
                <a:pathLst>
                  <a:path extrusionOk="0" h="185" w="219">
                    <a:moveTo>
                      <a:pt x="100" y="1"/>
                    </a:moveTo>
                    <a:cubicBezTo>
                      <a:pt x="57" y="1"/>
                      <a:pt x="14" y="31"/>
                      <a:pt x="6" y="82"/>
                    </a:cubicBezTo>
                    <a:cubicBezTo>
                      <a:pt x="0" y="132"/>
                      <a:pt x="36" y="177"/>
                      <a:pt x="86" y="183"/>
                    </a:cubicBezTo>
                    <a:cubicBezTo>
                      <a:pt x="91" y="184"/>
                      <a:pt x="95" y="184"/>
                      <a:pt x="100" y="184"/>
                    </a:cubicBezTo>
                    <a:cubicBezTo>
                      <a:pt x="174" y="184"/>
                      <a:pt x="218" y="98"/>
                      <a:pt x="172" y="36"/>
                    </a:cubicBezTo>
                    <a:cubicBezTo>
                      <a:pt x="153" y="12"/>
                      <a:pt x="126" y="1"/>
                      <a:pt x="100"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9" name="Google Shape;979;p24"/>
              <p:cNvSpPr/>
              <p:nvPr/>
            </p:nvSpPr>
            <p:spPr>
              <a:xfrm flipH="1">
                <a:off x="8809210" y="244540"/>
                <a:ext cx="101244" cy="85638"/>
              </a:xfrm>
              <a:custGeom>
                <a:rect b="b" l="l" r="r" t="t"/>
                <a:pathLst>
                  <a:path extrusionOk="0" h="450" w="532">
                    <a:moveTo>
                      <a:pt x="246" y="1"/>
                    </a:moveTo>
                    <a:cubicBezTo>
                      <a:pt x="147" y="1"/>
                      <a:pt x="49" y="65"/>
                      <a:pt x="24" y="179"/>
                    </a:cubicBezTo>
                    <a:cubicBezTo>
                      <a:pt x="1" y="300"/>
                      <a:pt x="76" y="418"/>
                      <a:pt x="198" y="444"/>
                    </a:cubicBezTo>
                    <a:cubicBezTo>
                      <a:pt x="215" y="447"/>
                      <a:pt x="231" y="449"/>
                      <a:pt x="247" y="449"/>
                    </a:cubicBezTo>
                    <a:cubicBezTo>
                      <a:pt x="417" y="449"/>
                      <a:pt x="531" y="256"/>
                      <a:pt x="433" y="103"/>
                    </a:cubicBezTo>
                    <a:cubicBezTo>
                      <a:pt x="387" y="33"/>
                      <a:pt x="316" y="1"/>
                      <a:pt x="246"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80" name="Google Shape;980;p24"/>
              <p:cNvGrpSpPr/>
              <p:nvPr/>
            </p:nvGrpSpPr>
            <p:grpSpPr>
              <a:xfrm flipH="1" rot="-3511162">
                <a:off x="8121677" y="1463301"/>
                <a:ext cx="1151082" cy="205868"/>
                <a:chOff x="-207450" y="2233412"/>
                <a:chExt cx="1151105" cy="205872"/>
              </a:xfrm>
            </p:grpSpPr>
            <p:sp>
              <p:nvSpPr>
                <p:cNvPr id="981" name="Google Shape;981;p24"/>
                <p:cNvSpPr/>
                <p:nvPr/>
              </p:nvSpPr>
              <p:spPr>
                <a:xfrm>
                  <a:off x="-207450" y="2233412"/>
                  <a:ext cx="59596" cy="50030"/>
                </a:xfrm>
                <a:custGeom>
                  <a:rect b="b" l="l" r="r" t="t"/>
                  <a:pathLst>
                    <a:path extrusionOk="0" h="204" w="243">
                      <a:moveTo>
                        <a:pt x="112" y="0"/>
                      </a:moveTo>
                      <a:cubicBezTo>
                        <a:pt x="67" y="0"/>
                        <a:pt x="23" y="29"/>
                        <a:pt x="12" y="82"/>
                      </a:cubicBezTo>
                      <a:cubicBezTo>
                        <a:pt x="0" y="135"/>
                        <a:pt x="36" y="191"/>
                        <a:pt x="90" y="201"/>
                      </a:cubicBezTo>
                      <a:cubicBezTo>
                        <a:pt x="98" y="203"/>
                        <a:pt x="106" y="204"/>
                        <a:pt x="113" y="204"/>
                      </a:cubicBezTo>
                      <a:cubicBezTo>
                        <a:pt x="191" y="204"/>
                        <a:pt x="243" y="117"/>
                        <a:pt x="198" y="48"/>
                      </a:cubicBezTo>
                      <a:cubicBezTo>
                        <a:pt x="177" y="15"/>
                        <a:pt x="144" y="0"/>
                        <a:pt x="112"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2" name="Google Shape;982;p24"/>
                <p:cNvSpPr/>
                <p:nvPr/>
              </p:nvSpPr>
              <p:spPr>
                <a:xfrm>
                  <a:off x="888964" y="2382632"/>
                  <a:ext cx="54691" cy="56652"/>
                </a:xfrm>
                <a:custGeom>
                  <a:rect b="b" l="l" r="r" t="t"/>
                  <a:pathLst>
                    <a:path extrusionOk="0" h="231" w="223">
                      <a:moveTo>
                        <a:pt x="135" y="1"/>
                      </a:moveTo>
                      <a:cubicBezTo>
                        <a:pt x="77" y="1"/>
                        <a:pt x="25" y="42"/>
                        <a:pt x="11" y="101"/>
                      </a:cubicBezTo>
                      <a:cubicBezTo>
                        <a:pt x="1" y="151"/>
                        <a:pt x="23" y="202"/>
                        <a:pt x="67" y="230"/>
                      </a:cubicBezTo>
                      <a:cubicBezTo>
                        <a:pt x="35" y="200"/>
                        <a:pt x="21" y="157"/>
                        <a:pt x="31" y="115"/>
                      </a:cubicBezTo>
                      <a:cubicBezTo>
                        <a:pt x="43" y="53"/>
                        <a:pt x="96" y="15"/>
                        <a:pt x="152" y="15"/>
                      </a:cubicBezTo>
                      <a:cubicBezTo>
                        <a:pt x="176" y="15"/>
                        <a:pt x="200" y="22"/>
                        <a:pt x="222" y="37"/>
                      </a:cubicBezTo>
                      <a:cubicBezTo>
                        <a:pt x="204" y="19"/>
                        <a:pt x="184" y="9"/>
                        <a:pt x="160" y="3"/>
                      </a:cubicBezTo>
                      <a:cubicBezTo>
                        <a:pt x="152" y="1"/>
                        <a:pt x="143" y="1"/>
                        <a:pt x="135"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83" name="Shape 983"/>
        <p:cNvGrpSpPr/>
        <p:nvPr/>
      </p:nvGrpSpPr>
      <p:grpSpPr>
        <a:xfrm>
          <a:off x="0" y="0"/>
          <a:ext cx="0" cy="0"/>
          <a:chOff x="0" y="0"/>
          <a:chExt cx="0" cy="0"/>
        </a:xfrm>
      </p:grpSpPr>
      <p:sp>
        <p:nvSpPr>
          <p:cNvPr id="984" name="Google Shape;984;p25"/>
          <p:cNvSpPr/>
          <p:nvPr/>
        </p:nvSpPr>
        <p:spPr>
          <a:xfrm>
            <a:off x="50" y="4230775"/>
            <a:ext cx="9143926" cy="952274"/>
          </a:xfrm>
          <a:custGeom>
            <a:rect b="b" l="l" r="r" t="t"/>
            <a:pathLst>
              <a:path extrusionOk="0" h="7083" w="47338">
                <a:moveTo>
                  <a:pt x="47338" y="0"/>
                </a:moveTo>
                <a:cubicBezTo>
                  <a:pt x="47244" y="20"/>
                  <a:pt x="47154" y="42"/>
                  <a:pt x="47065" y="64"/>
                </a:cubicBezTo>
                <a:cubicBezTo>
                  <a:pt x="41079" y="1522"/>
                  <a:pt x="40944" y="2924"/>
                  <a:pt x="33454" y="2924"/>
                </a:cubicBezTo>
                <a:cubicBezTo>
                  <a:pt x="33092" y="2924"/>
                  <a:pt x="32712" y="2920"/>
                  <a:pt x="32314" y="2914"/>
                </a:cubicBezTo>
                <a:cubicBezTo>
                  <a:pt x="23683" y="2770"/>
                  <a:pt x="23217" y="1158"/>
                  <a:pt x="16072" y="1026"/>
                </a:cubicBezTo>
                <a:cubicBezTo>
                  <a:pt x="15864" y="1023"/>
                  <a:pt x="15661" y="1021"/>
                  <a:pt x="15463" y="1021"/>
                </a:cubicBezTo>
                <a:cubicBezTo>
                  <a:pt x="9354" y="1021"/>
                  <a:pt x="8001" y="2787"/>
                  <a:pt x="3522" y="2787"/>
                </a:cubicBezTo>
                <a:cubicBezTo>
                  <a:pt x="3166" y="2787"/>
                  <a:pt x="2791" y="2776"/>
                  <a:pt x="2391" y="2752"/>
                </a:cubicBezTo>
                <a:cubicBezTo>
                  <a:pt x="1270" y="2686"/>
                  <a:pt x="528" y="2495"/>
                  <a:pt x="0" y="2228"/>
                </a:cubicBezTo>
                <a:lnTo>
                  <a:pt x="0" y="7083"/>
                </a:lnTo>
                <a:lnTo>
                  <a:pt x="47338" y="5787"/>
                </a:lnTo>
                <a:lnTo>
                  <a:pt x="47338" y="0"/>
                </a:lnTo>
                <a:close/>
              </a:path>
            </a:pathLst>
          </a:custGeom>
          <a:solidFill>
            <a:schemeClr val="dk2"/>
          </a:solidFill>
          <a:ln>
            <a:noFill/>
          </a:ln>
          <a:effectLst>
            <a:outerShdw blurRad="114300" rotWithShape="0" algn="bl" dir="5400000" dist="1333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85" name="Google Shape;985;p25"/>
          <p:cNvGrpSpPr/>
          <p:nvPr/>
        </p:nvGrpSpPr>
        <p:grpSpPr>
          <a:xfrm>
            <a:off x="3998097" y="4081147"/>
            <a:ext cx="983474" cy="855528"/>
            <a:chOff x="608900" y="3614050"/>
            <a:chExt cx="136425" cy="118675"/>
          </a:xfrm>
        </p:grpSpPr>
        <p:sp>
          <p:nvSpPr>
            <p:cNvPr id="986" name="Google Shape;986;p25"/>
            <p:cNvSpPr/>
            <p:nvPr/>
          </p:nvSpPr>
          <p:spPr>
            <a:xfrm>
              <a:off x="672650" y="3622225"/>
              <a:ext cx="72675" cy="110500"/>
            </a:xfrm>
            <a:custGeom>
              <a:rect b="b" l="l" r="r" t="t"/>
              <a:pathLst>
                <a:path extrusionOk="0" h="4420" w="2907">
                  <a:moveTo>
                    <a:pt x="2269" y="0"/>
                  </a:moveTo>
                  <a:cubicBezTo>
                    <a:pt x="2248" y="0"/>
                    <a:pt x="2226" y="6"/>
                    <a:pt x="2205" y="19"/>
                  </a:cubicBezTo>
                  <a:cubicBezTo>
                    <a:pt x="2025" y="131"/>
                    <a:pt x="1870" y="290"/>
                    <a:pt x="1736" y="452"/>
                  </a:cubicBezTo>
                  <a:cubicBezTo>
                    <a:pt x="1583" y="641"/>
                    <a:pt x="1447" y="846"/>
                    <a:pt x="1336" y="1064"/>
                  </a:cubicBezTo>
                  <a:cubicBezTo>
                    <a:pt x="1232" y="1269"/>
                    <a:pt x="1174" y="1496"/>
                    <a:pt x="1164" y="1727"/>
                  </a:cubicBezTo>
                  <a:cubicBezTo>
                    <a:pt x="1154" y="1960"/>
                    <a:pt x="1218" y="2201"/>
                    <a:pt x="1180" y="2431"/>
                  </a:cubicBezTo>
                  <a:cubicBezTo>
                    <a:pt x="1138" y="2672"/>
                    <a:pt x="969" y="2883"/>
                    <a:pt x="827" y="3078"/>
                  </a:cubicBezTo>
                  <a:cubicBezTo>
                    <a:pt x="712" y="3240"/>
                    <a:pt x="630" y="3425"/>
                    <a:pt x="586" y="3620"/>
                  </a:cubicBezTo>
                  <a:cubicBezTo>
                    <a:pt x="493" y="3441"/>
                    <a:pt x="431" y="3274"/>
                    <a:pt x="431" y="3070"/>
                  </a:cubicBezTo>
                  <a:cubicBezTo>
                    <a:pt x="431" y="2845"/>
                    <a:pt x="580" y="2678"/>
                    <a:pt x="636" y="2472"/>
                  </a:cubicBezTo>
                  <a:cubicBezTo>
                    <a:pt x="688" y="2281"/>
                    <a:pt x="814" y="2112"/>
                    <a:pt x="873" y="1922"/>
                  </a:cubicBezTo>
                  <a:cubicBezTo>
                    <a:pt x="937" y="1721"/>
                    <a:pt x="931" y="1498"/>
                    <a:pt x="899" y="1293"/>
                  </a:cubicBezTo>
                  <a:cubicBezTo>
                    <a:pt x="877" y="1159"/>
                    <a:pt x="837" y="1010"/>
                    <a:pt x="712" y="944"/>
                  </a:cubicBezTo>
                  <a:cubicBezTo>
                    <a:pt x="694" y="926"/>
                    <a:pt x="671" y="918"/>
                    <a:pt x="649" y="918"/>
                  </a:cubicBezTo>
                  <a:cubicBezTo>
                    <a:pt x="575" y="918"/>
                    <a:pt x="498" y="1000"/>
                    <a:pt x="543" y="1085"/>
                  </a:cubicBezTo>
                  <a:cubicBezTo>
                    <a:pt x="632" y="1257"/>
                    <a:pt x="584" y="1508"/>
                    <a:pt x="548" y="1683"/>
                  </a:cubicBezTo>
                  <a:cubicBezTo>
                    <a:pt x="503" y="1893"/>
                    <a:pt x="389" y="2058"/>
                    <a:pt x="301" y="2251"/>
                  </a:cubicBezTo>
                  <a:cubicBezTo>
                    <a:pt x="216" y="2445"/>
                    <a:pt x="118" y="2636"/>
                    <a:pt x="58" y="2835"/>
                  </a:cubicBezTo>
                  <a:cubicBezTo>
                    <a:pt x="0" y="3032"/>
                    <a:pt x="24" y="3252"/>
                    <a:pt x="72" y="3447"/>
                  </a:cubicBezTo>
                  <a:cubicBezTo>
                    <a:pt x="122" y="3652"/>
                    <a:pt x="254" y="3826"/>
                    <a:pt x="335" y="4021"/>
                  </a:cubicBezTo>
                  <a:cubicBezTo>
                    <a:pt x="389" y="4156"/>
                    <a:pt x="343" y="4288"/>
                    <a:pt x="295" y="4419"/>
                  </a:cubicBezTo>
                  <a:lnTo>
                    <a:pt x="1095" y="4419"/>
                  </a:lnTo>
                  <a:cubicBezTo>
                    <a:pt x="1085" y="4258"/>
                    <a:pt x="1011" y="4097"/>
                    <a:pt x="985" y="3937"/>
                  </a:cubicBezTo>
                  <a:cubicBezTo>
                    <a:pt x="1011" y="3891"/>
                    <a:pt x="1041" y="3848"/>
                    <a:pt x="1071" y="3806"/>
                  </a:cubicBezTo>
                  <a:cubicBezTo>
                    <a:pt x="1206" y="3622"/>
                    <a:pt x="1409" y="3499"/>
                    <a:pt x="1601" y="3373"/>
                  </a:cubicBezTo>
                  <a:cubicBezTo>
                    <a:pt x="1750" y="3276"/>
                    <a:pt x="1926" y="3212"/>
                    <a:pt x="2061" y="3098"/>
                  </a:cubicBezTo>
                  <a:cubicBezTo>
                    <a:pt x="2350" y="2855"/>
                    <a:pt x="2494" y="2484"/>
                    <a:pt x="2488" y="2120"/>
                  </a:cubicBezTo>
                  <a:cubicBezTo>
                    <a:pt x="2482" y="1791"/>
                    <a:pt x="2587" y="1392"/>
                    <a:pt x="2838" y="1149"/>
                  </a:cubicBezTo>
                  <a:cubicBezTo>
                    <a:pt x="2907" y="1084"/>
                    <a:pt x="2848" y="954"/>
                    <a:pt x="2756" y="954"/>
                  </a:cubicBezTo>
                  <a:cubicBezTo>
                    <a:pt x="2749" y="954"/>
                    <a:pt x="2742" y="954"/>
                    <a:pt x="2735" y="956"/>
                  </a:cubicBezTo>
                  <a:cubicBezTo>
                    <a:pt x="2412" y="1028"/>
                    <a:pt x="2256" y="1432"/>
                    <a:pt x="2175" y="1703"/>
                  </a:cubicBezTo>
                  <a:cubicBezTo>
                    <a:pt x="2113" y="1906"/>
                    <a:pt x="2153" y="2118"/>
                    <a:pt x="2099" y="2319"/>
                  </a:cubicBezTo>
                  <a:cubicBezTo>
                    <a:pt x="2037" y="2550"/>
                    <a:pt x="1951" y="2741"/>
                    <a:pt x="1732" y="2873"/>
                  </a:cubicBezTo>
                  <a:cubicBezTo>
                    <a:pt x="1575" y="2967"/>
                    <a:pt x="1411" y="3054"/>
                    <a:pt x="1256" y="3154"/>
                  </a:cubicBezTo>
                  <a:cubicBezTo>
                    <a:pt x="1366" y="2979"/>
                    <a:pt x="1465" y="2817"/>
                    <a:pt x="1537" y="2614"/>
                  </a:cubicBezTo>
                  <a:cubicBezTo>
                    <a:pt x="1603" y="2427"/>
                    <a:pt x="1585" y="2233"/>
                    <a:pt x="1561" y="2040"/>
                  </a:cubicBezTo>
                  <a:cubicBezTo>
                    <a:pt x="1533" y="1803"/>
                    <a:pt x="1541" y="1570"/>
                    <a:pt x="1617" y="1343"/>
                  </a:cubicBezTo>
                  <a:cubicBezTo>
                    <a:pt x="1694" y="1105"/>
                    <a:pt x="1818" y="884"/>
                    <a:pt x="1981" y="695"/>
                  </a:cubicBezTo>
                  <a:cubicBezTo>
                    <a:pt x="2129" y="527"/>
                    <a:pt x="2338" y="246"/>
                    <a:pt x="2378" y="171"/>
                  </a:cubicBezTo>
                  <a:cubicBezTo>
                    <a:pt x="2422" y="90"/>
                    <a:pt x="2352" y="0"/>
                    <a:pt x="2269" y="0"/>
                  </a:cubicBezTo>
                  <a:close/>
                </a:path>
              </a:pathLst>
            </a:custGeom>
            <a:solidFill>
              <a:schemeClr val="lt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7" name="Google Shape;987;p25"/>
            <p:cNvSpPr/>
            <p:nvPr/>
          </p:nvSpPr>
          <p:spPr>
            <a:xfrm>
              <a:off x="635825" y="3614050"/>
              <a:ext cx="47100" cy="118675"/>
            </a:xfrm>
            <a:custGeom>
              <a:rect b="b" l="l" r="r" t="t"/>
              <a:pathLst>
                <a:path extrusionOk="0" h="4747" w="1884">
                  <a:moveTo>
                    <a:pt x="124" y="1"/>
                  </a:moveTo>
                  <a:cubicBezTo>
                    <a:pt x="61" y="1"/>
                    <a:pt x="1" y="46"/>
                    <a:pt x="11" y="129"/>
                  </a:cubicBezTo>
                  <a:cubicBezTo>
                    <a:pt x="45" y="390"/>
                    <a:pt x="164" y="703"/>
                    <a:pt x="230" y="884"/>
                  </a:cubicBezTo>
                  <a:cubicBezTo>
                    <a:pt x="296" y="1066"/>
                    <a:pt x="417" y="1438"/>
                    <a:pt x="427" y="1534"/>
                  </a:cubicBezTo>
                  <a:cubicBezTo>
                    <a:pt x="471" y="1986"/>
                    <a:pt x="59" y="2347"/>
                    <a:pt x="59" y="2795"/>
                  </a:cubicBezTo>
                  <a:cubicBezTo>
                    <a:pt x="59" y="3061"/>
                    <a:pt x="96" y="3344"/>
                    <a:pt x="228" y="3579"/>
                  </a:cubicBezTo>
                  <a:cubicBezTo>
                    <a:pt x="342" y="3782"/>
                    <a:pt x="489" y="3963"/>
                    <a:pt x="627" y="4153"/>
                  </a:cubicBezTo>
                  <a:cubicBezTo>
                    <a:pt x="760" y="4336"/>
                    <a:pt x="866" y="4535"/>
                    <a:pt x="909" y="4746"/>
                  </a:cubicBezTo>
                  <a:lnTo>
                    <a:pt x="1378" y="4746"/>
                  </a:lnTo>
                  <a:cubicBezTo>
                    <a:pt x="1312" y="4515"/>
                    <a:pt x="1236" y="4286"/>
                    <a:pt x="1196" y="4051"/>
                  </a:cubicBezTo>
                  <a:cubicBezTo>
                    <a:pt x="1157" y="3830"/>
                    <a:pt x="1109" y="3541"/>
                    <a:pt x="1234" y="3340"/>
                  </a:cubicBezTo>
                  <a:cubicBezTo>
                    <a:pt x="1372" y="3116"/>
                    <a:pt x="1527" y="2919"/>
                    <a:pt x="1563" y="2654"/>
                  </a:cubicBezTo>
                  <a:cubicBezTo>
                    <a:pt x="1603" y="2359"/>
                    <a:pt x="1603" y="2058"/>
                    <a:pt x="1565" y="1761"/>
                  </a:cubicBezTo>
                  <a:cubicBezTo>
                    <a:pt x="1529" y="1488"/>
                    <a:pt x="1543" y="1173"/>
                    <a:pt x="1623" y="908"/>
                  </a:cubicBezTo>
                  <a:cubicBezTo>
                    <a:pt x="1661" y="785"/>
                    <a:pt x="1705" y="659"/>
                    <a:pt x="1746" y="536"/>
                  </a:cubicBezTo>
                  <a:cubicBezTo>
                    <a:pt x="1758" y="500"/>
                    <a:pt x="1770" y="464"/>
                    <a:pt x="1780" y="428"/>
                  </a:cubicBezTo>
                  <a:cubicBezTo>
                    <a:pt x="1788" y="402"/>
                    <a:pt x="1809" y="377"/>
                    <a:pt x="1802" y="377"/>
                  </a:cubicBezTo>
                  <a:cubicBezTo>
                    <a:pt x="1799" y="377"/>
                    <a:pt x="1793" y="380"/>
                    <a:pt x="1780" y="388"/>
                  </a:cubicBezTo>
                  <a:cubicBezTo>
                    <a:pt x="1840" y="348"/>
                    <a:pt x="1884" y="261"/>
                    <a:pt x="1834" y="195"/>
                  </a:cubicBezTo>
                  <a:lnTo>
                    <a:pt x="1824" y="183"/>
                  </a:lnTo>
                  <a:cubicBezTo>
                    <a:pt x="1797" y="144"/>
                    <a:pt x="1751" y="121"/>
                    <a:pt x="1704" y="121"/>
                  </a:cubicBezTo>
                  <a:cubicBezTo>
                    <a:pt x="1693" y="121"/>
                    <a:pt x="1682" y="122"/>
                    <a:pt x="1671" y="125"/>
                  </a:cubicBezTo>
                  <a:cubicBezTo>
                    <a:pt x="1497" y="139"/>
                    <a:pt x="1432" y="348"/>
                    <a:pt x="1372" y="478"/>
                  </a:cubicBezTo>
                  <a:cubicBezTo>
                    <a:pt x="1258" y="729"/>
                    <a:pt x="1183" y="996"/>
                    <a:pt x="1151" y="1271"/>
                  </a:cubicBezTo>
                  <a:cubicBezTo>
                    <a:pt x="1077" y="1823"/>
                    <a:pt x="1304" y="2455"/>
                    <a:pt x="975" y="2953"/>
                  </a:cubicBezTo>
                  <a:cubicBezTo>
                    <a:pt x="836" y="3164"/>
                    <a:pt x="746" y="3345"/>
                    <a:pt x="736" y="3589"/>
                  </a:cubicBezTo>
                  <a:cubicBezTo>
                    <a:pt x="597" y="3381"/>
                    <a:pt x="487" y="3160"/>
                    <a:pt x="471" y="2907"/>
                  </a:cubicBezTo>
                  <a:cubicBezTo>
                    <a:pt x="455" y="2626"/>
                    <a:pt x="601" y="2369"/>
                    <a:pt x="714" y="2118"/>
                  </a:cubicBezTo>
                  <a:cubicBezTo>
                    <a:pt x="796" y="1943"/>
                    <a:pt x="840" y="1699"/>
                    <a:pt x="812" y="1508"/>
                  </a:cubicBezTo>
                  <a:cubicBezTo>
                    <a:pt x="780" y="1285"/>
                    <a:pt x="670" y="1050"/>
                    <a:pt x="583" y="843"/>
                  </a:cubicBezTo>
                  <a:cubicBezTo>
                    <a:pt x="477" y="593"/>
                    <a:pt x="326" y="348"/>
                    <a:pt x="244" y="89"/>
                  </a:cubicBezTo>
                  <a:cubicBezTo>
                    <a:pt x="225" y="29"/>
                    <a:pt x="174" y="1"/>
                    <a:pt x="124" y="1"/>
                  </a:cubicBezTo>
                  <a:close/>
                </a:path>
              </a:pathLst>
            </a:custGeom>
            <a:solidFill>
              <a:schemeClr val="lt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8" name="Google Shape;988;p25"/>
            <p:cNvSpPr/>
            <p:nvPr/>
          </p:nvSpPr>
          <p:spPr>
            <a:xfrm>
              <a:off x="608900" y="3642125"/>
              <a:ext cx="44350" cy="90550"/>
            </a:xfrm>
            <a:custGeom>
              <a:rect b="b" l="l" r="r" t="t"/>
              <a:pathLst>
                <a:path extrusionOk="0" h="3622" w="1774">
                  <a:moveTo>
                    <a:pt x="187" y="0"/>
                  </a:moveTo>
                  <a:cubicBezTo>
                    <a:pt x="97" y="0"/>
                    <a:pt x="1" y="75"/>
                    <a:pt x="30" y="172"/>
                  </a:cubicBezTo>
                  <a:cubicBezTo>
                    <a:pt x="81" y="331"/>
                    <a:pt x="159" y="483"/>
                    <a:pt x="261" y="616"/>
                  </a:cubicBezTo>
                  <a:cubicBezTo>
                    <a:pt x="370" y="766"/>
                    <a:pt x="514" y="913"/>
                    <a:pt x="546" y="1101"/>
                  </a:cubicBezTo>
                  <a:cubicBezTo>
                    <a:pt x="576" y="1272"/>
                    <a:pt x="508" y="1447"/>
                    <a:pt x="470" y="1615"/>
                  </a:cubicBezTo>
                  <a:cubicBezTo>
                    <a:pt x="432" y="1792"/>
                    <a:pt x="358" y="1997"/>
                    <a:pt x="376" y="2179"/>
                  </a:cubicBezTo>
                  <a:cubicBezTo>
                    <a:pt x="402" y="2402"/>
                    <a:pt x="484" y="2613"/>
                    <a:pt x="613" y="2796"/>
                  </a:cubicBezTo>
                  <a:cubicBezTo>
                    <a:pt x="729" y="2964"/>
                    <a:pt x="906" y="3083"/>
                    <a:pt x="1038" y="3237"/>
                  </a:cubicBezTo>
                  <a:cubicBezTo>
                    <a:pt x="1138" y="3356"/>
                    <a:pt x="1225" y="3484"/>
                    <a:pt x="1295" y="3621"/>
                  </a:cubicBezTo>
                  <a:lnTo>
                    <a:pt x="1773" y="3621"/>
                  </a:lnTo>
                  <a:cubicBezTo>
                    <a:pt x="1735" y="3504"/>
                    <a:pt x="1684" y="3392"/>
                    <a:pt x="1624" y="3285"/>
                  </a:cubicBezTo>
                  <a:cubicBezTo>
                    <a:pt x="1512" y="3091"/>
                    <a:pt x="1371" y="2918"/>
                    <a:pt x="1207" y="2769"/>
                  </a:cubicBezTo>
                  <a:cubicBezTo>
                    <a:pt x="1030" y="2605"/>
                    <a:pt x="873" y="2442"/>
                    <a:pt x="829" y="2201"/>
                  </a:cubicBezTo>
                  <a:cubicBezTo>
                    <a:pt x="793" y="2003"/>
                    <a:pt x="888" y="1770"/>
                    <a:pt x="916" y="1573"/>
                  </a:cubicBezTo>
                  <a:cubicBezTo>
                    <a:pt x="946" y="1382"/>
                    <a:pt x="1004" y="1206"/>
                    <a:pt x="948" y="1009"/>
                  </a:cubicBezTo>
                  <a:cubicBezTo>
                    <a:pt x="890" y="800"/>
                    <a:pt x="783" y="660"/>
                    <a:pt x="639" y="497"/>
                  </a:cubicBezTo>
                  <a:cubicBezTo>
                    <a:pt x="524" y="365"/>
                    <a:pt x="378" y="232"/>
                    <a:pt x="305" y="72"/>
                  </a:cubicBezTo>
                  <a:cubicBezTo>
                    <a:pt x="281" y="21"/>
                    <a:pt x="235" y="0"/>
                    <a:pt x="187" y="0"/>
                  </a:cubicBezTo>
                  <a:close/>
                </a:path>
              </a:pathLst>
            </a:custGeom>
            <a:solidFill>
              <a:schemeClr val="lt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89" name="Google Shape;989;p25"/>
          <p:cNvSpPr/>
          <p:nvPr/>
        </p:nvSpPr>
        <p:spPr>
          <a:xfrm rot="-8740267">
            <a:off x="1017816" y="4069379"/>
            <a:ext cx="776093" cy="447327"/>
          </a:xfrm>
          <a:custGeom>
            <a:rect b="b" l="l" r="r" t="t"/>
            <a:pathLst>
              <a:path extrusionOk="0" h="3301" w="5727">
                <a:moveTo>
                  <a:pt x="1637" y="0"/>
                </a:moveTo>
                <a:cubicBezTo>
                  <a:pt x="1444" y="40"/>
                  <a:pt x="1316" y="44"/>
                  <a:pt x="1171" y="175"/>
                </a:cubicBezTo>
                <a:cubicBezTo>
                  <a:pt x="1244" y="355"/>
                  <a:pt x="1318" y="536"/>
                  <a:pt x="1392" y="716"/>
                </a:cubicBezTo>
                <a:cubicBezTo>
                  <a:pt x="1428" y="807"/>
                  <a:pt x="1466" y="897"/>
                  <a:pt x="1501" y="989"/>
                </a:cubicBezTo>
                <a:cubicBezTo>
                  <a:pt x="1531" y="1060"/>
                  <a:pt x="1561" y="1138"/>
                  <a:pt x="1533" y="1212"/>
                </a:cubicBezTo>
                <a:cubicBezTo>
                  <a:pt x="1513" y="1266"/>
                  <a:pt x="1464" y="1305"/>
                  <a:pt x="1416" y="1341"/>
                </a:cubicBezTo>
                <a:cubicBezTo>
                  <a:pt x="1262" y="1463"/>
                  <a:pt x="1123" y="1600"/>
                  <a:pt x="999" y="1752"/>
                </a:cubicBezTo>
                <a:cubicBezTo>
                  <a:pt x="886" y="1891"/>
                  <a:pt x="780" y="2049"/>
                  <a:pt x="623" y="2136"/>
                </a:cubicBezTo>
                <a:cubicBezTo>
                  <a:pt x="413" y="2254"/>
                  <a:pt x="106" y="2264"/>
                  <a:pt x="17" y="2485"/>
                </a:cubicBezTo>
                <a:cubicBezTo>
                  <a:pt x="5" y="2511"/>
                  <a:pt x="1" y="2541"/>
                  <a:pt x="11" y="2569"/>
                </a:cubicBezTo>
                <a:cubicBezTo>
                  <a:pt x="28" y="2611"/>
                  <a:pt x="78" y="2622"/>
                  <a:pt x="125" y="2622"/>
                </a:cubicBezTo>
                <a:cubicBezTo>
                  <a:pt x="134" y="2622"/>
                  <a:pt x="142" y="2621"/>
                  <a:pt x="150" y="2621"/>
                </a:cubicBezTo>
                <a:cubicBezTo>
                  <a:pt x="391" y="2597"/>
                  <a:pt x="617" y="2489"/>
                  <a:pt x="788" y="2316"/>
                </a:cubicBezTo>
                <a:lnTo>
                  <a:pt x="788" y="2316"/>
                </a:lnTo>
                <a:cubicBezTo>
                  <a:pt x="684" y="2485"/>
                  <a:pt x="672" y="2692"/>
                  <a:pt x="754" y="2872"/>
                </a:cubicBezTo>
                <a:cubicBezTo>
                  <a:pt x="762" y="2892"/>
                  <a:pt x="776" y="2908"/>
                  <a:pt x="796" y="2920"/>
                </a:cubicBezTo>
                <a:cubicBezTo>
                  <a:pt x="802" y="2922"/>
                  <a:pt x="808" y="2923"/>
                  <a:pt x="813" y="2923"/>
                </a:cubicBezTo>
                <a:cubicBezTo>
                  <a:pt x="856" y="2923"/>
                  <a:pt x="885" y="2861"/>
                  <a:pt x="896" y="2812"/>
                </a:cubicBezTo>
                <a:cubicBezTo>
                  <a:pt x="1009" y="2276"/>
                  <a:pt x="1366" y="1830"/>
                  <a:pt x="1711" y="1405"/>
                </a:cubicBezTo>
                <a:cubicBezTo>
                  <a:pt x="1798" y="1487"/>
                  <a:pt x="1920" y="1539"/>
                  <a:pt x="2008" y="1622"/>
                </a:cubicBezTo>
                <a:cubicBezTo>
                  <a:pt x="1784" y="1835"/>
                  <a:pt x="1659" y="2132"/>
                  <a:pt x="1661" y="2443"/>
                </a:cubicBezTo>
                <a:cubicBezTo>
                  <a:pt x="1661" y="2493"/>
                  <a:pt x="1665" y="2543"/>
                  <a:pt x="1641" y="2587"/>
                </a:cubicBezTo>
                <a:cubicBezTo>
                  <a:pt x="1621" y="2617"/>
                  <a:pt x="1595" y="2643"/>
                  <a:pt x="1563" y="2665"/>
                </a:cubicBezTo>
                <a:cubicBezTo>
                  <a:pt x="1472" y="2736"/>
                  <a:pt x="1390" y="2824"/>
                  <a:pt x="1320" y="2920"/>
                </a:cubicBezTo>
                <a:cubicBezTo>
                  <a:pt x="1252" y="3013"/>
                  <a:pt x="1196" y="3129"/>
                  <a:pt x="1226" y="3240"/>
                </a:cubicBezTo>
                <a:cubicBezTo>
                  <a:pt x="1230" y="3260"/>
                  <a:pt x="1240" y="3276"/>
                  <a:pt x="1256" y="3290"/>
                </a:cubicBezTo>
                <a:cubicBezTo>
                  <a:pt x="1266" y="3297"/>
                  <a:pt x="1277" y="3300"/>
                  <a:pt x="1289" y="3300"/>
                </a:cubicBezTo>
                <a:cubicBezTo>
                  <a:pt x="1317" y="3300"/>
                  <a:pt x="1348" y="3283"/>
                  <a:pt x="1372" y="3264"/>
                </a:cubicBezTo>
                <a:cubicBezTo>
                  <a:pt x="1545" y="3133"/>
                  <a:pt x="1693" y="2969"/>
                  <a:pt x="1806" y="2784"/>
                </a:cubicBezTo>
                <a:cubicBezTo>
                  <a:pt x="1824" y="2882"/>
                  <a:pt x="1844" y="2981"/>
                  <a:pt x="1898" y="3065"/>
                </a:cubicBezTo>
                <a:cubicBezTo>
                  <a:pt x="1924" y="3107"/>
                  <a:pt x="1962" y="3145"/>
                  <a:pt x="2006" y="3171"/>
                </a:cubicBezTo>
                <a:cubicBezTo>
                  <a:pt x="2040" y="3190"/>
                  <a:pt x="2079" y="3202"/>
                  <a:pt x="2118" y="3202"/>
                </a:cubicBezTo>
                <a:cubicBezTo>
                  <a:pt x="2127" y="3202"/>
                  <a:pt x="2135" y="3202"/>
                  <a:pt x="2143" y="3201"/>
                </a:cubicBezTo>
                <a:cubicBezTo>
                  <a:pt x="2133" y="3169"/>
                  <a:pt x="2125" y="3135"/>
                  <a:pt x="2117" y="3101"/>
                </a:cubicBezTo>
                <a:cubicBezTo>
                  <a:pt x="2045" y="2796"/>
                  <a:pt x="2028" y="2489"/>
                  <a:pt x="2031" y="2172"/>
                </a:cubicBezTo>
                <a:lnTo>
                  <a:pt x="2031" y="2172"/>
                </a:lnTo>
                <a:lnTo>
                  <a:pt x="2293" y="2226"/>
                </a:lnTo>
                <a:cubicBezTo>
                  <a:pt x="2330" y="2234"/>
                  <a:pt x="2369" y="2241"/>
                  <a:pt x="2406" y="2241"/>
                </a:cubicBezTo>
                <a:cubicBezTo>
                  <a:pt x="2428" y="2241"/>
                  <a:pt x="2449" y="2239"/>
                  <a:pt x="2470" y="2232"/>
                </a:cubicBezTo>
                <a:cubicBezTo>
                  <a:pt x="2528" y="2212"/>
                  <a:pt x="2576" y="2154"/>
                  <a:pt x="2560" y="2097"/>
                </a:cubicBezTo>
                <a:cubicBezTo>
                  <a:pt x="2550" y="2065"/>
                  <a:pt x="2528" y="2039"/>
                  <a:pt x="2502" y="2021"/>
                </a:cubicBezTo>
                <a:cubicBezTo>
                  <a:pt x="2432" y="1963"/>
                  <a:pt x="2354" y="1921"/>
                  <a:pt x="2269" y="1893"/>
                </a:cubicBezTo>
                <a:cubicBezTo>
                  <a:pt x="2255" y="1889"/>
                  <a:pt x="2241" y="1881"/>
                  <a:pt x="2231" y="1869"/>
                </a:cubicBezTo>
                <a:cubicBezTo>
                  <a:pt x="2223" y="1857"/>
                  <a:pt x="2221" y="1841"/>
                  <a:pt x="2225" y="1826"/>
                </a:cubicBezTo>
                <a:cubicBezTo>
                  <a:pt x="2231" y="1776"/>
                  <a:pt x="2243" y="1726"/>
                  <a:pt x="2259" y="1676"/>
                </a:cubicBezTo>
                <a:cubicBezTo>
                  <a:pt x="2273" y="1628"/>
                  <a:pt x="2293" y="1580"/>
                  <a:pt x="2318" y="1535"/>
                </a:cubicBezTo>
                <a:cubicBezTo>
                  <a:pt x="2418" y="1371"/>
                  <a:pt x="2599" y="1281"/>
                  <a:pt x="2785" y="1234"/>
                </a:cubicBezTo>
                <a:cubicBezTo>
                  <a:pt x="2944" y="1373"/>
                  <a:pt x="2938" y="1618"/>
                  <a:pt x="2918" y="1832"/>
                </a:cubicBezTo>
                <a:lnTo>
                  <a:pt x="2876" y="2262"/>
                </a:lnTo>
                <a:cubicBezTo>
                  <a:pt x="2864" y="2391"/>
                  <a:pt x="2851" y="2527"/>
                  <a:pt x="2783" y="2639"/>
                </a:cubicBezTo>
                <a:cubicBezTo>
                  <a:pt x="2761" y="2663"/>
                  <a:pt x="2747" y="2694"/>
                  <a:pt x="2741" y="2726"/>
                </a:cubicBezTo>
                <a:cubicBezTo>
                  <a:pt x="2739" y="2748"/>
                  <a:pt x="2747" y="2770"/>
                  <a:pt x="2763" y="2786"/>
                </a:cubicBezTo>
                <a:cubicBezTo>
                  <a:pt x="2785" y="2812"/>
                  <a:pt x="2820" y="2826"/>
                  <a:pt x="2855" y="2826"/>
                </a:cubicBezTo>
                <a:cubicBezTo>
                  <a:pt x="2858" y="2826"/>
                  <a:pt x="2860" y="2826"/>
                  <a:pt x="2862" y="2826"/>
                </a:cubicBezTo>
                <a:cubicBezTo>
                  <a:pt x="2920" y="2820"/>
                  <a:pt x="2970" y="2776"/>
                  <a:pt x="3006" y="2728"/>
                </a:cubicBezTo>
                <a:cubicBezTo>
                  <a:pt x="3016" y="2714"/>
                  <a:pt x="3026" y="2700"/>
                  <a:pt x="3034" y="2686"/>
                </a:cubicBezTo>
                <a:cubicBezTo>
                  <a:pt x="3076" y="2617"/>
                  <a:pt x="3100" y="2541"/>
                  <a:pt x="3108" y="2461"/>
                </a:cubicBezTo>
                <a:cubicBezTo>
                  <a:pt x="3145" y="2517"/>
                  <a:pt x="3185" y="2573"/>
                  <a:pt x="3227" y="2625"/>
                </a:cubicBezTo>
                <a:cubicBezTo>
                  <a:pt x="3275" y="2686"/>
                  <a:pt x="3327" y="2744"/>
                  <a:pt x="3385" y="2796"/>
                </a:cubicBezTo>
                <a:cubicBezTo>
                  <a:pt x="3494" y="2890"/>
                  <a:pt x="3632" y="2961"/>
                  <a:pt x="3777" y="2961"/>
                </a:cubicBezTo>
                <a:cubicBezTo>
                  <a:pt x="3699" y="2818"/>
                  <a:pt x="3610" y="2680"/>
                  <a:pt x="3508" y="2553"/>
                </a:cubicBezTo>
                <a:cubicBezTo>
                  <a:pt x="3478" y="2513"/>
                  <a:pt x="3444" y="2473"/>
                  <a:pt x="3413" y="2435"/>
                </a:cubicBezTo>
                <a:cubicBezTo>
                  <a:pt x="3347" y="2360"/>
                  <a:pt x="3275" y="2286"/>
                  <a:pt x="3233" y="2194"/>
                </a:cubicBezTo>
                <a:cubicBezTo>
                  <a:pt x="3191" y="2103"/>
                  <a:pt x="3185" y="1987"/>
                  <a:pt x="3247" y="1909"/>
                </a:cubicBezTo>
                <a:lnTo>
                  <a:pt x="3640" y="2105"/>
                </a:lnTo>
                <a:cubicBezTo>
                  <a:pt x="3703" y="2061"/>
                  <a:pt x="3701" y="1959"/>
                  <a:pt x="3660" y="1895"/>
                </a:cubicBezTo>
                <a:cubicBezTo>
                  <a:pt x="3616" y="1830"/>
                  <a:pt x="3546" y="1790"/>
                  <a:pt x="3484" y="1742"/>
                </a:cubicBezTo>
                <a:cubicBezTo>
                  <a:pt x="3295" y="1600"/>
                  <a:pt x="3151" y="1347"/>
                  <a:pt x="3116" y="1114"/>
                </a:cubicBezTo>
                <a:lnTo>
                  <a:pt x="3116" y="1114"/>
                </a:lnTo>
                <a:lnTo>
                  <a:pt x="3490" y="1132"/>
                </a:lnTo>
                <a:cubicBezTo>
                  <a:pt x="3494" y="1132"/>
                  <a:pt x="3498" y="1132"/>
                  <a:pt x="3502" y="1132"/>
                </a:cubicBezTo>
                <a:cubicBezTo>
                  <a:pt x="3538" y="1132"/>
                  <a:pt x="3572" y="1140"/>
                  <a:pt x="3604" y="1156"/>
                </a:cubicBezTo>
                <a:cubicBezTo>
                  <a:pt x="3648" y="1184"/>
                  <a:pt x="3666" y="1236"/>
                  <a:pt x="3686" y="1283"/>
                </a:cubicBezTo>
                <a:cubicBezTo>
                  <a:pt x="3773" y="1507"/>
                  <a:pt x="3913" y="1706"/>
                  <a:pt x="4092" y="1865"/>
                </a:cubicBezTo>
                <a:cubicBezTo>
                  <a:pt x="4135" y="1905"/>
                  <a:pt x="4199" y="1940"/>
                  <a:pt x="4254" y="1940"/>
                </a:cubicBezTo>
                <a:cubicBezTo>
                  <a:pt x="4284" y="1940"/>
                  <a:pt x="4312" y="1929"/>
                  <a:pt x="4331" y="1901"/>
                </a:cubicBezTo>
                <a:cubicBezTo>
                  <a:pt x="4192" y="1736"/>
                  <a:pt x="4084" y="1547"/>
                  <a:pt x="4014" y="1343"/>
                </a:cubicBezTo>
                <a:cubicBezTo>
                  <a:pt x="4000" y="1301"/>
                  <a:pt x="3988" y="1252"/>
                  <a:pt x="4018" y="1222"/>
                </a:cubicBezTo>
                <a:cubicBezTo>
                  <a:pt x="4037" y="1201"/>
                  <a:pt x="4062" y="1196"/>
                  <a:pt x="4088" y="1196"/>
                </a:cubicBezTo>
                <a:cubicBezTo>
                  <a:pt x="4102" y="1196"/>
                  <a:pt x="4117" y="1198"/>
                  <a:pt x="4132" y="1200"/>
                </a:cubicBezTo>
                <a:lnTo>
                  <a:pt x="4760" y="1285"/>
                </a:lnTo>
                <a:cubicBezTo>
                  <a:pt x="4788" y="1285"/>
                  <a:pt x="4815" y="1295"/>
                  <a:pt x="4837" y="1311"/>
                </a:cubicBezTo>
                <a:cubicBezTo>
                  <a:pt x="4863" y="1335"/>
                  <a:pt x="4867" y="1373"/>
                  <a:pt x="4873" y="1409"/>
                </a:cubicBezTo>
                <a:cubicBezTo>
                  <a:pt x="4921" y="1732"/>
                  <a:pt x="5202" y="2003"/>
                  <a:pt x="5525" y="2041"/>
                </a:cubicBezTo>
                <a:cubicBezTo>
                  <a:pt x="5517" y="1828"/>
                  <a:pt x="5254" y="1714"/>
                  <a:pt x="5186" y="1513"/>
                </a:cubicBezTo>
                <a:cubicBezTo>
                  <a:pt x="5106" y="1277"/>
                  <a:pt x="5332" y="1036"/>
                  <a:pt x="5571" y="983"/>
                </a:cubicBezTo>
                <a:cubicBezTo>
                  <a:pt x="5639" y="969"/>
                  <a:pt x="5726" y="939"/>
                  <a:pt x="5720" y="871"/>
                </a:cubicBezTo>
                <a:cubicBezTo>
                  <a:pt x="5716" y="813"/>
                  <a:pt x="5643" y="789"/>
                  <a:pt x="5585" y="785"/>
                </a:cubicBezTo>
                <a:cubicBezTo>
                  <a:pt x="5566" y="784"/>
                  <a:pt x="5547" y="784"/>
                  <a:pt x="5528" y="784"/>
                </a:cubicBezTo>
                <a:cubicBezTo>
                  <a:pt x="5281" y="784"/>
                  <a:pt x="4966" y="876"/>
                  <a:pt x="4778" y="1016"/>
                </a:cubicBezTo>
                <a:cubicBezTo>
                  <a:pt x="4742" y="1020"/>
                  <a:pt x="4706" y="1021"/>
                  <a:pt x="4670" y="1021"/>
                </a:cubicBezTo>
                <a:cubicBezTo>
                  <a:pt x="4545" y="1021"/>
                  <a:pt x="4421" y="1002"/>
                  <a:pt x="4301" y="967"/>
                </a:cubicBezTo>
                <a:cubicBezTo>
                  <a:pt x="4219" y="942"/>
                  <a:pt x="4132" y="908"/>
                  <a:pt x="4049" y="908"/>
                </a:cubicBezTo>
                <a:cubicBezTo>
                  <a:pt x="4019" y="908"/>
                  <a:pt x="3989" y="912"/>
                  <a:pt x="3961" y="923"/>
                </a:cubicBezTo>
                <a:cubicBezTo>
                  <a:pt x="3925" y="891"/>
                  <a:pt x="3943" y="831"/>
                  <a:pt x="3963" y="787"/>
                </a:cubicBezTo>
                <a:lnTo>
                  <a:pt x="4088" y="518"/>
                </a:lnTo>
                <a:cubicBezTo>
                  <a:pt x="4053" y="482"/>
                  <a:pt x="4004" y="466"/>
                  <a:pt x="3955" y="466"/>
                </a:cubicBezTo>
                <a:cubicBezTo>
                  <a:pt x="3919" y="466"/>
                  <a:pt x="3883" y="474"/>
                  <a:pt x="3851" y="488"/>
                </a:cubicBezTo>
                <a:cubicBezTo>
                  <a:pt x="3775" y="524"/>
                  <a:pt x="3717" y="592"/>
                  <a:pt x="3668" y="662"/>
                </a:cubicBezTo>
                <a:cubicBezTo>
                  <a:pt x="3618" y="729"/>
                  <a:pt x="3568" y="817"/>
                  <a:pt x="3506" y="877"/>
                </a:cubicBezTo>
                <a:lnTo>
                  <a:pt x="2611" y="907"/>
                </a:lnTo>
                <a:cubicBezTo>
                  <a:pt x="2596" y="908"/>
                  <a:pt x="2580" y="909"/>
                  <a:pt x="2564" y="909"/>
                </a:cubicBezTo>
                <a:cubicBezTo>
                  <a:pt x="2517" y="909"/>
                  <a:pt x="2471" y="903"/>
                  <a:pt x="2426" y="891"/>
                </a:cubicBezTo>
                <a:cubicBezTo>
                  <a:pt x="2308" y="849"/>
                  <a:pt x="2241" y="731"/>
                  <a:pt x="2175" y="626"/>
                </a:cubicBezTo>
                <a:cubicBezTo>
                  <a:pt x="2155" y="596"/>
                  <a:pt x="2135" y="566"/>
                  <a:pt x="2115" y="536"/>
                </a:cubicBezTo>
                <a:cubicBezTo>
                  <a:pt x="1980" y="339"/>
                  <a:pt x="1818" y="158"/>
                  <a:pt x="1637" y="0"/>
                </a:cubicBezTo>
                <a:close/>
              </a:path>
            </a:pathLst>
          </a:custGeom>
          <a:solidFill>
            <a:schemeClr val="dk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0" name="Google Shape;990;p25"/>
          <p:cNvSpPr/>
          <p:nvPr/>
        </p:nvSpPr>
        <p:spPr>
          <a:xfrm flipH="1" rot="10800000">
            <a:off x="132151" y="3695222"/>
            <a:ext cx="806277" cy="1107802"/>
          </a:xfrm>
          <a:custGeom>
            <a:rect b="b" l="l" r="r" t="t"/>
            <a:pathLst>
              <a:path extrusionOk="0" h="4166" w="3032">
                <a:moveTo>
                  <a:pt x="611" y="1"/>
                </a:moveTo>
                <a:cubicBezTo>
                  <a:pt x="395" y="1"/>
                  <a:pt x="180" y="99"/>
                  <a:pt x="86" y="303"/>
                </a:cubicBezTo>
                <a:cubicBezTo>
                  <a:pt x="0" y="489"/>
                  <a:pt x="16" y="708"/>
                  <a:pt x="88" y="897"/>
                </a:cubicBezTo>
                <a:cubicBezTo>
                  <a:pt x="130" y="1009"/>
                  <a:pt x="192" y="1118"/>
                  <a:pt x="184" y="1238"/>
                </a:cubicBezTo>
                <a:cubicBezTo>
                  <a:pt x="178" y="1339"/>
                  <a:pt x="124" y="1431"/>
                  <a:pt x="94" y="1529"/>
                </a:cubicBezTo>
                <a:cubicBezTo>
                  <a:pt x="90" y="1541"/>
                  <a:pt x="88" y="1551"/>
                  <a:pt x="84" y="1563"/>
                </a:cubicBezTo>
                <a:cubicBezTo>
                  <a:pt x="36" y="1772"/>
                  <a:pt x="104" y="1993"/>
                  <a:pt x="261" y="2139"/>
                </a:cubicBezTo>
                <a:cubicBezTo>
                  <a:pt x="307" y="2178"/>
                  <a:pt x="359" y="2214"/>
                  <a:pt x="387" y="2266"/>
                </a:cubicBezTo>
                <a:cubicBezTo>
                  <a:pt x="480" y="2441"/>
                  <a:pt x="267" y="2683"/>
                  <a:pt x="385" y="2842"/>
                </a:cubicBezTo>
                <a:cubicBezTo>
                  <a:pt x="439" y="2916"/>
                  <a:pt x="546" y="2940"/>
                  <a:pt x="588" y="3019"/>
                </a:cubicBezTo>
                <a:cubicBezTo>
                  <a:pt x="610" y="3059"/>
                  <a:pt x="610" y="3107"/>
                  <a:pt x="616" y="3151"/>
                </a:cubicBezTo>
                <a:cubicBezTo>
                  <a:pt x="633" y="3279"/>
                  <a:pt x="754" y="3404"/>
                  <a:pt x="868" y="3404"/>
                </a:cubicBezTo>
                <a:cubicBezTo>
                  <a:pt x="899" y="3404"/>
                  <a:pt x="930" y="3394"/>
                  <a:pt x="959" y="3372"/>
                </a:cubicBezTo>
                <a:cubicBezTo>
                  <a:pt x="1062" y="3290"/>
                  <a:pt x="1025" y="3123"/>
                  <a:pt x="951" y="3011"/>
                </a:cubicBezTo>
                <a:cubicBezTo>
                  <a:pt x="879" y="2898"/>
                  <a:pt x="779" y="2790"/>
                  <a:pt x="789" y="2657"/>
                </a:cubicBezTo>
                <a:cubicBezTo>
                  <a:pt x="801" y="2491"/>
                  <a:pt x="981" y="2374"/>
                  <a:pt x="983" y="2208"/>
                </a:cubicBezTo>
                <a:cubicBezTo>
                  <a:pt x="985" y="2045"/>
                  <a:pt x="821" y="1939"/>
                  <a:pt x="712" y="1820"/>
                </a:cubicBezTo>
                <a:cubicBezTo>
                  <a:pt x="588" y="1680"/>
                  <a:pt x="524" y="1471"/>
                  <a:pt x="608" y="1302"/>
                </a:cubicBezTo>
                <a:cubicBezTo>
                  <a:pt x="660" y="1197"/>
                  <a:pt x="781" y="1132"/>
                  <a:pt x="894" y="1132"/>
                </a:cubicBezTo>
                <a:cubicBezTo>
                  <a:pt x="962" y="1132"/>
                  <a:pt x="1028" y="1156"/>
                  <a:pt x="1074" y="1208"/>
                </a:cubicBezTo>
                <a:cubicBezTo>
                  <a:pt x="1208" y="1357"/>
                  <a:pt x="1114" y="1597"/>
                  <a:pt x="1180" y="1786"/>
                </a:cubicBezTo>
                <a:cubicBezTo>
                  <a:pt x="1258" y="2013"/>
                  <a:pt x="1549" y="2127"/>
                  <a:pt x="1598" y="2360"/>
                </a:cubicBezTo>
                <a:cubicBezTo>
                  <a:pt x="1624" y="2485"/>
                  <a:pt x="1573" y="2617"/>
                  <a:pt x="1588" y="2742"/>
                </a:cubicBezTo>
                <a:cubicBezTo>
                  <a:pt x="1612" y="2958"/>
                  <a:pt x="1806" y="3107"/>
                  <a:pt x="1999" y="3203"/>
                </a:cubicBezTo>
                <a:cubicBezTo>
                  <a:pt x="2115" y="3261"/>
                  <a:pt x="2246" y="3316"/>
                  <a:pt x="2304" y="3432"/>
                </a:cubicBezTo>
                <a:cubicBezTo>
                  <a:pt x="2338" y="3500"/>
                  <a:pt x="2340" y="3577"/>
                  <a:pt x="2354" y="3651"/>
                </a:cubicBezTo>
                <a:cubicBezTo>
                  <a:pt x="2388" y="3830"/>
                  <a:pt x="2483" y="3994"/>
                  <a:pt x="2625" y="4107"/>
                </a:cubicBezTo>
                <a:cubicBezTo>
                  <a:pt x="2661" y="4137"/>
                  <a:pt x="2702" y="4157"/>
                  <a:pt x="2746" y="4165"/>
                </a:cubicBezTo>
                <a:cubicBezTo>
                  <a:pt x="2751" y="4166"/>
                  <a:pt x="2756" y="4166"/>
                  <a:pt x="2761" y="4166"/>
                </a:cubicBezTo>
                <a:cubicBezTo>
                  <a:pt x="2853" y="4166"/>
                  <a:pt x="2925" y="4075"/>
                  <a:pt x="2958" y="3988"/>
                </a:cubicBezTo>
                <a:cubicBezTo>
                  <a:pt x="3031" y="3769"/>
                  <a:pt x="2975" y="3526"/>
                  <a:pt x="2812" y="3362"/>
                </a:cubicBezTo>
                <a:cubicBezTo>
                  <a:pt x="2750" y="3304"/>
                  <a:pt x="2675" y="3257"/>
                  <a:pt x="2625" y="3187"/>
                </a:cubicBezTo>
                <a:cubicBezTo>
                  <a:pt x="2511" y="3019"/>
                  <a:pt x="2581" y="2794"/>
                  <a:pt x="2575" y="2593"/>
                </a:cubicBezTo>
                <a:cubicBezTo>
                  <a:pt x="2565" y="2322"/>
                  <a:pt x="2414" y="2077"/>
                  <a:pt x="2174" y="1949"/>
                </a:cubicBezTo>
                <a:cubicBezTo>
                  <a:pt x="2023" y="1870"/>
                  <a:pt x="1830" y="1832"/>
                  <a:pt x="1742" y="1682"/>
                </a:cubicBezTo>
                <a:cubicBezTo>
                  <a:pt x="1618" y="1473"/>
                  <a:pt x="1780" y="1162"/>
                  <a:pt x="1616" y="985"/>
                </a:cubicBezTo>
                <a:cubicBezTo>
                  <a:pt x="1515" y="871"/>
                  <a:pt x="1319" y="863"/>
                  <a:pt x="1244" y="732"/>
                </a:cubicBezTo>
                <a:cubicBezTo>
                  <a:pt x="1238" y="722"/>
                  <a:pt x="1234" y="714"/>
                  <a:pt x="1230" y="704"/>
                </a:cubicBezTo>
                <a:cubicBezTo>
                  <a:pt x="1200" y="628"/>
                  <a:pt x="1210" y="542"/>
                  <a:pt x="1200" y="463"/>
                </a:cubicBezTo>
                <a:cubicBezTo>
                  <a:pt x="1166" y="161"/>
                  <a:pt x="887" y="1"/>
                  <a:pt x="611" y="1"/>
                </a:cubicBezTo>
                <a:close/>
              </a:path>
            </a:pathLst>
          </a:custGeom>
          <a:solidFill>
            <a:schemeClr val="lt2"/>
          </a:solidFill>
          <a:ln cap="flat" cmpd="sng" w="9525">
            <a:solidFill>
              <a:schemeClr val="lt2"/>
            </a:solidFill>
            <a:prstDash val="solid"/>
            <a:round/>
            <a:headEnd len="sm" w="sm" type="none"/>
            <a:tailEnd len="sm" w="sm" type="none"/>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1" name="Google Shape;991;p25"/>
          <p:cNvSpPr/>
          <p:nvPr/>
        </p:nvSpPr>
        <p:spPr>
          <a:xfrm>
            <a:off x="-738032" y="4185683"/>
            <a:ext cx="10042575" cy="2080400"/>
          </a:xfrm>
          <a:custGeom>
            <a:rect b="b" l="l" r="r" t="t"/>
            <a:pathLst>
              <a:path extrusionOk="0" h="83216" w="401703">
                <a:moveTo>
                  <a:pt x="399472" y="11608"/>
                </a:moveTo>
                <a:cubicBezTo>
                  <a:pt x="404616" y="1035"/>
                  <a:pt x="397885" y="1131"/>
                  <a:pt x="391852" y="178"/>
                </a:cubicBezTo>
                <a:cubicBezTo>
                  <a:pt x="385820" y="-774"/>
                  <a:pt x="375882" y="2242"/>
                  <a:pt x="363277" y="5893"/>
                </a:cubicBezTo>
                <a:cubicBezTo>
                  <a:pt x="350672" y="9544"/>
                  <a:pt x="330843" y="19531"/>
                  <a:pt x="316224" y="22086"/>
                </a:cubicBezTo>
                <a:cubicBezTo>
                  <a:pt x="301605" y="24642"/>
                  <a:pt x="287946" y="19194"/>
                  <a:pt x="275563" y="21226"/>
                </a:cubicBezTo>
                <a:cubicBezTo>
                  <a:pt x="263181" y="23258"/>
                  <a:pt x="254791" y="33618"/>
                  <a:pt x="241929" y="34278"/>
                </a:cubicBezTo>
                <a:cubicBezTo>
                  <a:pt x="229068" y="34938"/>
                  <a:pt x="211555" y="28646"/>
                  <a:pt x="198394" y="25185"/>
                </a:cubicBezTo>
                <a:cubicBezTo>
                  <a:pt x="185234" y="21724"/>
                  <a:pt x="174372" y="14423"/>
                  <a:pt x="162966" y="13513"/>
                </a:cubicBezTo>
                <a:cubicBezTo>
                  <a:pt x="151560" y="12603"/>
                  <a:pt x="141693" y="16177"/>
                  <a:pt x="129958" y="19723"/>
                </a:cubicBezTo>
                <a:cubicBezTo>
                  <a:pt x="118223" y="23269"/>
                  <a:pt x="104611" y="33256"/>
                  <a:pt x="92554" y="34788"/>
                </a:cubicBezTo>
                <a:cubicBezTo>
                  <a:pt x="80497" y="36320"/>
                  <a:pt x="68502" y="33233"/>
                  <a:pt x="57617" y="28916"/>
                </a:cubicBezTo>
                <a:cubicBezTo>
                  <a:pt x="46732" y="24599"/>
                  <a:pt x="34008" y="12486"/>
                  <a:pt x="27242" y="8888"/>
                </a:cubicBezTo>
                <a:cubicBezTo>
                  <a:pt x="20477" y="5290"/>
                  <a:pt x="18599" y="-2796"/>
                  <a:pt x="17024" y="7326"/>
                </a:cubicBezTo>
                <a:cubicBezTo>
                  <a:pt x="15449" y="17448"/>
                  <a:pt x="15991" y="57012"/>
                  <a:pt x="17794" y="69621"/>
                </a:cubicBezTo>
                <a:cubicBezTo>
                  <a:pt x="19597" y="82230"/>
                  <a:pt x="-29357" y="83980"/>
                  <a:pt x="27842" y="82979"/>
                </a:cubicBezTo>
                <a:cubicBezTo>
                  <a:pt x="85042" y="81978"/>
                  <a:pt x="299053" y="75510"/>
                  <a:pt x="360991" y="63615"/>
                </a:cubicBezTo>
                <a:cubicBezTo>
                  <a:pt x="422929" y="51720"/>
                  <a:pt x="394329" y="22181"/>
                  <a:pt x="399472" y="11608"/>
                </a:cubicBezTo>
                <a:close/>
              </a:path>
            </a:pathLst>
          </a:custGeom>
          <a:solidFill>
            <a:schemeClr val="lt2"/>
          </a:solidFill>
          <a:ln>
            <a:noFill/>
          </a:ln>
          <a:effectLst>
            <a:outerShdw blurRad="114300" rotWithShape="0" algn="bl" dir="5400000" dist="133350">
              <a:schemeClr val="lt1">
                <a:alpha val="49803"/>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25"/>
          <p:cNvSpPr/>
          <p:nvPr/>
        </p:nvSpPr>
        <p:spPr>
          <a:xfrm rot="10800000">
            <a:off x="7169502" y="4118348"/>
            <a:ext cx="683398" cy="781677"/>
          </a:xfrm>
          <a:custGeom>
            <a:rect b="b" l="l" r="r" t="t"/>
            <a:pathLst>
              <a:path extrusionOk="0" h="4166" w="3032">
                <a:moveTo>
                  <a:pt x="611" y="1"/>
                </a:moveTo>
                <a:cubicBezTo>
                  <a:pt x="395" y="1"/>
                  <a:pt x="180" y="99"/>
                  <a:pt x="86" y="303"/>
                </a:cubicBezTo>
                <a:cubicBezTo>
                  <a:pt x="0" y="489"/>
                  <a:pt x="16" y="708"/>
                  <a:pt x="88" y="897"/>
                </a:cubicBezTo>
                <a:cubicBezTo>
                  <a:pt x="130" y="1009"/>
                  <a:pt x="192" y="1118"/>
                  <a:pt x="184" y="1238"/>
                </a:cubicBezTo>
                <a:cubicBezTo>
                  <a:pt x="178" y="1339"/>
                  <a:pt x="124" y="1431"/>
                  <a:pt x="94" y="1529"/>
                </a:cubicBezTo>
                <a:cubicBezTo>
                  <a:pt x="90" y="1541"/>
                  <a:pt x="88" y="1551"/>
                  <a:pt x="84" y="1563"/>
                </a:cubicBezTo>
                <a:cubicBezTo>
                  <a:pt x="36" y="1772"/>
                  <a:pt x="104" y="1993"/>
                  <a:pt x="261" y="2139"/>
                </a:cubicBezTo>
                <a:cubicBezTo>
                  <a:pt x="307" y="2178"/>
                  <a:pt x="359" y="2214"/>
                  <a:pt x="387" y="2266"/>
                </a:cubicBezTo>
                <a:cubicBezTo>
                  <a:pt x="480" y="2441"/>
                  <a:pt x="267" y="2683"/>
                  <a:pt x="385" y="2842"/>
                </a:cubicBezTo>
                <a:cubicBezTo>
                  <a:pt x="439" y="2916"/>
                  <a:pt x="546" y="2940"/>
                  <a:pt x="588" y="3019"/>
                </a:cubicBezTo>
                <a:cubicBezTo>
                  <a:pt x="610" y="3059"/>
                  <a:pt x="610" y="3107"/>
                  <a:pt x="616" y="3151"/>
                </a:cubicBezTo>
                <a:cubicBezTo>
                  <a:pt x="633" y="3279"/>
                  <a:pt x="754" y="3404"/>
                  <a:pt x="868" y="3404"/>
                </a:cubicBezTo>
                <a:cubicBezTo>
                  <a:pt x="899" y="3404"/>
                  <a:pt x="930" y="3394"/>
                  <a:pt x="959" y="3372"/>
                </a:cubicBezTo>
                <a:cubicBezTo>
                  <a:pt x="1062" y="3290"/>
                  <a:pt x="1025" y="3123"/>
                  <a:pt x="951" y="3011"/>
                </a:cubicBezTo>
                <a:cubicBezTo>
                  <a:pt x="879" y="2898"/>
                  <a:pt x="779" y="2790"/>
                  <a:pt x="789" y="2657"/>
                </a:cubicBezTo>
                <a:cubicBezTo>
                  <a:pt x="801" y="2491"/>
                  <a:pt x="981" y="2374"/>
                  <a:pt x="983" y="2208"/>
                </a:cubicBezTo>
                <a:cubicBezTo>
                  <a:pt x="985" y="2045"/>
                  <a:pt x="821" y="1939"/>
                  <a:pt x="712" y="1820"/>
                </a:cubicBezTo>
                <a:cubicBezTo>
                  <a:pt x="588" y="1680"/>
                  <a:pt x="524" y="1471"/>
                  <a:pt x="608" y="1302"/>
                </a:cubicBezTo>
                <a:cubicBezTo>
                  <a:pt x="660" y="1197"/>
                  <a:pt x="781" y="1132"/>
                  <a:pt x="894" y="1132"/>
                </a:cubicBezTo>
                <a:cubicBezTo>
                  <a:pt x="962" y="1132"/>
                  <a:pt x="1028" y="1156"/>
                  <a:pt x="1074" y="1208"/>
                </a:cubicBezTo>
                <a:cubicBezTo>
                  <a:pt x="1208" y="1357"/>
                  <a:pt x="1114" y="1597"/>
                  <a:pt x="1180" y="1786"/>
                </a:cubicBezTo>
                <a:cubicBezTo>
                  <a:pt x="1258" y="2013"/>
                  <a:pt x="1549" y="2127"/>
                  <a:pt x="1598" y="2360"/>
                </a:cubicBezTo>
                <a:cubicBezTo>
                  <a:pt x="1624" y="2485"/>
                  <a:pt x="1573" y="2617"/>
                  <a:pt x="1588" y="2742"/>
                </a:cubicBezTo>
                <a:cubicBezTo>
                  <a:pt x="1612" y="2958"/>
                  <a:pt x="1806" y="3107"/>
                  <a:pt x="1999" y="3203"/>
                </a:cubicBezTo>
                <a:cubicBezTo>
                  <a:pt x="2115" y="3261"/>
                  <a:pt x="2246" y="3316"/>
                  <a:pt x="2304" y="3432"/>
                </a:cubicBezTo>
                <a:cubicBezTo>
                  <a:pt x="2338" y="3500"/>
                  <a:pt x="2340" y="3577"/>
                  <a:pt x="2354" y="3651"/>
                </a:cubicBezTo>
                <a:cubicBezTo>
                  <a:pt x="2388" y="3830"/>
                  <a:pt x="2483" y="3994"/>
                  <a:pt x="2625" y="4107"/>
                </a:cubicBezTo>
                <a:cubicBezTo>
                  <a:pt x="2661" y="4137"/>
                  <a:pt x="2702" y="4157"/>
                  <a:pt x="2746" y="4165"/>
                </a:cubicBezTo>
                <a:cubicBezTo>
                  <a:pt x="2751" y="4166"/>
                  <a:pt x="2756" y="4166"/>
                  <a:pt x="2761" y="4166"/>
                </a:cubicBezTo>
                <a:cubicBezTo>
                  <a:pt x="2853" y="4166"/>
                  <a:pt x="2925" y="4075"/>
                  <a:pt x="2958" y="3988"/>
                </a:cubicBezTo>
                <a:cubicBezTo>
                  <a:pt x="3031" y="3769"/>
                  <a:pt x="2975" y="3526"/>
                  <a:pt x="2812" y="3362"/>
                </a:cubicBezTo>
                <a:cubicBezTo>
                  <a:pt x="2750" y="3304"/>
                  <a:pt x="2675" y="3257"/>
                  <a:pt x="2625" y="3187"/>
                </a:cubicBezTo>
                <a:cubicBezTo>
                  <a:pt x="2511" y="3019"/>
                  <a:pt x="2581" y="2794"/>
                  <a:pt x="2575" y="2593"/>
                </a:cubicBezTo>
                <a:cubicBezTo>
                  <a:pt x="2565" y="2322"/>
                  <a:pt x="2414" y="2077"/>
                  <a:pt x="2174" y="1949"/>
                </a:cubicBezTo>
                <a:cubicBezTo>
                  <a:pt x="2023" y="1870"/>
                  <a:pt x="1830" y="1832"/>
                  <a:pt x="1742" y="1682"/>
                </a:cubicBezTo>
                <a:cubicBezTo>
                  <a:pt x="1618" y="1473"/>
                  <a:pt x="1780" y="1162"/>
                  <a:pt x="1616" y="985"/>
                </a:cubicBezTo>
                <a:cubicBezTo>
                  <a:pt x="1515" y="871"/>
                  <a:pt x="1319" y="863"/>
                  <a:pt x="1244" y="732"/>
                </a:cubicBezTo>
                <a:cubicBezTo>
                  <a:pt x="1238" y="722"/>
                  <a:pt x="1234" y="714"/>
                  <a:pt x="1230" y="704"/>
                </a:cubicBezTo>
                <a:cubicBezTo>
                  <a:pt x="1200" y="628"/>
                  <a:pt x="1210" y="542"/>
                  <a:pt x="1200" y="463"/>
                </a:cubicBezTo>
                <a:cubicBezTo>
                  <a:pt x="1166" y="161"/>
                  <a:pt x="887" y="1"/>
                  <a:pt x="611" y="1"/>
                </a:cubicBezTo>
                <a:close/>
              </a:path>
            </a:pathLst>
          </a:custGeom>
          <a:solidFill>
            <a:schemeClr val="accent1"/>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3" name="Google Shape;993;p25"/>
          <p:cNvSpPr/>
          <p:nvPr/>
        </p:nvSpPr>
        <p:spPr>
          <a:xfrm flipH="1" rot="10800000">
            <a:off x="2285601" y="4471127"/>
            <a:ext cx="1303623" cy="751398"/>
          </a:xfrm>
          <a:custGeom>
            <a:rect b="b" l="l" r="r" t="t"/>
            <a:pathLst>
              <a:path extrusionOk="0" h="3301" w="5727">
                <a:moveTo>
                  <a:pt x="1637" y="0"/>
                </a:moveTo>
                <a:cubicBezTo>
                  <a:pt x="1444" y="40"/>
                  <a:pt x="1316" y="44"/>
                  <a:pt x="1171" y="175"/>
                </a:cubicBezTo>
                <a:cubicBezTo>
                  <a:pt x="1244" y="355"/>
                  <a:pt x="1318" y="536"/>
                  <a:pt x="1392" y="716"/>
                </a:cubicBezTo>
                <a:cubicBezTo>
                  <a:pt x="1428" y="807"/>
                  <a:pt x="1466" y="897"/>
                  <a:pt x="1501" y="989"/>
                </a:cubicBezTo>
                <a:cubicBezTo>
                  <a:pt x="1531" y="1060"/>
                  <a:pt x="1561" y="1138"/>
                  <a:pt x="1533" y="1212"/>
                </a:cubicBezTo>
                <a:cubicBezTo>
                  <a:pt x="1513" y="1266"/>
                  <a:pt x="1464" y="1305"/>
                  <a:pt x="1416" y="1341"/>
                </a:cubicBezTo>
                <a:cubicBezTo>
                  <a:pt x="1262" y="1463"/>
                  <a:pt x="1123" y="1600"/>
                  <a:pt x="999" y="1752"/>
                </a:cubicBezTo>
                <a:cubicBezTo>
                  <a:pt x="886" y="1891"/>
                  <a:pt x="780" y="2049"/>
                  <a:pt x="623" y="2136"/>
                </a:cubicBezTo>
                <a:cubicBezTo>
                  <a:pt x="413" y="2254"/>
                  <a:pt x="106" y="2264"/>
                  <a:pt x="17" y="2485"/>
                </a:cubicBezTo>
                <a:cubicBezTo>
                  <a:pt x="5" y="2511"/>
                  <a:pt x="1" y="2541"/>
                  <a:pt x="11" y="2569"/>
                </a:cubicBezTo>
                <a:cubicBezTo>
                  <a:pt x="28" y="2611"/>
                  <a:pt x="78" y="2622"/>
                  <a:pt x="125" y="2622"/>
                </a:cubicBezTo>
                <a:cubicBezTo>
                  <a:pt x="134" y="2622"/>
                  <a:pt x="142" y="2621"/>
                  <a:pt x="150" y="2621"/>
                </a:cubicBezTo>
                <a:cubicBezTo>
                  <a:pt x="391" y="2597"/>
                  <a:pt x="617" y="2489"/>
                  <a:pt x="788" y="2316"/>
                </a:cubicBezTo>
                <a:lnTo>
                  <a:pt x="788" y="2316"/>
                </a:lnTo>
                <a:cubicBezTo>
                  <a:pt x="684" y="2485"/>
                  <a:pt x="672" y="2692"/>
                  <a:pt x="754" y="2872"/>
                </a:cubicBezTo>
                <a:cubicBezTo>
                  <a:pt x="762" y="2892"/>
                  <a:pt x="776" y="2908"/>
                  <a:pt x="796" y="2920"/>
                </a:cubicBezTo>
                <a:cubicBezTo>
                  <a:pt x="802" y="2922"/>
                  <a:pt x="808" y="2923"/>
                  <a:pt x="813" y="2923"/>
                </a:cubicBezTo>
                <a:cubicBezTo>
                  <a:pt x="856" y="2923"/>
                  <a:pt x="885" y="2861"/>
                  <a:pt x="896" y="2812"/>
                </a:cubicBezTo>
                <a:cubicBezTo>
                  <a:pt x="1009" y="2276"/>
                  <a:pt x="1366" y="1830"/>
                  <a:pt x="1711" y="1405"/>
                </a:cubicBezTo>
                <a:cubicBezTo>
                  <a:pt x="1798" y="1487"/>
                  <a:pt x="1920" y="1539"/>
                  <a:pt x="2008" y="1622"/>
                </a:cubicBezTo>
                <a:cubicBezTo>
                  <a:pt x="1784" y="1835"/>
                  <a:pt x="1659" y="2132"/>
                  <a:pt x="1661" y="2443"/>
                </a:cubicBezTo>
                <a:cubicBezTo>
                  <a:pt x="1661" y="2493"/>
                  <a:pt x="1665" y="2543"/>
                  <a:pt x="1641" y="2587"/>
                </a:cubicBezTo>
                <a:cubicBezTo>
                  <a:pt x="1621" y="2617"/>
                  <a:pt x="1595" y="2643"/>
                  <a:pt x="1563" y="2665"/>
                </a:cubicBezTo>
                <a:cubicBezTo>
                  <a:pt x="1472" y="2736"/>
                  <a:pt x="1390" y="2824"/>
                  <a:pt x="1320" y="2920"/>
                </a:cubicBezTo>
                <a:cubicBezTo>
                  <a:pt x="1252" y="3013"/>
                  <a:pt x="1196" y="3129"/>
                  <a:pt x="1226" y="3240"/>
                </a:cubicBezTo>
                <a:cubicBezTo>
                  <a:pt x="1230" y="3260"/>
                  <a:pt x="1240" y="3276"/>
                  <a:pt x="1256" y="3290"/>
                </a:cubicBezTo>
                <a:cubicBezTo>
                  <a:pt x="1266" y="3297"/>
                  <a:pt x="1277" y="3300"/>
                  <a:pt x="1289" y="3300"/>
                </a:cubicBezTo>
                <a:cubicBezTo>
                  <a:pt x="1317" y="3300"/>
                  <a:pt x="1348" y="3283"/>
                  <a:pt x="1372" y="3264"/>
                </a:cubicBezTo>
                <a:cubicBezTo>
                  <a:pt x="1545" y="3133"/>
                  <a:pt x="1693" y="2969"/>
                  <a:pt x="1806" y="2784"/>
                </a:cubicBezTo>
                <a:cubicBezTo>
                  <a:pt x="1824" y="2882"/>
                  <a:pt x="1844" y="2981"/>
                  <a:pt x="1898" y="3065"/>
                </a:cubicBezTo>
                <a:cubicBezTo>
                  <a:pt x="1924" y="3107"/>
                  <a:pt x="1962" y="3145"/>
                  <a:pt x="2006" y="3171"/>
                </a:cubicBezTo>
                <a:cubicBezTo>
                  <a:pt x="2040" y="3190"/>
                  <a:pt x="2079" y="3202"/>
                  <a:pt x="2118" y="3202"/>
                </a:cubicBezTo>
                <a:cubicBezTo>
                  <a:pt x="2127" y="3202"/>
                  <a:pt x="2135" y="3202"/>
                  <a:pt x="2143" y="3201"/>
                </a:cubicBezTo>
                <a:cubicBezTo>
                  <a:pt x="2133" y="3169"/>
                  <a:pt x="2125" y="3135"/>
                  <a:pt x="2117" y="3101"/>
                </a:cubicBezTo>
                <a:cubicBezTo>
                  <a:pt x="2045" y="2796"/>
                  <a:pt x="2028" y="2489"/>
                  <a:pt x="2031" y="2172"/>
                </a:cubicBezTo>
                <a:lnTo>
                  <a:pt x="2031" y="2172"/>
                </a:lnTo>
                <a:lnTo>
                  <a:pt x="2293" y="2226"/>
                </a:lnTo>
                <a:cubicBezTo>
                  <a:pt x="2330" y="2234"/>
                  <a:pt x="2369" y="2241"/>
                  <a:pt x="2406" y="2241"/>
                </a:cubicBezTo>
                <a:cubicBezTo>
                  <a:pt x="2428" y="2241"/>
                  <a:pt x="2449" y="2239"/>
                  <a:pt x="2470" y="2232"/>
                </a:cubicBezTo>
                <a:cubicBezTo>
                  <a:pt x="2528" y="2212"/>
                  <a:pt x="2576" y="2154"/>
                  <a:pt x="2560" y="2097"/>
                </a:cubicBezTo>
                <a:cubicBezTo>
                  <a:pt x="2550" y="2065"/>
                  <a:pt x="2528" y="2039"/>
                  <a:pt x="2502" y="2021"/>
                </a:cubicBezTo>
                <a:cubicBezTo>
                  <a:pt x="2432" y="1963"/>
                  <a:pt x="2354" y="1921"/>
                  <a:pt x="2269" y="1893"/>
                </a:cubicBezTo>
                <a:cubicBezTo>
                  <a:pt x="2255" y="1889"/>
                  <a:pt x="2241" y="1881"/>
                  <a:pt x="2231" y="1869"/>
                </a:cubicBezTo>
                <a:cubicBezTo>
                  <a:pt x="2223" y="1857"/>
                  <a:pt x="2221" y="1841"/>
                  <a:pt x="2225" y="1826"/>
                </a:cubicBezTo>
                <a:cubicBezTo>
                  <a:pt x="2231" y="1776"/>
                  <a:pt x="2243" y="1726"/>
                  <a:pt x="2259" y="1676"/>
                </a:cubicBezTo>
                <a:cubicBezTo>
                  <a:pt x="2273" y="1628"/>
                  <a:pt x="2293" y="1580"/>
                  <a:pt x="2318" y="1535"/>
                </a:cubicBezTo>
                <a:cubicBezTo>
                  <a:pt x="2418" y="1371"/>
                  <a:pt x="2599" y="1281"/>
                  <a:pt x="2785" y="1234"/>
                </a:cubicBezTo>
                <a:cubicBezTo>
                  <a:pt x="2944" y="1373"/>
                  <a:pt x="2938" y="1618"/>
                  <a:pt x="2918" y="1832"/>
                </a:cubicBezTo>
                <a:lnTo>
                  <a:pt x="2876" y="2262"/>
                </a:lnTo>
                <a:cubicBezTo>
                  <a:pt x="2864" y="2391"/>
                  <a:pt x="2851" y="2527"/>
                  <a:pt x="2783" y="2639"/>
                </a:cubicBezTo>
                <a:cubicBezTo>
                  <a:pt x="2761" y="2663"/>
                  <a:pt x="2747" y="2694"/>
                  <a:pt x="2741" y="2726"/>
                </a:cubicBezTo>
                <a:cubicBezTo>
                  <a:pt x="2739" y="2748"/>
                  <a:pt x="2747" y="2770"/>
                  <a:pt x="2763" y="2786"/>
                </a:cubicBezTo>
                <a:cubicBezTo>
                  <a:pt x="2785" y="2812"/>
                  <a:pt x="2820" y="2826"/>
                  <a:pt x="2855" y="2826"/>
                </a:cubicBezTo>
                <a:cubicBezTo>
                  <a:pt x="2858" y="2826"/>
                  <a:pt x="2860" y="2826"/>
                  <a:pt x="2862" y="2826"/>
                </a:cubicBezTo>
                <a:cubicBezTo>
                  <a:pt x="2920" y="2820"/>
                  <a:pt x="2970" y="2776"/>
                  <a:pt x="3006" y="2728"/>
                </a:cubicBezTo>
                <a:cubicBezTo>
                  <a:pt x="3016" y="2714"/>
                  <a:pt x="3026" y="2700"/>
                  <a:pt x="3034" y="2686"/>
                </a:cubicBezTo>
                <a:cubicBezTo>
                  <a:pt x="3076" y="2617"/>
                  <a:pt x="3100" y="2541"/>
                  <a:pt x="3108" y="2461"/>
                </a:cubicBezTo>
                <a:cubicBezTo>
                  <a:pt x="3145" y="2517"/>
                  <a:pt x="3185" y="2573"/>
                  <a:pt x="3227" y="2625"/>
                </a:cubicBezTo>
                <a:cubicBezTo>
                  <a:pt x="3275" y="2686"/>
                  <a:pt x="3327" y="2744"/>
                  <a:pt x="3385" y="2796"/>
                </a:cubicBezTo>
                <a:cubicBezTo>
                  <a:pt x="3494" y="2890"/>
                  <a:pt x="3632" y="2961"/>
                  <a:pt x="3777" y="2961"/>
                </a:cubicBezTo>
                <a:cubicBezTo>
                  <a:pt x="3699" y="2818"/>
                  <a:pt x="3610" y="2680"/>
                  <a:pt x="3508" y="2553"/>
                </a:cubicBezTo>
                <a:cubicBezTo>
                  <a:pt x="3478" y="2513"/>
                  <a:pt x="3444" y="2473"/>
                  <a:pt x="3413" y="2435"/>
                </a:cubicBezTo>
                <a:cubicBezTo>
                  <a:pt x="3347" y="2360"/>
                  <a:pt x="3275" y="2286"/>
                  <a:pt x="3233" y="2194"/>
                </a:cubicBezTo>
                <a:cubicBezTo>
                  <a:pt x="3191" y="2103"/>
                  <a:pt x="3185" y="1987"/>
                  <a:pt x="3247" y="1909"/>
                </a:cubicBezTo>
                <a:lnTo>
                  <a:pt x="3640" y="2105"/>
                </a:lnTo>
                <a:cubicBezTo>
                  <a:pt x="3703" y="2061"/>
                  <a:pt x="3701" y="1959"/>
                  <a:pt x="3660" y="1895"/>
                </a:cubicBezTo>
                <a:cubicBezTo>
                  <a:pt x="3616" y="1830"/>
                  <a:pt x="3546" y="1790"/>
                  <a:pt x="3484" y="1742"/>
                </a:cubicBezTo>
                <a:cubicBezTo>
                  <a:pt x="3295" y="1600"/>
                  <a:pt x="3151" y="1347"/>
                  <a:pt x="3116" y="1114"/>
                </a:cubicBezTo>
                <a:lnTo>
                  <a:pt x="3116" y="1114"/>
                </a:lnTo>
                <a:lnTo>
                  <a:pt x="3490" y="1132"/>
                </a:lnTo>
                <a:cubicBezTo>
                  <a:pt x="3494" y="1132"/>
                  <a:pt x="3498" y="1132"/>
                  <a:pt x="3502" y="1132"/>
                </a:cubicBezTo>
                <a:cubicBezTo>
                  <a:pt x="3538" y="1132"/>
                  <a:pt x="3572" y="1140"/>
                  <a:pt x="3604" y="1156"/>
                </a:cubicBezTo>
                <a:cubicBezTo>
                  <a:pt x="3648" y="1184"/>
                  <a:pt x="3666" y="1236"/>
                  <a:pt x="3686" y="1283"/>
                </a:cubicBezTo>
                <a:cubicBezTo>
                  <a:pt x="3773" y="1507"/>
                  <a:pt x="3913" y="1706"/>
                  <a:pt x="4092" y="1865"/>
                </a:cubicBezTo>
                <a:cubicBezTo>
                  <a:pt x="4135" y="1905"/>
                  <a:pt x="4199" y="1940"/>
                  <a:pt x="4254" y="1940"/>
                </a:cubicBezTo>
                <a:cubicBezTo>
                  <a:pt x="4284" y="1940"/>
                  <a:pt x="4312" y="1929"/>
                  <a:pt x="4331" y="1901"/>
                </a:cubicBezTo>
                <a:cubicBezTo>
                  <a:pt x="4192" y="1736"/>
                  <a:pt x="4084" y="1547"/>
                  <a:pt x="4014" y="1343"/>
                </a:cubicBezTo>
                <a:cubicBezTo>
                  <a:pt x="4000" y="1301"/>
                  <a:pt x="3988" y="1252"/>
                  <a:pt x="4018" y="1222"/>
                </a:cubicBezTo>
                <a:cubicBezTo>
                  <a:pt x="4037" y="1201"/>
                  <a:pt x="4062" y="1196"/>
                  <a:pt x="4088" y="1196"/>
                </a:cubicBezTo>
                <a:cubicBezTo>
                  <a:pt x="4102" y="1196"/>
                  <a:pt x="4117" y="1198"/>
                  <a:pt x="4132" y="1200"/>
                </a:cubicBezTo>
                <a:lnTo>
                  <a:pt x="4760" y="1285"/>
                </a:lnTo>
                <a:cubicBezTo>
                  <a:pt x="4788" y="1285"/>
                  <a:pt x="4815" y="1295"/>
                  <a:pt x="4837" y="1311"/>
                </a:cubicBezTo>
                <a:cubicBezTo>
                  <a:pt x="4863" y="1335"/>
                  <a:pt x="4867" y="1373"/>
                  <a:pt x="4873" y="1409"/>
                </a:cubicBezTo>
                <a:cubicBezTo>
                  <a:pt x="4921" y="1732"/>
                  <a:pt x="5202" y="2003"/>
                  <a:pt x="5525" y="2041"/>
                </a:cubicBezTo>
                <a:cubicBezTo>
                  <a:pt x="5517" y="1828"/>
                  <a:pt x="5254" y="1714"/>
                  <a:pt x="5186" y="1513"/>
                </a:cubicBezTo>
                <a:cubicBezTo>
                  <a:pt x="5106" y="1277"/>
                  <a:pt x="5332" y="1036"/>
                  <a:pt x="5571" y="983"/>
                </a:cubicBezTo>
                <a:cubicBezTo>
                  <a:pt x="5639" y="969"/>
                  <a:pt x="5726" y="939"/>
                  <a:pt x="5720" y="871"/>
                </a:cubicBezTo>
                <a:cubicBezTo>
                  <a:pt x="5716" y="813"/>
                  <a:pt x="5643" y="789"/>
                  <a:pt x="5585" y="785"/>
                </a:cubicBezTo>
                <a:cubicBezTo>
                  <a:pt x="5566" y="784"/>
                  <a:pt x="5547" y="784"/>
                  <a:pt x="5528" y="784"/>
                </a:cubicBezTo>
                <a:cubicBezTo>
                  <a:pt x="5281" y="784"/>
                  <a:pt x="4966" y="876"/>
                  <a:pt x="4778" y="1016"/>
                </a:cubicBezTo>
                <a:cubicBezTo>
                  <a:pt x="4742" y="1020"/>
                  <a:pt x="4706" y="1021"/>
                  <a:pt x="4670" y="1021"/>
                </a:cubicBezTo>
                <a:cubicBezTo>
                  <a:pt x="4545" y="1021"/>
                  <a:pt x="4421" y="1002"/>
                  <a:pt x="4301" y="967"/>
                </a:cubicBezTo>
                <a:cubicBezTo>
                  <a:pt x="4219" y="942"/>
                  <a:pt x="4132" y="908"/>
                  <a:pt x="4049" y="908"/>
                </a:cubicBezTo>
                <a:cubicBezTo>
                  <a:pt x="4019" y="908"/>
                  <a:pt x="3989" y="912"/>
                  <a:pt x="3961" y="923"/>
                </a:cubicBezTo>
                <a:cubicBezTo>
                  <a:pt x="3925" y="891"/>
                  <a:pt x="3943" y="831"/>
                  <a:pt x="3963" y="787"/>
                </a:cubicBezTo>
                <a:lnTo>
                  <a:pt x="4088" y="518"/>
                </a:lnTo>
                <a:cubicBezTo>
                  <a:pt x="4053" y="482"/>
                  <a:pt x="4004" y="466"/>
                  <a:pt x="3955" y="466"/>
                </a:cubicBezTo>
                <a:cubicBezTo>
                  <a:pt x="3919" y="466"/>
                  <a:pt x="3883" y="474"/>
                  <a:pt x="3851" y="488"/>
                </a:cubicBezTo>
                <a:cubicBezTo>
                  <a:pt x="3775" y="524"/>
                  <a:pt x="3717" y="592"/>
                  <a:pt x="3668" y="662"/>
                </a:cubicBezTo>
                <a:cubicBezTo>
                  <a:pt x="3618" y="729"/>
                  <a:pt x="3568" y="817"/>
                  <a:pt x="3506" y="877"/>
                </a:cubicBezTo>
                <a:lnTo>
                  <a:pt x="2611" y="907"/>
                </a:lnTo>
                <a:cubicBezTo>
                  <a:pt x="2596" y="908"/>
                  <a:pt x="2580" y="909"/>
                  <a:pt x="2564" y="909"/>
                </a:cubicBezTo>
                <a:cubicBezTo>
                  <a:pt x="2517" y="909"/>
                  <a:pt x="2471" y="903"/>
                  <a:pt x="2426" y="891"/>
                </a:cubicBezTo>
                <a:cubicBezTo>
                  <a:pt x="2308" y="849"/>
                  <a:pt x="2241" y="731"/>
                  <a:pt x="2175" y="626"/>
                </a:cubicBezTo>
                <a:cubicBezTo>
                  <a:pt x="2155" y="596"/>
                  <a:pt x="2135" y="566"/>
                  <a:pt x="2115" y="536"/>
                </a:cubicBezTo>
                <a:cubicBezTo>
                  <a:pt x="1980" y="339"/>
                  <a:pt x="1818" y="158"/>
                  <a:pt x="1637" y="0"/>
                </a:cubicBezTo>
                <a:close/>
              </a:path>
            </a:pathLst>
          </a:custGeom>
          <a:solidFill>
            <a:schemeClr val="accent1"/>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4" name="Google Shape;994;p25"/>
          <p:cNvSpPr/>
          <p:nvPr/>
        </p:nvSpPr>
        <p:spPr>
          <a:xfrm>
            <a:off x="-963318" y="3826837"/>
            <a:ext cx="10893125" cy="2304050"/>
          </a:xfrm>
          <a:custGeom>
            <a:rect b="b" l="l" r="r" t="t"/>
            <a:pathLst>
              <a:path extrusionOk="0" h="92162" w="435725">
                <a:moveTo>
                  <a:pt x="20436" y="61967"/>
                </a:moveTo>
                <a:cubicBezTo>
                  <a:pt x="23127" y="53866"/>
                  <a:pt x="39613" y="46060"/>
                  <a:pt x="49011" y="42917"/>
                </a:cubicBezTo>
                <a:cubicBezTo>
                  <a:pt x="58409" y="39774"/>
                  <a:pt x="66918" y="40440"/>
                  <a:pt x="76824" y="43107"/>
                </a:cubicBezTo>
                <a:cubicBezTo>
                  <a:pt x="86730" y="45774"/>
                  <a:pt x="97187" y="57266"/>
                  <a:pt x="108447" y="58919"/>
                </a:cubicBezTo>
                <a:cubicBezTo>
                  <a:pt x="119707" y="60572"/>
                  <a:pt x="131906" y="53023"/>
                  <a:pt x="144384" y="53023"/>
                </a:cubicBezTo>
                <a:cubicBezTo>
                  <a:pt x="156862" y="53023"/>
                  <a:pt x="170123" y="59989"/>
                  <a:pt x="183313" y="58919"/>
                </a:cubicBezTo>
                <a:cubicBezTo>
                  <a:pt x="196503" y="57850"/>
                  <a:pt x="212627" y="51089"/>
                  <a:pt x="223526" y="46606"/>
                </a:cubicBezTo>
                <a:cubicBezTo>
                  <a:pt x="234425" y="42123"/>
                  <a:pt x="237217" y="34454"/>
                  <a:pt x="248709" y="32023"/>
                </a:cubicBezTo>
                <a:cubicBezTo>
                  <a:pt x="260201" y="29593"/>
                  <a:pt x="278486" y="30370"/>
                  <a:pt x="292476" y="32023"/>
                </a:cubicBezTo>
                <a:cubicBezTo>
                  <a:pt x="306466" y="33676"/>
                  <a:pt x="320157" y="42037"/>
                  <a:pt x="332648" y="41940"/>
                </a:cubicBezTo>
                <a:cubicBezTo>
                  <a:pt x="345139" y="41843"/>
                  <a:pt x="356931" y="37175"/>
                  <a:pt x="367423" y="31439"/>
                </a:cubicBezTo>
                <a:cubicBezTo>
                  <a:pt x="377915" y="25703"/>
                  <a:pt x="389207" y="11994"/>
                  <a:pt x="395602" y="7522"/>
                </a:cubicBezTo>
                <a:cubicBezTo>
                  <a:pt x="401997" y="3050"/>
                  <a:pt x="402796" y="-5215"/>
                  <a:pt x="405794" y="4605"/>
                </a:cubicBezTo>
                <a:cubicBezTo>
                  <a:pt x="408792" y="14425"/>
                  <a:pt x="413689" y="53704"/>
                  <a:pt x="413589" y="66440"/>
                </a:cubicBezTo>
                <a:cubicBezTo>
                  <a:pt x="413489" y="79177"/>
                  <a:pt x="468649" y="76843"/>
                  <a:pt x="405195" y="81024"/>
                </a:cubicBezTo>
                <a:cubicBezTo>
                  <a:pt x="341741" y="85205"/>
                  <a:pt x="96991" y="94700"/>
                  <a:pt x="32864" y="91524"/>
                </a:cubicBezTo>
                <a:cubicBezTo>
                  <a:pt x="-31262" y="88348"/>
                  <a:pt x="17745" y="70068"/>
                  <a:pt x="20436" y="61967"/>
                </a:cubicBezTo>
                <a:close/>
              </a:path>
            </a:pathLst>
          </a:custGeom>
          <a:solidFill>
            <a:schemeClr val="accent1"/>
          </a:solidFill>
          <a:ln>
            <a:noFill/>
          </a:ln>
          <a:effectLst>
            <a:outerShdw blurRad="114300" rotWithShape="0" algn="bl" dir="5400000" dist="133350">
              <a:schemeClr val="lt1">
                <a:alpha val="49803"/>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25"/>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996" name="Google Shape;996;p25"/>
          <p:cNvSpPr txBox="1"/>
          <p:nvPr>
            <p:ph idx="1" type="subTitle"/>
          </p:nvPr>
        </p:nvSpPr>
        <p:spPr>
          <a:xfrm>
            <a:off x="5055190" y="3608749"/>
            <a:ext cx="25056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b="0" sz="14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997" name="Google Shape;997;p25"/>
          <p:cNvSpPr txBox="1"/>
          <p:nvPr>
            <p:ph idx="2" type="subTitle"/>
          </p:nvPr>
        </p:nvSpPr>
        <p:spPr>
          <a:xfrm>
            <a:off x="1583210" y="3608749"/>
            <a:ext cx="25056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b="0" sz="14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998" name="Google Shape;998;p25"/>
          <p:cNvSpPr txBox="1"/>
          <p:nvPr>
            <p:ph idx="3" type="subTitle"/>
          </p:nvPr>
        </p:nvSpPr>
        <p:spPr>
          <a:xfrm>
            <a:off x="5055190" y="3300725"/>
            <a:ext cx="2505600" cy="394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Bebas Neue"/>
              <a:buNone/>
              <a:defRPr sz="2000">
                <a:solidFill>
                  <a:schemeClr val="dk1"/>
                </a:solidFill>
                <a:highlight>
                  <a:schemeClr val="accent1"/>
                </a:highlight>
                <a:latin typeface="Montserrat ExtraBold"/>
                <a:ea typeface="Montserrat ExtraBold"/>
                <a:cs typeface="Montserrat ExtraBold"/>
                <a:sym typeface="Montserrat ExtraBold"/>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999" name="Google Shape;999;p25"/>
          <p:cNvSpPr txBox="1"/>
          <p:nvPr>
            <p:ph idx="4" type="subTitle"/>
          </p:nvPr>
        </p:nvSpPr>
        <p:spPr>
          <a:xfrm>
            <a:off x="1583210" y="3300725"/>
            <a:ext cx="2505600" cy="394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Bebas Neue"/>
              <a:buNone/>
              <a:defRPr sz="2000">
                <a:solidFill>
                  <a:schemeClr val="dk1"/>
                </a:solidFill>
                <a:highlight>
                  <a:schemeClr val="accent1"/>
                </a:highlight>
                <a:latin typeface="Montserrat ExtraBold"/>
                <a:ea typeface="Montserrat ExtraBold"/>
                <a:cs typeface="Montserrat ExtraBold"/>
                <a:sym typeface="Montserrat ExtraBold"/>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1000" name="Google Shape;1000;p25"/>
          <p:cNvGrpSpPr/>
          <p:nvPr/>
        </p:nvGrpSpPr>
        <p:grpSpPr>
          <a:xfrm flipH="1" rot="10800000">
            <a:off x="90491" y="1800933"/>
            <a:ext cx="847945" cy="1894298"/>
            <a:chOff x="7531766" y="477870"/>
            <a:chExt cx="179459" cy="400918"/>
          </a:xfrm>
        </p:grpSpPr>
        <p:sp>
          <p:nvSpPr>
            <p:cNvPr id="1001" name="Google Shape;1001;p25"/>
            <p:cNvSpPr/>
            <p:nvPr/>
          </p:nvSpPr>
          <p:spPr>
            <a:xfrm>
              <a:off x="7661204" y="774673"/>
              <a:ext cx="21906" cy="21937"/>
            </a:xfrm>
            <a:custGeom>
              <a:rect b="b" l="l" r="r" t="t"/>
              <a:pathLst>
                <a:path extrusionOk="0" h="703" w="702">
                  <a:moveTo>
                    <a:pt x="351" y="1"/>
                  </a:moveTo>
                  <a:cubicBezTo>
                    <a:pt x="158" y="1"/>
                    <a:pt x="0" y="158"/>
                    <a:pt x="0" y="352"/>
                  </a:cubicBezTo>
                  <a:cubicBezTo>
                    <a:pt x="0" y="545"/>
                    <a:pt x="158" y="702"/>
                    <a:pt x="351" y="702"/>
                  </a:cubicBezTo>
                  <a:cubicBezTo>
                    <a:pt x="546" y="702"/>
                    <a:pt x="702" y="545"/>
                    <a:pt x="702" y="352"/>
                  </a:cubicBezTo>
                  <a:cubicBezTo>
                    <a:pt x="702" y="158"/>
                    <a:pt x="546" y="1"/>
                    <a:pt x="351"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2" name="Google Shape;1002;p25"/>
            <p:cNvSpPr/>
            <p:nvPr/>
          </p:nvSpPr>
          <p:spPr>
            <a:xfrm>
              <a:off x="7658645" y="713730"/>
              <a:ext cx="16570" cy="16632"/>
            </a:xfrm>
            <a:custGeom>
              <a:rect b="b" l="l" r="r" t="t"/>
              <a:pathLst>
                <a:path extrusionOk="0" h="533" w="531">
                  <a:moveTo>
                    <a:pt x="265" y="1"/>
                  </a:moveTo>
                  <a:cubicBezTo>
                    <a:pt x="120" y="1"/>
                    <a:pt x="0" y="120"/>
                    <a:pt x="0" y="266"/>
                  </a:cubicBezTo>
                  <a:cubicBezTo>
                    <a:pt x="0" y="413"/>
                    <a:pt x="120" y="533"/>
                    <a:pt x="265" y="533"/>
                  </a:cubicBezTo>
                  <a:cubicBezTo>
                    <a:pt x="413" y="533"/>
                    <a:pt x="530" y="413"/>
                    <a:pt x="530" y="266"/>
                  </a:cubicBezTo>
                  <a:cubicBezTo>
                    <a:pt x="530" y="120"/>
                    <a:pt x="413" y="1"/>
                    <a:pt x="265"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3" name="Google Shape;1003;p25"/>
            <p:cNvSpPr/>
            <p:nvPr/>
          </p:nvSpPr>
          <p:spPr>
            <a:xfrm>
              <a:off x="7686386" y="742282"/>
              <a:ext cx="24839" cy="24902"/>
            </a:xfrm>
            <a:custGeom>
              <a:rect b="b" l="l" r="r" t="t"/>
              <a:pathLst>
                <a:path extrusionOk="0" h="798" w="796">
                  <a:moveTo>
                    <a:pt x="397" y="1"/>
                  </a:moveTo>
                  <a:cubicBezTo>
                    <a:pt x="178" y="1"/>
                    <a:pt x="0" y="180"/>
                    <a:pt x="0" y="399"/>
                  </a:cubicBezTo>
                  <a:cubicBezTo>
                    <a:pt x="0" y="618"/>
                    <a:pt x="178" y="798"/>
                    <a:pt x="397" y="798"/>
                  </a:cubicBezTo>
                  <a:cubicBezTo>
                    <a:pt x="618" y="798"/>
                    <a:pt x="795" y="618"/>
                    <a:pt x="795" y="399"/>
                  </a:cubicBezTo>
                  <a:cubicBezTo>
                    <a:pt x="795" y="180"/>
                    <a:pt x="618" y="1"/>
                    <a:pt x="397"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4" name="Google Shape;1004;p25"/>
            <p:cNvSpPr/>
            <p:nvPr/>
          </p:nvSpPr>
          <p:spPr>
            <a:xfrm>
              <a:off x="7658083" y="750364"/>
              <a:ext cx="10048" cy="10048"/>
            </a:xfrm>
            <a:custGeom>
              <a:rect b="b" l="l" r="r" t="t"/>
              <a:pathLst>
                <a:path extrusionOk="0" h="322" w="322">
                  <a:moveTo>
                    <a:pt x="160" y="1"/>
                  </a:moveTo>
                  <a:cubicBezTo>
                    <a:pt x="72" y="1"/>
                    <a:pt x="0" y="72"/>
                    <a:pt x="0" y="162"/>
                  </a:cubicBezTo>
                  <a:cubicBezTo>
                    <a:pt x="0" y="250"/>
                    <a:pt x="72" y="321"/>
                    <a:pt x="160" y="321"/>
                  </a:cubicBezTo>
                  <a:cubicBezTo>
                    <a:pt x="250" y="321"/>
                    <a:pt x="321" y="250"/>
                    <a:pt x="321" y="162"/>
                  </a:cubicBezTo>
                  <a:cubicBezTo>
                    <a:pt x="321" y="72"/>
                    <a:pt x="250" y="1"/>
                    <a:pt x="160"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5" name="Google Shape;1005;p25"/>
            <p:cNvSpPr/>
            <p:nvPr/>
          </p:nvSpPr>
          <p:spPr>
            <a:xfrm>
              <a:off x="7644634" y="679404"/>
              <a:ext cx="10110" cy="10110"/>
            </a:xfrm>
            <a:custGeom>
              <a:rect b="b" l="l" r="r" t="t"/>
              <a:pathLst>
                <a:path extrusionOk="0" h="324" w="324">
                  <a:moveTo>
                    <a:pt x="162" y="1"/>
                  </a:moveTo>
                  <a:cubicBezTo>
                    <a:pt x="75" y="1"/>
                    <a:pt x="1" y="73"/>
                    <a:pt x="1" y="162"/>
                  </a:cubicBezTo>
                  <a:cubicBezTo>
                    <a:pt x="1" y="252"/>
                    <a:pt x="75" y="324"/>
                    <a:pt x="162" y="324"/>
                  </a:cubicBezTo>
                  <a:cubicBezTo>
                    <a:pt x="252" y="324"/>
                    <a:pt x="324" y="252"/>
                    <a:pt x="324" y="162"/>
                  </a:cubicBezTo>
                  <a:cubicBezTo>
                    <a:pt x="324" y="73"/>
                    <a:pt x="252" y="1"/>
                    <a:pt x="162"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6" name="Google Shape;1006;p25"/>
            <p:cNvSpPr/>
            <p:nvPr/>
          </p:nvSpPr>
          <p:spPr>
            <a:xfrm>
              <a:off x="7629531" y="715664"/>
              <a:ext cx="6553" cy="6491"/>
            </a:xfrm>
            <a:custGeom>
              <a:rect b="b" l="l" r="r" t="t"/>
              <a:pathLst>
                <a:path extrusionOk="0" h="208" w="210">
                  <a:moveTo>
                    <a:pt x="104" y="1"/>
                  </a:moveTo>
                  <a:cubicBezTo>
                    <a:pt x="49" y="1"/>
                    <a:pt x="1" y="46"/>
                    <a:pt x="1" y="104"/>
                  </a:cubicBezTo>
                  <a:cubicBezTo>
                    <a:pt x="1" y="162"/>
                    <a:pt x="49" y="208"/>
                    <a:pt x="104" y="208"/>
                  </a:cubicBezTo>
                  <a:cubicBezTo>
                    <a:pt x="162" y="208"/>
                    <a:pt x="210" y="162"/>
                    <a:pt x="210" y="104"/>
                  </a:cubicBezTo>
                  <a:cubicBezTo>
                    <a:pt x="210" y="46"/>
                    <a:pt x="162" y="1"/>
                    <a:pt x="104"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7" name="Google Shape;1007;p25"/>
            <p:cNvSpPr/>
            <p:nvPr/>
          </p:nvSpPr>
          <p:spPr>
            <a:xfrm>
              <a:off x="7655337" y="768650"/>
              <a:ext cx="3027" cy="3027"/>
            </a:xfrm>
            <a:custGeom>
              <a:rect b="b" l="l" r="r" t="t"/>
              <a:pathLst>
                <a:path extrusionOk="0" h="97" w="97">
                  <a:moveTo>
                    <a:pt x="49" y="1"/>
                  </a:moveTo>
                  <a:cubicBezTo>
                    <a:pt x="23" y="1"/>
                    <a:pt x="1" y="22"/>
                    <a:pt x="1" y="48"/>
                  </a:cubicBezTo>
                  <a:cubicBezTo>
                    <a:pt x="1" y="74"/>
                    <a:pt x="23" y="96"/>
                    <a:pt x="49" y="96"/>
                  </a:cubicBezTo>
                  <a:cubicBezTo>
                    <a:pt x="74" y="96"/>
                    <a:pt x="96" y="74"/>
                    <a:pt x="96" y="48"/>
                  </a:cubicBezTo>
                  <a:cubicBezTo>
                    <a:pt x="96" y="22"/>
                    <a:pt x="74" y="1"/>
                    <a:pt x="49"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8" name="Google Shape;1008;p25"/>
            <p:cNvSpPr/>
            <p:nvPr/>
          </p:nvSpPr>
          <p:spPr>
            <a:xfrm>
              <a:off x="7607407" y="810122"/>
              <a:ext cx="4743" cy="4774"/>
            </a:xfrm>
            <a:custGeom>
              <a:rect b="b" l="l" r="r" t="t"/>
              <a:pathLst>
                <a:path extrusionOk="0" h="153" w="152">
                  <a:moveTo>
                    <a:pt x="76" y="1"/>
                  </a:moveTo>
                  <a:cubicBezTo>
                    <a:pt x="34" y="1"/>
                    <a:pt x="0" y="35"/>
                    <a:pt x="0" y="76"/>
                  </a:cubicBezTo>
                  <a:cubicBezTo>
                    <a:pt x="0" y="118"/>
                    <a:pt x="34" y="152"/>
                    <a:pt x="76" y="152"/>
                  </a:cubicBezTo>
                  <a:cubicBezTo>
                    <a:pt x="118" y="152"/>
                    <a:pt x="152" y="118"/>
                    <a:pt x="152" y="76"/>
                  </a:cubicBezTo>
                  <a:cubicBezTo>
                    <a:pt x="152" y="35"/>
                    <a:pt x="118" y="1"/>
                    <a:pt x="76"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9" name="Google Shape;1009;p25"/>
            <p:cNvSpPr/>
            <p:nvPr/>
          </p:nvSpPr>
          <p:spPr>
            <a:xfrm>
              <a:off x="7622447" y="774299"/>
              <a:ext cx="6553" cy="6522"/>
            </a:xfrm>
            <a:custGeom>
              <a:rect b="b" l="l" r="r" t="t"/>
              <a:pathLst>
                <a:path extrusionOk="0" h="209" w="210">
                  <a:moveTo>
                    <a:pt x="104" y="1"/>
                  </a:moveTo>
                  <a:cubicBezTo>
                    <a:pt x="48" y="1"/>
                    <a:pt x="1" y="47"/>
                    <a:pt x="1" y="104"/>
                  </a:cubicBezTo>
                  <a:cubicBezTo>
                    <a:pt x="1" y="162"/>
                    <a:pt x="48" y="208"/>
                    <a:pt x="104" y="208"/>
                  </a:cubicBezTo>
                  <a:cubicBezTo>
                    <a:pt x="162" y="208"/>
                    <a:pt x="210" y="162"/>
                    <a:pt x="210" y="104"/>
                  </a:cubicBezTo>
                  <a:cubicBezTo>
                    <a:pt x="210" y="47"/>
                    <a:pt x="162" y="1"/>
                    <a:pt x="104"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0" name="Google Shape;1010;p25"/>
            <p:cNvSpPr/>
            <p:nvPr/>
          </p:nvSpPr>
          <p:spPr>
            <a:xfrm>
              <a:off x="7629593" y="477870"/>
              <a:ext cx="30394" cy="30362"/>
            </a:xfrm>
            <a:custGeom>
              <a:rect b="b" l="l" r="r" t="t"/>
              <a:pathLst>
                <a:path extrusionOk="0" h="973" w="974">
                  <a:moveTo>
                    <a:pt x="487" y="0"/>
                  </a:moveTo>
                  <a:cubicBezTo>
                    <a:pt x="218" y="0"/>
                    <a:pt x="1" y="217"/>
                    <a:pt x="1" y="486"/>
                  </a:cubicBezTo>
                  <a:cubicBezTo>
                    <a:pt x="1" y="755"/>
                    <a:pt x="218" y="973"/>
                    <a:pt x="487" y="973"/>
                  </a:cubicBezTo>
                  <a:cubicBezTo>
                    <a:pt x="756" y="973"/>
                    <a:pt x="973" y="755"/>
                    <a:pt x="973" y="486"/>
                  </a:cubicBezTo>
                  <a:cubicBezTo>
                    <a:pt x="973" y="217"/>
                    <a:pt x="756" y="0"/>
                    <a:pt x="487"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1" name="Google Shape;1011;p25"/>
            <p:cNvSpPr/>
            <p:nvPr/>
          </p:nvSpPr>
          <p:spPr>
            <a:xfrm>
              <a:off x="7642169" y="567897"/>
              <a:ext cx="13761" cy="13793"/>
            </a:xfrm>
            <a:custGeom>
              <a:rect b="b" l="l" r="r" t="t"/>
              <a:pathLst>
                <a:path extrusionOk="0" h="442" w="441">
                  <a:moveTo>
                    <a:pt x="221" y="1"/>
                  </a:moveTo>
                  <a:cubicBezTo>
                    <a:pt x="100" y="1"/>
                    <a:pt x="0" y="98"/>
                    <a:pt x="0" y="220"/>
                  </a:cubicBezTo>
                  <a:cubicBezTo>
                    <a:pt x="0" y="341"/>
                    <a:pt x="100" y="441"/>
                    <a:pt x="221" y="441"/>
                  </a:cubicBezTo>
                  <a:cubicBezTo>
                    <a:pt x="343" y="441"/>
                    <a:pt x="441" y="341"/>
                    <a:pt x="441" y="220"/>
                  </a:cubicBezTo>
                  <a:cubicBezTo>
                    <a:pt x="441" y="98"/>
                    <a:pt x="343" y="1"/>
                    <a:pt x="221"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2" name="Google Shape;1012;p25"/>
            <p:cNvSpPr/>
            <p:nvPr/>
          </p:nvSpPr>
          <p:spPr>
            <a:xfrm>
              <a:off x="7629344" y="614486"/>
              <a:ext cx="12295" cy="12326"/>
            </a:xfrm>
            <a:custGeom>
              <a:rect b="b" l="l" r="r" t="t"/>
              <a:pathLst>
                <a:path extrusionOk="0" h="395" w="394">
                  <a:moveTo>
                    <a:pt x="198" y="0"/>
                  </a:moveTo>
                  <a:cubicBezTo>
                    <a:pt x="88" y="0"/>
                    <a:pt x="1" y="88"/>
                    <a:pt x="1" y="198"/>
                  </a:cubicBezTo>
                  <a:cubicBezTo>
                    <a:pt x="1" y="305"/>
                    <a:pt x="88" y="395"/>
                    <a:pt x="198" y="395"/>
                  </a:cubicBezTo>
                  <a:cubicBezTo>
                    <a:pt x="306" y="395"/>
                    <a:pt x="393" y="305"/>
                    <a:pt x="393" y="198"/>
                  </a:cubicBezTo>
                  <a:cubicBezTo>
                    <a:pt x="393" y="88"/>
                    <a:pt x="306" y="0"/>
                    <a:pt x="198"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3" name="Google Shape;1013;p25"/>
            <p:cNvSpPr/>
            <p:nvPr/>
          </p:nvSpPr>
          <p:spPr>
            <a:xfrm>
              <a:off x="7618235" y="532385"/>
              <a:ext cx="18785" cy="18879"/>
            </a:xfrm>
            <a:custGeom>
              <a:rect b="b" l="l" r="r" t="t"/>
              <a:pathLst>
                <a:path extrusionOk="0" h="605" w="602">
                  <a:moveTo>
                    <a:pt x="301" y="1"/>
                  </a:moveTo>
                  <a:cubicBezTo>
                    <a:pt x="136" y="1"/>
                    <a:pt x="0" y="136"/>
                    <a:pt x="0" y="302"/>
                  </a:cubicBezTo>
                  <a:cubicBezTo>
                    <a:pt x="0" y="469"/>
                    <a:pt x="136" y="605"/>
                    <a:pt x="301" y="605"/>
                  </a:cubicBezTo>
                  <a:cubicBezTo>
                    <a:pt x="468" y="605"/>
                    <a:pt x="602" y="469"/>
                    <a:pt x="602" y="302"/>
                  </a:cubicBezTo>
                  <a:cubicBezTo>
                    <a:pt x="602" y="136"/>
                    <a:pt x="468" y="1"/>
                    <a:pt x="301"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4" name="Google Shape;1014;p25"/>
            <p:cNvSpPr/>
            <p:nvPr/>
          </p:nvSpPr>
          <p:spPr>
            <a:xfrm>
              <a:off x="7591742" y="559702"/>
              <a:ext cx="3682" cy="3651"/>
            </a:xfrm>
            <a:custGeom>
              <a:rect b="b" l="l" r="r" t="t"/>
              <a:pathLst>
                <a:path extrusionOk="0" h="117" w="118">
                  <a:moveTo>
                    <a:pt x="60" y="1"/>
                  </a:moveTo>
                  <a:cubicBezTo>
                    <a:pt x="26" y="1"/>
                    <a:pt x="0" y="27"/>
                    <a:pt x="0" y="58"/>
                  </a:cubicBezTo>
                  <a:cubicBezTo>
                    <a:pt x="0" y="90"/>
                    <a:pt x="26" y="116"/>
                    <a:pt x="60" y="116"/>
                  </a:cubicBezTo>
                  <a:cubicBezTo>
                    <a:pt x="92" y="116"/>
                    <a:pt x="118" y="90"/>
                    <a:pt x="118" y="58"/>
                  </a:cubicBezTo>
                  <a:cubicBezTo>
                    <a:pt x="118" y="27"/>
                    <a:pt x="92" y="1"/>
                    <a:pt x="60"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5" name="Google Shape;1015;p25"/>
            <p:cNvSpPr/>
            <p:nvPr/>
          </p:nvSpPr>
          <p:spPr>
            <a:xfrm>
              <a:off x="7652248" y="537565"/>
              <a:ext cx="3620" cy="3620"/>
            </a:xfrm>
            <a:custGeom>
              <a:rect b="b" l="l" r="r" t="t"/>
              <a:pathLst>
                <a:path extrusionOk="0" h="116" w="116">
                  <a:moveTo>
                    <a:pt x="58" y="0"/>
                  </a:moveTo>
                  <a:cubicBezTo>
                    <a:pt x="26" y="0"/>
                    <a:pt x="0" y="26"/>
                    <a:pt x="0" y="58"/>
                  </a:cubicBezTo>
                  <a:cubicBezTo>
                    <a:pt x="0" y="90"/>
                    <a:pt x="26" y="116"/>
                    <a:pt x="58" y="116"/>
                  </a:cubicBezTo>
                  <a:cubicBezTo>
                    <a:pt x="90" y="116"/>
                    <a:pt x="116" y="90"/>
                    <a:pt x="116" y="58"/>
                  </a:cubicBezTo>
                  <a:cubicBezTo>
                    <a:pt x="116" y="26"/>
                    <a:pt x="90" y="0"/>
                    <a:pt x="58"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6" name="Google Shape;1016;p25"/>
            <p:cNvSpPr/>
            <p:nvPr/>
          </p:nvSpPr>
          <p:spPr>
            <a:xfrm>
              <a:off x="7633151" y="581408"/>
              <a:ext cx="5804" cy="5804"/>
            </a:xfrm>
            <a:custGeom>
              <a:rect b="b" l="l" r="r" t="t"/>
              <a:pathLst>
                <a:path extrusionOk="0" h="186" w="186">
                  <a:moveTo>
                    <a:pt x="92" y="0"/>
                  </a:moveTo>
                  <a:cubicBezTo>
                    <a:pt x="42" y="0"/>
                    <a:pt x="0" y="42"/>
                    <a:pt x="0" y="94"/>
                  </a:cubicBezTo>
                  <a:cubicBezTo>
                    <a:pt x="0" y="144"/>
                    <a:pt x="42" y="185"/>
                    <a:pt x="92" y="185"/>
                  </a:cubicBezTo>
                  <a:cubicBezTo>
                    <a:pt x="144" y="185"/>
                    <a:pt x="186" y="144"/>
                    <a:pt x="186" y="94"/>
                  </a:cubicBezTo>
                  <a:cubicBezTo>
                    <a:pt x="186" y="42"/>
                    <a:pt x="144" y="0"/>
                    <a:pt x="92"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7" name="Google Shape;1017;p25"/>
            <p:cNvSpPr/>
            <p:nvPr/>
          </p:nvSpPr>
          <p:spPr>
            <a:xfrm>
              <a:off x="7610059" y="594140"/>
              <a:ext cx="8020" cy="7988"/>
            </a:xfrm>
            <a:custGeom>
              <a:rect b="b" l="l" r="r" t="t"/>
              <a:pathLst>
                <a:path extrusionOk="0" h="256" w="257">
                  <a:moveTo>
                    <a:pt x="129" y="1"/>
                  </a:moveTo>
                  <a:cubicBezTo>
                    <a:pt x="59" y="1"/>
                    <a:pt x="1" y="58"/>
                    <a:pt x="1" y="128"/>
                  </a:cubicBezTo>
                  <a:cubicBezTo>
                    <a:pt x="1" y="198"/>
                    <a:pt x="59" y="256"/>
                    <a:pt x="129" y="256"/>
                  </a:cubicBezTo>
                  <a:cubicBezTo>
                    <a:pt x="198" y="256"/>
                    <a:pt x="256" y="198"/>
                    <a:pt x="256" y="128"/>
                  </a:cubicBezTo>
                  <a:cubicBezTo>
                    <a:pt x="256" y="58"/>
                    <a:pt x="198" y="1"/>
                    <a:pt x="129"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8" name="Google Shape;1018;p25"/>
            <p:cNvSpPr/>
            <p:nvPr/>
          </p:nvSpPr>
          <p:spPr>
            <a:xfrm>
              <a:off x="7663232" y="515035"/>
              <a:ext cx="7988" cy="7988"/>
            </a:xfrm>
            <a:custGeom>
              <a:rect b="b" l="l" r="r" t="t"/>
              <a:pathLst>
                <a:path extrusionOk="0" h="256" w="256">
                  <a:moveTo>
                    <a:pt x="128" y="1"/>
                  </a:moveTo>
                  <a:cubicBezTo>
                    <a:pt x="59" y="1"/>
                    <a:pt x="1" y="57"/>
                    <a:pt x="1" y="128"/>
                  </a:cubicBezTo>
                  <a:cubicBezTo>
                    <a:pt x="1" y="198"/>
                    <a:pt x="59" y="256"/>
                    <a:pt x="128" y="256"/>
                  </a:cubicBezTo>
                  <a:cubicBezTo>
                    <a:pt x="198" y="256"/>
                    <a:pt x="256" y="198"/>
                    <a:pt x="256" y="128"/>
                  </a:cubicBezTo>
                  <a:cubicBezTo>
                    <a:pt x="256" y="57"/>
                    <a:pt x="198" y="1"/>
                    <a:pt x="128"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9" name="Google Shape;1019;p25"/>
            <p:cNvSpPr/>
            <p:nvPr/>
          </p:nvSpPr>
          <p:spPr>
            <a:xfrm>
              <a:off x="7531766" y="558067"/>
              <a:ext cx="33951" cy="33920"/>
            </a:xfrm>
            <a:custGeom>
              <a:rect b="b" l="l" r="r" t="t"/>
              <a:pathLst>
                <a:path extrusionOk="0" h="1087" w="1088">
                  <a:moveTo>
                    <a:pt x="543" y="1"/>
                  </a:moveTo>
                  <a:cubicBezTo>
                    <a:pt x="244" y="1"/>
                    <a:pt x="1" y="244"/>
                    <a:pt x="1" y="545"/>
                  </a:cubicBezTo>
                  <a:cubicBezTo>
                    <a:pt x="1" y="844"/>
                    <a:pt x="244" y="1087"/>
                    <a:pt x="543" y="1087"/>
                  </a:cubicBezTo>
                  <a:cubicBezTo>
                    <a:pt x="844" y="1087"/>
                    <a:pt x="1087" y="844"/>
                    <a:pt x="1087" y="545"/>
                  </a:cubicBezTo>
                  <a:cubicBezTo>
                    <a:pt x="1087" y="244"/>
                    <a:pt x="844" y="1"/>
                    <a:pt x="543"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0" name="Google Shape;1020;p25"/>
            <p:cNvSpPr/>
            <p:nvPr/>
          </p:nvSpPr>
          <p:spPr>
            <a:xfrm>
              <a:off x="7625693" y="637121"/>
              <a:ext cx="13761" cy="13793"/>
            </a:xfrm>
            <a:custGeom>
              <a:rect b="b" l="l" r="r" t="t"/>
              <a:pathLst>
                <a:path extrusionOk="0" h="442" w="441">
                  <a:moveTo>
                    <a:pt x="221" y="1"/>
                  </a:moveTo>
                  <a:cubicBezTo>
                    <a:pt x="98" y="1"/>
                    <a:pt x="0" y="98"/>
                    <a:pt x="0" y="220"/>
                  </a:cubicBezTo>
                  <a:cubicBezTo>
                    <a:pt x="0" y="341"/>
                    <a:pt x="98" y="441"/>
                    <a:pt x="221" y="441"/>
                  </a:cubicBezTo>
                  <a:cubicBezTo>
                    <a:pt x="343" y="441"/>
                    <a:pt x="441" y="341"/>
                    <a:pt x="441" y="220"/>
                  </a:cubicBezTo>
                  <a:cubicBezTo>
                    <a:pt x="441" y="98"/>
                    <a:pt x="343" y="1"/>
                    <a:pt x="221"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1" name="Google Shape;1021;p25"/>
            <p:cNvSpPr/>
            <p:nvPr/>
          </p:nvSpPr>
          <p:spPr>
            <a:xfrm>
              <a:off x="7646194" y="860612"/>
              <a:ext cx="12295" cy="12357"/>
            </a:xfrm>
            <a:custGeom>
              <a:rect b="b" l="l" r="r" t="t"/>
              <a:pathLst>
                <a:path extrusionOk="0" h="396" w="394">
                  <a:moveTo>
                    <a:pt x="196" y="1"/>
                  </a:moveTo>
                  <a:cubicBezTo>
                    <a:pt x="88" y="1"/>
                    <a:pt x="1" y="91"/>
                    <a:pt x="1" y="198"/>
                  </a:cubicBezTo>
                  <a:cubicBezTo>
                    <a:pt x="1" y="308"/>
                    <a:pt x="88" y="395"/>
                    <a:pt x="196" y="395"/>
                  </a:cubicBezTo>
                  <a:cubicBezTo>
                    <a:pt x="306" y="395"/>
                    <a:pt x="393" y="308"/>
                    <a:pt x="393" y="198"/>
                  </a:cubicBezTo>
                  <a:cubicBezTo>
                    <a:pt x="393" y="91"/>
                    <a:pt x="306" y="1"/>
                    <a:pt x="196"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2" name="Google Shape;1022;p25"/>
            <p:cNvSpPr/>
            <p:nvPr/>
          </p:nvSpPr>
          <p:spPr>
            <a:xfrm>
              <a:off x="7577481" y="641603"/>
              <a:ext cx="18817" cy="18879"/>
            </a:xfrm>
            <a:custGeom>
              <a:rect b="b" l="l" r="r" t="t"/>
              <a:pathLst>
                <a:path extrusionOk="0" h="605" w="603">
                  <a:moveTo>
                    <a:pt x="302" y="0"/>
                  </a:moveTo>
                  <a:cubicBezTo>
                    <a:pt x="136" y="0"/>
                    <a:pt x="1" y="136"/>
                    <a:pt x="1" y="303"/>
                  </a:cubicBezTo>
                  <a:cubicBezTo>
                    <a:pt x="1" y="469"/>
                    <a:pt x="136" y="604"/>
                    <a:pt x="302" y="604"/>
                  </a:cubicBezTo>
                  <a:cubicBezTo>
                    <a:pt x="469" y="604"/>
                    <a:pt x="603" y="469"/>
                    <a:pt x="603" y="303"/>
                  </a:cubicBezTo>
                  <a:cubicBezTo>
                    <a:pt x="603" y="136"/>
                    <a:pt x="469" y="0"/>
                    <a:pt x="302"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3" name="Google Shape;1023;p25"/>
            <p:cNvSpPr/>
            <p:nvPr/>
          </p:nvSpPr>
          <p:spPr>
            <a:xfrm>
              <a:off x="7668163" y="845071"/>
              <a:ext cx="3620" cy="3713"/>
            </a:xfrm>
            <a:custGeom>
              <a:rect b="b" l="l" r="r" t="t"/>
              <a:pathLst>
                <a:path extrusionOk="0" h="119" w="116">
                  <a:moveTo>
                    <a:pt x="58" y="1"/>
                  </a:moveTo>
                  <a:cubicBezTo>
                    <a:pt x="26" y="1"/>
                    <a:pt x="0" y="27"/>
                    <a:pt x="0" y="58"/>
                  </a:cubicBezTo>
                  <a:cubicBezTo>
                    <a:pt x="0" y="92"/>
                    <a:pt x="26" y="118"/>
                    <a:pt x="58" y="118"/>
                  </a:cubicBezTo>
                  <a:cubicBezTo>
                    <a:pt x="90" y="118"/>
                    <a:pt x="116" y="92"/>
                    <a:pt x="116" y="58"/>
                  </a:cubicBezTo>
                  <a:cubicBezTo>
                    <a:pt x="116" y="27"/>
                    <a:pt x="90" y="1"/>
                    <a:pt x="58"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4" name="Google Shape;1024;p25"/>
            <p:cNvSpPr/>
            <p:nvPr/>
          </p:nvSpPr>
          <p:spPr>
            <a:xfrm>
              <a:off x="7626566" y="599145"/>
              <a:ext cx="3620" cy="3620"/>
            </a:xfrm>
            <a:custGeom>
              <a:rect b="b" l="l" r="r" t="t"/>
              <a:pathLst>
                <a:path extrusionOk="0" h="116" w="116">
                  <a:moveTo>
                    <a:pt x="58" y="0"/>
                  </a:moveTo>
                  <a:cubicBezTo>
                    <a:pt x="26" y="0"/>
                    <a:pt x="0" y="26"/>
                    <a:pt x="0" y="58"/>
                  </a:cubicBezTo>
                  <a:cubicBezTo>
                    <a:pt x="0" y="90"/>
                    <a:pt x="26" y="116"/>
                    <a:pt x="58" y="116"/>
                  </a:cubicBezTo>
                  <a:cubicBezTo>
                    <a:pt x="90" y="116"/>
                    <a:pt x="116" y="90"/>
                    <a:pt x="116" y="58"/>
                  </a:cubicBezTo>
                  <a:cubicBezTo>
                    <a:pt x="116" y="26"/>
                    <a:pt x="90" y="0"/>
                    <a:pt x="58"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5" name="Google Shape;1025;p25"/>
            <p:cNvSpPr/>
            <p:nvPr/>
          </p:nvSpPr>
          <p:spPr>
            <a:xfrm>
              <a:off x="7622807" y="872984"/>
              <a:ext cx="5835" cy="5804"/>
            </a:xfrm>
            <a:custGeom>
              <a:rect b="b" l="l" r="r" t="t"/>
              <a:pathLst>
                <a:path extrusionOk="0" h="186" w="187">
                  <a:moveTo>
                    <a:pt x="94" y="0"/>
                  </a:moveTo>
                  <a:cubicBezTo>
                    <a:pt x="43" y="0"/>
                    <a:pt x="1" y="42"/>
                    <a:pt x="1" y="94"/>
                  </a:cubicBezTo>
                  <a:cubicBezTo>
                    <a:pt x="1" y="146"/>
                    <a:pt x="43" y="186"/>
                    <a:pt x="94" y="186"/>
                  </a:cubicBezTo>
                  <a:cubicBezTo>
                    <a:pt x="144" y="186"/>
                    <a:pt x="186" y="146"/>
                    <a:pt x="186" y="94"/>
                  </a:cubicBezTo>
                  <a:cubicBezTo>
                    <a:pt x="186" y="42"/>
                    <a:pt x="144" y="0"/>
                    <a:pt x="94"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6" name="Google Shape;1026;p25"/>
            <p:cNvSpPr/>
            <p:nvPr/>
          </p:nvSpPr>
          <p:spPr>
            <a:xfrm>
              <a:off x="7628095" y="824757"/>
              <a:ext cx="7988" cy="7988"/>
            </a:xfrm>
            <a:custGeom>
              <a:rect b="b" l="l" r="r" t="t"/>
              <a:pathLst>
                <a:path extrusionOk="0" h="256" w="256">
                  <a:moveTo>
                    <a:pt x="128" y="0"/>
                  </a:moveTo>
                  <a:cubicBezTo>
                    <a:pt x="57" y="0"/>
                    <a:pt x="1" y="58"/>
                    <a:pt x="1" y="128"/>
                  </a:cubicBezTo>
                  <a:cubicBezTo>
                    <a:pt x="1" y="199"/>
                    <a:pt x="57" y="255"/>
                    <a:pt x="128" y="255"/>
                  </a:cubicBezTo>
                  <a:cubicBezTo>
                    <a:pt x="198" y="255"/>
                    <a:pt x="256" y="199"/>
                    <a:pt x="256" y="128"/>
                  </a:cubicBezTo>
                  <a:cubicBezTo>
                    <a:pt x="256" y="58"/>
                    <a:pt x="198" y="0"/>
                    <a:pt x="128"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7" name="Google Shape;1027;p25"/>
            <p:cNvSpPr/>
            <p:nvPr/>
          </p:nvSpPr>
          <p:spPr>
            <a:xfrm>
              <a:off x="7592959" y="635998"/>
              <a:ext cx="8020" cy="7988"/>
            </a:xfrm>
            <a:custGeom>
              <a:rect b="b" l="l" r="r" t="t"/>
              <a:pathLst>
                <a:path extrusionOk="0" h="256" w="257">
                  <a:moveTo>
                    <a:pt x="128" y="1"/>
                  </a:moveTo>
                  <a:cubicBezTo>
                    <a:pt x="59" y="1"/>
                    <a:pt x="1" y="59"/>
                    <a:pt x="1" y="128"/>
                  </a:cubicBezTo>
                  <a:cubicBezTo>
                    <a:pt x="1" y="200"/>
                    <a:pt x="59" y="256"/>
                    <a:pt x="128" y="256"/>
                  </a:cubicBezTo>
                  <a:cubicBezTo>
                    <a:pt x="200" y="256"/>
                    <a:pt x="256" y="200"/>
                    <a:pt x="256" y="128"/>
                  </a:cubicBezTo>
                  <a:cubicBezTo>
                    <a:pt x="256" y="59"/>
                    <a:pt x="200" y="1"/>
                    <a:pt x="128"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28" name="Google Shape;1028;p25"/>
          <p:cNvGrpSpPr/>
          <p:nvPr/>
        </p:nvGrpSpPr>
        <p:grpSpPr>
          <a:xfrm rot="10800000">
            <a:off x="8219958" y="2390362"/>
            <a:ext cx="779355" cy="1741067"/>
            <a:chOff x="7531766" y="477870"/>
            <a:chExt cx="179459" cy="400918"/>
          </a:xfrm>
        </p:grpSpPr>
        <p:sp>
          <p:nvSpPr>
            <p:cNvPr id="1029" name="Google Shape;1029;p25"/>
            <p:cNvSpPr/>
            <p:nvPr/>
          </p:nvSpPr>
          <p:spPr>
            <a:xfrm>
              <a:off x="7661204" y="774673"/>
              <a:ext cx="21906" cy="21937"/>
            </a:xfrm>
            <a:custGeom>
              <a:rect b="b" l="l" r="r" t="t"/>
              <a:pathLst>
                <a:path extrusionOk="0" h="703" w="702">
                  <a:moveTo>
                    <a:pt x="351" y="1"/>
                  </a:moveTo>
                  <a:cubicBezTo>
                    <a:pt x="158" y="1"/>
                    <a:pt x="0" y="158"/>
                    <a:pt x="0" y="352"/>
                  </a:cubicBezTo>
                  <a:cubicBezTo>
                    <a:pt x="0" y="545"/>
                    <a:pt x="158" y="702"/>
                    <a:pt x="351" y="702"/>
                  </a:cubicBezTo>
                  <a:cubicBezTo>
                    <a:pt x="546" y="702"/>
                    <a:pt x="702" y="545"/>
                    <a:pt x="702" y="352"/>
                  </a:cubicBezTo>
                  <a:cubicBezTo>
                    <a:pt x="702" y="158"/>
                    <a:pt x="546" y="1"/>
                    <a:pt x="351"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0" name="Google Shape;1030;p25"/>
            <p:cNvSpPr/>
            <p:nvPr/>
          </p:nvSpPr>
          <p:spPr>
            <a:xfrm>
              <a:off x="7658645" y="713730"/>
              <a:ext cx="16570" cy="16632"/>
            </a:xfrm>
            <a:custGeom>
              <a:rect b="b" l="l" r="r" t="t"/>
              <a:pathLst>
                <a:path extrusionOk="0" h="533" w="531">
                  <a:moveTo>
                    <a:pt x="265" y="1"/>
                  </a:moveTo>
                  <a:cubicBezTo>
                    <a:pt x="120" y="1"/>
                    <a:pt x="0" y="120"/>
                    <a:pt x="0" y="266"/>
                  </a:cubicBezTo>
                  <a:cubicBezTo>
                    <a:pt x="0" y="413"/>
                    <a:pt x="120" y="533"/>
                    <a:pt x="265" y="533"/>
                  </a:cubicBezTo>
                  <a:cubicBezTo>
                    <a:pt x="413" y="533"/>
                    <a:pt x="530" y="413"/>
                    <a:pt x="530" y="266"/>
                  </a:cubicBezTo>
                  <a:cubicBezTo>
                    <a:pt x="530" y="120"/>
                    <a:pt x="413" y="1"/>
                    <a:pt x="265"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1" name="Google Shape;1031;p25"/>
            <p:cNvSpPr/>
            <p:nvPr/>
          </p:nvSpPr>
          <p:spPr>
            <a:xfrm>
              <a:off x="7686386" y="742282"/>
              <a:ext cx="24839" cy="24902"/>
            </a:xfrm>
            <a:custGeom>
              <a:rect b="b" l="l" r="r" t="t"/>
              <a:pathLst>
                <a:path extrusionOk="0" h="798" w="796">
                  <a:moveTo>
                    <a:pt x="397" y="1"/>
                  </a:moveTo>
                  <a:cubicBezTo>
                    <a:pt x="178" y="1"/>
                    <a:pt x="0" y="180"/>
                    <a:pt x="0" y="399"/>
                  </a:cubicBezTo>
                  <a:cubicBezTo>
                    <a:pt x="0" y="618"/>
                    <a:pt x="178" y="798"/>
                    <a:pt x="397" y="798"/>
                  </a:cubicBezTo>
                  <a:cubicBezTo>
                    <a:pt x="618" y="798"/>
                    <a:pt x="795" y="618"/>
                    <a:pt x="795" y="399"/>
                  </a:cubicBezTo>
                  <a:cubicBezTo>
                    <a:pt x="795" y="180"/>
                    <a:pt x="618" y="1"/>
                    <a:pt x="397"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2" name="Google Shape;1032;p25"/>
            <p:cNvSpPr/>
            <p:nvPr/>
          </p:nvSpPr>
          <p:spPr>
            <a:xfrm>
              <a:off x="7658083" y="750364"/>
              <a:ext cx="10048" cy="10048"/>
            </a:xfrm>
            <a:custGeom>
              <a:rect b="b" l="l" r="r" t="t"/>
              <a:pathLst>
                <a:path extrusionOk="0" h="322" w="322">
                  <a:moveTo>
                    <a:pt x="160" y="1"/>
                  </a:moveTo>
                  <a:cubicBezTo>
                    <a:pt x="72" y="1"/>
                    <a:pt x="0" y="72"/>
                    <a:pt x="0" y="162"/>
                  </a:cubicBezTo>
                  <a:cubicBezTo>
                    <a:pt x="0" y="250"/>
                    <a:pt x="72" y="321"/>
                    <a:pt x="160" y="321"/>
                  </a:cubicBezTo>
                  <a:cubicBezTo>
                    <a:pt x="250" y="321"/>
                    <a:pt x="321" y="250"/>
                    <a:pt x="321" y="162"/>
                  </a:cubicBezTo>
                  <a:cubicBezTo>
                    <a:pt x="321" y="72"/>
                    <a:pt x="250" y="1"/>
                    <a:pt x="160"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3" name="Google Shape;1033;p25"/>
            <p:cNvSpPr/>
            <p:nvPr/>
          </p:nvSpPr>
          <p:spPr>
            <a:xfrm>
              <a:off x="7644634" y="679404"/>
              <a:ext cx="10110" cy="10110"/>
            </a:xfrm>
            <a:custGeom>
              <a:rect b="b" l="l" r="r" t="t"/>
              <a:pathLst>
                <a:path extrusionOk="0" h="324" w="324">
                  <a:moveTo>
                    <a:pt x="162" y="1"/>
                  </a:moveTo>
                  <a:cubicBezTo>
                    <a:pt x="75" y="1"/>
                    <a:pt x="1" y="73"/>
                    <a:pt x="1" y="162"/>
                  </a:cubicBezTo>
                  <a:cubicBezTo>
                    <a:pt x="1" y="252"/>
                    <a:pt x="75" y="324"/>
                    <a:pt x="162" y="324"/>
                  </a:cubicBezTo>
                  <a:cubicBezTo>
                    <a:pt x="252" y="324"/>
                    <a:pt x="324" y="252"/>
                    <a:pt x="324" y="162"/>
                  </a:cubicBezTo>
                  <a:cubicBezTo>
                    <a:pt x="324" y="73"/>
                    <a:pt x="252" y="1"/>
                    <a:pt x="162"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4" name="Google Shape;1034;p25"/>
            <p:cNvSpPr/>
            <p:nvPr/>
          </p:nvSpPr>
          <p:spPr>
            <a:xfrm>
              <a:off x="7629531" y="715664"/>
              <a:ext cx="6553" cy="6491"/>
            </a:xfrm>
            <a:custGeom>
              <a:rect b="b" l="l" r="r" t="t"/>
              <a:pathLst>
                <a:path extrusionOk="0" h="208" w="210">
                  <a:moveTo>
                    <a:pt x="104" y="1"/>
                  </a:moveTo>
                  <a:cubicBezTo>
                    <a:pt x="49" y="1"/>
                    <a:pt x="1" y="46"/>
                    <a:pt x="1" y="104"/>
                  </a:cubicBezTo>
                  <a:cubicBezTo>
                    <a:pt x="1" y="162"/>
                    <a:pt x="49" y="208"/>
                    <a:pt x="104" y="208"/>
                  </a:cubicBezTo>
                  <a:cubicBezTo>
                    <a:pt x="162" y="208"/>
                    <a:pt x="210" y="162"/>
                    <a:pt x="210" y="104"/>
                  </a:cubicBezTo>
                  <a:cubicBezTo>
                    <a:pt x="210" y="46"/>
                    <a:pt x="162" y="1"/>
                    <a:pt x="104"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5" name="Google Shape;1035;p25"/>
            <p:cNvSpPr/>
            <p:nvPr/>
          </p:nvSpPr>
          <p:spPr>
            <a:xfrm>
              <a:off x="7655337" y="768650"/>
              <a:ext cx="3027" cy="3027"/>
            </a:xfrm>
            <a:custGeom>
              <a:rect b="b" l="l" r="r" t="t"/>
              <a:pathLst>
                <a:path extrusionOk="0" h="97" w="97">
                  <a:moveTo>
                    <a:pt x="49" y="1"/>
                  </a:moveTo>
                  <a:cubicBezTo>
                    <a:pt x="23" y="1"/>
                    <a:pt x="1" y="22"/>
                    <a:pt x="1" y="48"/>
                  </a:cubicBezTo>
                  <a:cubicBezTo>
                    <a:pt x="1" y="74"/>
                    <a:pt x="23" y="96"/>
                    <a:pt x="49" y="96"/>
                  </a:cubicBezTo>
                  <a:cubicBezTo>
                    <a:pt x="74" y="96"/>
                    <a:pt x="96" y="74"/>
                    <a:pt x="96" y="48"/>
                  </a:cubicBezTo>
                  <a:cubicBezTo>
                    <a:pt x="96" y="22"/>
                    <a:pt x="74" y="1"/>
                    <a:pt x="49"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6" name="Google Shape;1036;p25"/>
            <p:cNvSpPr/>
            <p:nvPr/>
          </p:nvSpPr>
          <p:spPr>
            <a:xfrm>
              <a:off x="7607407" y="810122"/>
              <a:ext cx="4743" cy="4774"/>
            </a:xfrm>
            <a:custGeom>
              <a:rect b="b" l="l" r="r" t="t"/>
              <a:pathLst>
                <a:path extrusionOk="0" h="153" w="152">
                  <a:moveTo>
                    <a:pt x="76" y="1"/>
                  </a:moveTo>
                  <a:cubicBezTo>
                    <a:pt x="34" y="1"/>
                    <a:pt x="0" y="35"/>
                    <a:pt x="0" y="76"/>
                  </a:cubicBezTo>
                  <a:cubicBezTo>
                    <a:pt x="0" y="118"/>
                    <a:pt x="34" y="152"/>
                    <a:pt x="76" y="152"/>
                  </a:cubicBezTo>
                  <a:cubicBezTo>
                    <a:pt x="118" y="152"/>
                    <a:pt x="152" y="118"/>
                    <a:pt x="152" y="76"/>
                  </a:cubicBezTo>
                  <a:cubicBezTo>
                    <a:pt x="152" y="35"/>
                    <a:pt x="118" y="1"/>
                    <a:pt x="76"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7" name="Google Shape;1037;p25"/>
            <p:cNvSpPr/>
            <p:nvPr/>
          </p:nvSpPr>
          <p:spPr>
            <a:xfrm>
              <a:off x="7622447" y="774299"/>
              <a:ext cx="6553" cy="6522"/>
            </a:xfrm>
            <a:custGeom>
              <a:rect b="b" l="l" r="r" t="t"/>
              <a:pathLst>
                <a:path extrusionOk="0" h="209" w="210">
                  <a:moveTo>
                    <a:pt x="104" y="1"/>
                  </a:moveTo>
                  <a:cubicBezTo>
                    <a:pt x="48" y="1"/>
                    <a:pt x="1" y="47"/>
                    <a:pt x="1" y="104"/>
                  </a:cubicBezTo>
                  <a:cubicBezTo>
                    <a:pt x="1" y="162"/>
                    <a:pt x="48" y="208"/>
                    <a:pt x="104" y="208"/>
                  </a:cubicBezTo>
                  <a:cubicBezTo>
                    <a:pt x="162" y="208"/>
                    <a:pt x="210" y="162"/>
                    <a:pt x="210" y="104"/>
                  </a:cubicBezTo>
                  <a:cubicBezTo>
                    <a:pt x="210" y="47"/>
                    <a:pt x="162" y="1"/>
                    <a:pt x="104"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8" name="Google Shape;1038;p25"/>
            <p:cNvSpPr/>
            <p:nvPr/>
          </p:nvSpPr>
          <p:spPr>
            <a:xfrm>
              <a:off x="7629593" y="477870"/>
              <a:ext cx="30394" cy="30362"/>
            </a:xfrm>
            <a:custGeom>
              <a:rect b="b" l="l" r="r" t="t"/>
              <a:pathLst>
                <a:path extrusionOk="0" h="973" w="974">
                  <a:moveTo>
                    <a:pt x="487" y="0"/>
                  </a:moveTo>
                  <a:cubicBezTo>
                    <a:pt x="218" y="0"/>
                    <a:pt x="1" y="217"/>
                    <a:pt x="1" y="486"/>
                  </a:cubicBezTo>
                  <a:cubicBezTo>
                    <a:pt x="1" y="755"/>
                    <a:pt x="218" y="973"/>
                    <a:pt x="487" y="973"/>
                  </a:cubicBezTo>
                  <a:cubicBezTo>
                    <a:pt x="756" y="973"/>
                    <a:pt x="973" y="755"/>
                    <a:pt x="973" y="486"/>
                  </a:cubicBezTo>
                  <a:cubicBezTo>
                    <a:pt x="973" y="217"/>
                    <a:pt x="756" y="0"/>
                    <a:pt x="487"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9" name="Google Shape;1039;p25"/>
            <p:cNvSpPr/>
            <p:nvPr/>
          </p:nvSpPr>
          <p:spPr>
            <a:xfrm>
              <a:off x="7642169" y="567897"/>
              <a:ext cx="13761" cy="13793"/>
            </a:xfrm>
            <a:custGeom>
              <a:rect b="b" l="l" r="r" t="t"/>
              <a:pathLst>
                <a:path extrusionOk="0" h="442" w="441">
                  <a:moveTo>
                    <a:pt x="221" y="1"/>
                  </a:moveTo>
                  <a:cubicBezTo>
                    <a:pt x="100" y="1"/>
                    <a:pt x="0" y="98"/>
                    <a:pt x="0" y="220"/>
                  </a:cubicBezTo>
                  <a:cubicBezTo>
                    <a:pt x="0" y="341"/>
                    <a:pt x="100" y="441"/>
                    <a:pt x="221" y="441"/>
                  </a:cubicBezTo>
                  <a:cubicBezTo>
                    <a:pt x="343" y="441"/>
                    <a:pt x="441" y="341"/>
                    <a:pt x="441" y="220"/>
                  </a:cubicBezTo>
                  <a:cubicBezTo>
                    <a:pt x="441" y="98"/>
                    <a:pt x="343" y="1"/>
                    <a:pt x="221"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0" name="Google Shape;1040;p25"/>
            <p:cNvSpPr/>
            <p:nvPr/>
          </p:nvSpPr>
          <p:spPr>
            <a:xfrm>
              <a:off x="7629344" y="614486"/>
              <a:ext cx="12295" cy="12326"/>
            </a:xfrm>
            <a:custGeom>
              <a:rect b="b" l="l" r="r" t="t"/>
              <a:pathLst>
                <a:path extrusionOk="0" h="395" w="394">
                  <a:moveTo>
                    <a:pt x="198" y="0"/>
                  </a:moveTo>
                  <a:cubicBezTo>
                    <a:pt x="88" y="0"/>
                    <a:pt x="1" y="88"/>
                    <a:pt x="1" y="198"/>
                  </a:cubicBezTo>
                  <a:cubicBezTo>
                    <a:pt x="1" y="305"/>
                    <a:pt x="88" y="395"/>
                    <a:pt x="198" y="395"/>
                  </a:cubicBezTo>
                  <a:cubicBezTo>
                    <a:pt x="306" y="395"/>
                    <a:pt x="393" y="305"/>
                    <a:pt x="393" y="198"/>
                  </a:cubicBezTo>
                  <a:cubicBezTo>
                    <a:pt x="393" y="88"/>
                    <a:pt x="306" y="0"/>
                    <a:pt x="198"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1" name="Google Shape;1041;p25"/>
            <p:cNvSpPr/>
            <p:nvPr/>
          </p:nvSpPr>
          <p:spPr>
            <a:xfrm>
              <a:off x="7618235" y="532385"/>
              <a:ext cx="18785" cy="18879"/>
            </a:xfrm>
            <a:custGeom>
              <a:rect b="b" l="l" r="r" t="t"/>
              <a:pathLst>
                <a:path extrusionOk="0" h="605" w="602">
                  <a:moveTo>
                    <a:pt x="301" y="1"/>
                  </a:moveTo>
                  <a:cubicBezTo>
                    <a:pt x="136" y="1"/>
                    <a:pt x="0" y="136"/>
                    <a:pt x="0" y="302"/>
                  </a:cubicBezTo>
                  <a:cubicBezTo>
                    <a:pt x="0" y="469"/>
                    <a:pt x="136" y="605"/>
                    <a:pt x="301" y="605"/>
                  </a:cubicBezTo>
                  <a:cubicBezTo>
                    <a:pt x="468" y="605"/>
                    <a:pt x="602" y="469"/>
                    <a:pt x="602" y="302"/>
                  </a:cubicBezTo>
                  <a:cubicBezTo>
                    <a:pt x="602" y="136"/>
                    <a:pt x="468" y="1"/>
                    <a:pt x="301"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2" name="Google Shape;1042;p25"/>
            <p:cNvSpPr/>
            <p:nvPr/>
          </p:nvSpPr>
          <p:spPr>
            <a:xfrm>
              <a:off x="7591742" y="559702"/>
              <a:ext cx="3682" cy="3651"/>
            </a:xfrm>
            <a:custGeom>
              <a:rect b="b" l="l" r="r" t="t"/>
              <a:pathLst>
                <a:path extrusionOk="0" h="117" w="118">
                  <a:moveTo>
                    <a:pt x="60" y="1"/>
                  </a:moveTo>
                  <a:cubicBezTo>
                    <a:pt x="26" y="1"/>
                    <a:pt x="0" y="27"/>
                    <a:pt x="0" y="58"/>
                  </a:cubicBezTo>
                  <a:cubicBezTo>
                    <a:pt x="0" y="90"/>
                    <a:pt x="26" y="116"/>
                    <a:pt x="60" y="116"/>
                  </a:cubicBezTo>
                  <a:cubicBezTo>
                    <a:pt x="92" y="116"/>
                    <a:pt x="118" y="90"/>
                    <a:pt x="118" y="58"/>
                  </a:cubicBezTo>
                  <a:cubicBezTo>
                    <a:pt x="118" y="27"/>
                    <a:pt x="92" y="1"/>
                    <a:pt x="60"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3" name="Google Shape;1043;p25"/>
            <p:cNvSpPr/>
            <p:nvPr/>
          </p:nvSpPr>
          <p:spPr>
            <a:xfrm>
              <a:off x="7652248" y="537565"/>
              <a:ext cx="3620" cy="3620"/>
            </a:xfrm>
            <a:custGeom>
              <a:rect b="b" l="l" r="r" t="t"/>
              <a:pathLst>
                <a:path extrusionOk="0" h="116" w="116">
                  <a:moveTo>
                    <a:pt x="58" y="0"/>
                  </a:moveTo>
                  <a:cubicBezTo>
                    <a:pt x="26" y="0"/>
                    <a:pt x="0" y="26"/>
                    <a:pt x="0" y="58"/>
                  </a:cubicBezTo>
                  <a:cubicBezTo>
                    <a:pt x="0" y="90"/>
                    <a:pt x="26" y="116"/>
                    <a:pt x="58" y="116"/>
                  </a:cubicBezTo>
                  <a:cubicBezTo>
                    <a:pt x="90" y="116"/>
                    <a:pt x="116" y="90"/>
                    <a:pt x="116" y="58"/>
                  </a:cubicBezTo>
                  <a:cubicBezTo>
                    <a:pt x="116" y="26"/>
                    <a:pt x="90" y="0"/>
                    <a:pt x="58"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4" name="Google Shape;1044;p25"/>
            <p:cNvSpPr/>
            <p:nvPr/>
          </p:nvSpPr>
          <p:spPr>
            <a:xfrm>
              <a:off x="7633151" y="581408"/>
              <a:ext cx="5804" cy="5804"/>
            </a:xfrm>
            <a:custGeom>
              <a:rect b="b" l="l" r="r" t="t"/>
              <a:pathLst>
                <a:path extrusionOk="0" h="186" w="186">
                  <a:moveTo>
                    <a:pt x="92" y="0"/>
                  </a:moveTo>
                  <a:cubicBezTo>
                    <a:pt x="42" y="0"/>
                    <a:pt x="0" y="42"/>
                    <a:pt x="0" y="94"/>
                  </a:cubicBezTo>
                  <a:cubicBezTo>
                    <a:pt x="0" y="144"/>
                    <a:pt x="42" y="185"/>
                    <a:pt x="92" y="185"/>
                  </a:cubicBezTo>
                  <a:cubicBezTo>
                    <a:pt x="144" y="185"/>
                    <a:pt x="186" y="144"/>
                    <a:pt x="186" y="94"/>
                  </a:cubicBezTo>
                  <a:cubicBezTo>
                    <a:pt x="186" y="42"/>
                    <a:pt x="144" y="0"/>
                    <a:pt x="92"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5" name="Google Shape;1045;p25"/>
            <p:cNvSpPr/>
            <p:nvPr/>
          </p:nvSpPr>
          <p:spPr>
            <a:xfrm>
              <a:off x="7610059" y="594140"/>
              <a:ext cx="8020" cy="7988"/>
            </a:xfrm>
            <a:custGeom>
              <a:rect b="b" l="l" r="r" t="t"/>
              <a:pathLst>
                <a:path extrusionOk="0" h="256" w="257">
                  <a:moveTo>
                    <a:pt x="129" y="1"/>
                  </a:moveTo>
                  <a:cubicBezTo>
                    <a:pt x="59" y="1"/>
                    <a:pt x="1" y="58"/>
                    <a:pt x="1" y="128"/>
                  </a:cubicBezTo>
                  <a:cubicBezTo>
                    <a:pt x="1" y="198"/>
                    <a:pt x="59" y="256"/>
                    <a:pt x="129" y="256"/>
                  </a:cubicBezTo>
                  <a:cubicBezTo>
                    <a:pt x="198" y="256"/>
                    <a:pt x="256" y="198"/>
                    <a:pt x="256" y="128"/>
                  </a:cubicBezTo>
                  <a:cubicBezTo>
                    <a:pt x="256" y="58"/>
                    <a:pt x="198" y="1"/>
                    <a:pt x="129"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6" name="Google Shape;1046;p25"/>
            <p:cNvSpPr/>
            <p:nvPr/>
          </p:nvSpPr>
          <p:spPr>
            <a:xfrm>
              <a:off x="7663232" y="515035"/>
              <a:ext cx="7988" cy="7988"/>
            </a:xfrm>
            <a:custGeom>
              <a:rect b="b" l="l" r="r" t="t"/>
              <a:pathLst>
                <a:path extrusionOk="0" h="256" w="256">
                  <a:moveTo>
                    <a:pt x="128" y="1"/>
                  </a:moveTo>
                  <a:cubicBezTo>
                    <a:pt x="59" y="1"/>
                    <a:pt x="1" y="57"/>
                    <a:pt x="1" y="128"/>
                  </a:cubicBezTo>
                  <a:cubicBezTo>
                    <a:pt x="1" y="198"/>
                    <a:pt x="59" y="256"/>
                    <a:pt x="128" y="256"/>
                  </a:cubicBezTo>
                  <a:cubicBezTo>
                    <a:pt x="198" y="256"/>
                    <a:pt x="256" y="198"/>
                    <a:pt x="256" y="128"/>
                  </a:cubicBezTo>
                  <a:cubicBezTo>
                    <a:pt x="256" y="57"/>
                    <a:pt x="198" y="1"/>
                    <a:pt x="128"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7" name="Google Shape;1047;p25"/>
            <p:cNvSpPr/>
            <p:nvPr/>
          </p:nvSpPr>
          <p:spPr>
            <a:xfrm>
              <a:off x="7531766" y="558067"/>
              <a:ext cx="33951" cy="33920"/>
            </a:xfrm>
            <a:custGeom>
              <a:rect b="b" l="l" r="r" t="t"/>
              <a:pathLst>
                <a:path extrusionOk="0" h="1087" w="1088">
                  <a:moveTo>
                    <a:pt x="543" y="1"/>
                  </a:moveTo>
                  <a:cubicBezTo>
                    <a:pt x="244" y="1"/>
                    <a:pt x="1" y="244"/>
                    <a:pt x="1" y="545"/>
                  </a:cubicBezTo>
                  <a:cubicBezTo>
                    <a:pt x="1" y="844"/>
                    <a:pt x="244" y="1087"/>
                    <a:pt x="543" y="1087"/>
                  </a:cubicBezTo>
                  <a:cubicBezTo>
                    <a:pt x="844" y="1087"/>
                    <a:pt x="1087" y="844"/>
                    <a:pt x="1087" y="545"/>
                  </a:cubicBezTo>
                  <a:cubicBezTo>
                    <a:pt x="1087" y="244"/>
                    <a:pt x="844" y="1"/>
                    <a:pt x="543"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8" name="Google Shape;1048;p25"/>
            <p:cNvSpPr/>
            <p:nvPr/>
          </p:nvSpPr>
          <p:spPr>
            <a:xfrm>
              <a:off x="7625693" y="637121"/>
              <a:ext cx="13761" cy="13793"/>
            </a:xfrm>
            <a:custGeom>
              <a:rect b="b" l="l" r="r" t="t"/>
              <a:pathLst>
                <a:path extrusionOk="0" h="442" w="441">
                  <a:moveTo>
                    <a:pt x="221" y="1"/>
                  </a:moveTo>
                  <a:cubicBezTo>
                    <a:pt x="98" y="1"/>
                    <a:pt x="0" y="98"/>
                    <a:pt x="0" y="220"/>
                  </a:cubicBezTo>
                  <a:cubicBezTo>
                    <a:pt x="0" y="341"/>
                    <a:pt x="98" y="441"/>
                    <a:pt x="221" y="441"/>
                  </a:cubicBezTo>
                  <a:cubicBezTo>
                    <a:pt x="343" y="441"/>
                    <a:pt x="441" y="341"/>
                    <a:pt x="441" y="220"/>
                  </a:cubicBezTo>
                  <a:cubicBezTo>
                    <a:pt x="441" y="98"/>
                    <a:pt x="343" y="1"/>
                    <a:pt x="221"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9" name="Google Shape;1049;p25"/>
            <p:cNvSpPr/>
            <p:nvPr/>
          </p:nvSpPr>
          <p:spPr>
            <a:xfrm>
              <a:off x="7646194" y="860612"/>
              <a:ext cx="12295" cy="12357"/>
            </a:xfrm>
            <a:custGeom>
              <a:rect b="b" l="l" r="r" t="t"/>
              <a:pathLst>
                <a:path extrusionOk="0" h="396" w="394">
                  <a:moveTo>
                    <a:pt x="196" y="1"/>
                  </a:moveTo>
                  <a:cubicBezTo>
                    <a:pt x="88" y="1"/>
                    <a:pt x="1" y="91"/>
                    <a:pt x="1" y="198"/>
                  </a:cubicBezTo>
                  <a:cubicBezTo>
                    <a:pt x="1" y="308"/>
                    <a:pt x="88" y="395"/>
                    <a:pt x="196" y="395"/>
                  </a:cubicBezTo>
                  <a:cubicBezTo>
                    <a:pt x="306" y="395"/>
                    <a:pt x="393" y="308"/>
                    <a:pt x="393" y="198"/>
                  </a:cubicBezTo>
                  <a:cubicBezTo>
                    <a:pt x="393" y="91"/>
                    <a:pt x="306" y="1"/>
                    <a:pt x="196"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0" name="Google Shape;1050;p25"/>
            <p:cNvSpPr/>
            <p:nvPr/>
          </p:nvSpPr>
          <p:spPr>
            <a:xfrm>
              <a:off x="7577481" y="641603"/>
              <a:ext cx="18817" cy="18879"/>
            </a:xfrm>
            <a:custGeom>
              <a:rect b="b" l="l" r="r" t="t"/>
              <a:pathLst>
                <a:path extrusionOk="0" h="605" w="603">
                  <a:moveTo>
                    <a:pt x="302" y="0"/>
                  </a:moveTo>
                  <a:cubicBezTo>
                    <a:pt x="136" y="0"/>
                    <a:pt x="1" y="136"/>
                    <a:pt x="1" y="303"/>
                  </a:cubicBezTo>
                  <a:cubicBezTo>
                    <a:pt x="1" y="469"/>
                    <a:pt x="136" y="604"/>
                    <a:pt x="302" y="604"/>
                  </a:cubicBezTo>
                  <a:cubicBezTo>
                    <a:pt x="469" y="604"/>
                    <a:pt x="603" y="469"/>
                    <a:pt x="603" y="303"/>
                  </a:cubicBezTo>
                  <a:cubicBezTo>
                    <a:pt x="603" y="136"/>
                    <a:pt x="469" y="0"/>
                    <a:pt x="302"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1" name="Google Shape;1051;p25"/>
            <p:cNvSpPr/>
            <p:nvPr/>
          </p:nvSpPr>
          <p:spPr>
            <a:xfrm>
              <a:off x="7668163" y="845071"/>
              <a:ext cx="3620" cy="3713"/>
            </a:xfrm>
            <a:custGeom>
              <a:rect b="b" l="l" r="r" t="t"/>
              <a:pathLst>
                <a:path extrusionOk="0" h="119" w="116">
                  <a:moveTo>
                    <a:pt x="58" y="1"/>
                  </a:moveTo>
                  <a:cubicBezTo>
                    <a:pt x="26" y="1"/>
                    <a:pt x="0" y="27"/>
                    <a:pt x="0" y="58"/>
                  </a:cubicBezTo>
                  <a:cubicBezTo>
                    <a:pt x="0" y="92"/>
                    <a:pt x="26" y="118"/>
                    <a:pt x="58" y="118"/>
                  </a:cubicBezTo>
                  <a:cubicBezTo>
                    <a:pt x="90" y="118"/>
                    <a:pt x="116" y="92"/>
                    <a:pt x="116" y="58"/>
                  </a:cubicBezTo>
                  <a:cubicBezTo>
                    <a:pt x="116" y="27"/>
                    <a:pt x="90" y="1"/>
                    <a:pt x="58"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2" name="Google Shape;1052;p25"/>
            <p:cNvSpPr/>
            <p:nvPr/>
          </p:nvSpPr>
          <p:spPr>
            <a:xfrm>
              <a:off x="7626566" y="599145"/>
              <a:ext cx="3620" cy="3620"/>
            </a:xfrm>
            <a:custGeom>
              <a:rect b="b" l="l" r="r" t="t"/>
              <a:pathLst>
                <a:path extrusionOk="0" h="116" w="116">
                  <a:moveTo>
                    <a:pt x="58" y="0"/>
                  </a:moveTo>
                  <a:cubicBezTo>
                    <a:pt x="26" y="0"/>
                    <a:pt x="0" y="26"/>
                    <a:pt x="0" y="58"/>
                  </a:cubicBezTo>
                  <a:cubicBezTo>
                    <a:pt x="0" y="90"/>
                    <a:pt x="26" y="116"/>
                    <a:pt x="58" y="116"/>
                  </a:cubicBezTo>
                  <a:cubicBezTo>
                    <a:pt x="90" y="116"/>
                    <a:pt x="116" y="90"/>
                    <a:pt x="116" y="58"/>
                  </a:cubicBezTo>
                  <a:cubicBezTo>
                    <a:pt x="116" y="26"/>
                    <a:pt x="90" y="0"/>
                    <a:pt x="58"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3" name="Google Shape;1053;p25"/>
            <p:cNvSpPr/>
            <p:nvPr/>
          </p:nvSpPr>
          <p:spPr>
            <a:xfrm>
              <a:off x="7622807" y="872984"/>
              <a:ext cx="5835" cy="5804"/>
            </a:xfrm>
            <a:custGeom>
              <a:rect b="b" l="l" r="r" t="t"/>
              <a:pathLst>
                <a:path extrusionOk="0" h="186" w="187">
                  <a:moveTo>
                    <a:pt x="94" y="0"/>
                  </a:moveTo>
                  <a:cubicBezTo>
                    <a:pt x="43" y="0"/>
                    <a:pt x="1" y="42"/>
                    <a:pt x="1" y="94"/>
                  </a:cubicBezTo>
                  <a:cubicBezTo>
                    <a:pt x="1" y="146"/>
                    <a:pt x="43" y="186"/>
                    <a:pt x="94" y="186"/>
                  </a:cubicBezTo>
                  <a:cubicBezTo>
                    <a:pt x="144" y="186"/>
                    <a:pt x="186" y="146"/>
                    <a:pt x="186" y="94"/>
                  </a:cubicBezTo>
                  <a:cubicBezTo>
                    <a:pt x="186" y="42"/>
                    <a:pt x="144" y="0"/>
                    <a:pt x="94"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4" name="Google Shape;1054;p25"/>
            <p:cNvSpPr/>
            <p:nvPr/>
          </p:nvSpPr>
          <p:spPr>
            <a:xfrm>
              <a:off x="7628095" y="824757"/>
              <a:ext cx="7988" cy="7988"/>
            </a:xfrm>
            <a:custGeom>
              <a:rect b="b" l="l" r="r" t="t"/>
              <a:pathLst>
                <a:path extrusionOk="0" h="256" w="256">
                  <a:moveTo>
                    <a:pt x="128" y="0"/>
                  </a:moveTo>
                  <a:cubicBezTo>
                    <a:pt x="57" y="0"/>
                    <a:pt x="1" y="58"/>
                    <a:pt x="1" y="128"/>
                  </a:cubicBezTo>
                  <a:cubicBezTo>
                    <a:pt x="1" y="199"/>
                    <a:pt x="57" y="255"/>
                    <a:pt x="128" y="255"/>
                  </a:cubicBezTo>
                  <a:cubicBezTo>
                    <a:pt x="198" y="255"/>
                    <a:pt x="256" y="199"/>
                    <a:pt x="256" y="128"/>
                  </a:cubicBezTo>
                  <a:cubicBezTo>
                    <a:pt x="256" y="58"/>
                    <a:pt x="198" y="0"/>
                    <a:pt x="128"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5" name="Google Shape;1055;p25"/>
            <p:cNvSpPr/>
            <p:nvPr/>
          </p:nvSpPr>
          <p:spPr>
            <a:xfrm>
              <a:off x="7592959" y="635998"/>
              <a:ext cx="8020" cy="7988"/>
            </a:xfrm>
            <a:custGeom>
              <a:rect b="b" l="l" r="r" t="t"/>
              <a:pathLst>
                <a:path extrusionOk="0" h="256" w="257">
                  <a:moveTo>
                    <a:pt x="128" y="1"/>
                  </a:moveTo>
                  <a:cubicBezTo>
                    <a:pt x="59" y="1"/>
                    <a:pt x="1" y="59"/>
                    <a:pt x="1" y="128"/>
                  </a:cubicBezTo>
                  <a:cubicBezTo>
                    <a:pt x="1" y="200"/>
                    <a:pt x="59" y="256"/>
                    <a:pt x="128" y="256"/>
                  </a:cubicBezTo>
                  <a:cubicBezTo>
                    <a:pt x="200" y="256"/>
                    <a:pt x="256" y="200"/>
                    <a:pt x="256" y="128"/>
                  </a:cubicBezTo>
                  <a:cubicBezTo>
                    <a:pt x="256" y="59"/>
                    <a:pt x="200" y="1"/>
                    <a:pt x="128"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12">
    <p:spTree>
      <p:nvGrpSpPr>
        <p:cNvPr id="1056" name="Shape 1056"/>
        <p:cNvGrpSpPr/>
        <p:nvPr/>
      </p:nvGrpSpPr>
      <p:grpSpPr>
        <a:xfrm>
          <a:off x="0" y="0"/>
          <a:ext cx="0" cy="0"/>
          <a:chOff x="0" y="0"/>
          <a:chExt cx="0" cy="0"/>
        </a:xfrm>
      </p:grpSpPr>
      <p:grpSp>
        <p:nvGrpSpPr>
          <p:cNvPr id="1057" name="Google Shape;1057;p26"/>
          <p:cNvGrpSpPr/>
          <p:nvPr/>
        </p:nvGrpSpPr>
        <p:grpSpPr>
          <a:xfrm>
            <a:off x="300793" y="558560"/>
            <a:ext cx="8813338" cy="3502865"/>
            <a:chOff x="300793" y="558560"/>
            <a:chExt cx="8813338" cy="3502865"/>
          </a:xfrm>
        </p:grpSpPr>
        <p:sp>
          <p:nvSpPr>
            <p:cNvPr id="1058" name="Google Shape;1058;p26"/>
            <p:cNvSpPr/>
            <p:nvPr/>
          </p:nvSpPr>
          <p:spPr>
            <a:xfrm>
              <a:off x="6862046" y="3786923"/>
              <a:ext cx="91538" cy="77455"/>
            </a:xfrm>
            <a:custGeom>
              <a:rect b="b" l="l" r="r" t="t"/>
              <a:pathLst>
                <a:path extrusionOk="0" h="407" w="481">
                  <a:moveTo>
                    <a:pt x="224" y="0"/>
                  </a:moveTo>
                  <a:cubicBezTo>
                    <a:pt x="134" y="0"/>
                    <a:pt x="46" y="58"/>
                    <a:pt x="25" y="162"/>
                  </a:cubicBezTo>
                  <a:cubicBezTo>
                    <a:pt x="1" y="270"/>
                    <a:pt x="71" y="377"/>
                    <a:pt x="180" y="401"/>
                  </a:cubicBezTo>
                  <a:cubicBezTo>
                    <a:pt x="195" y="405"/>
                    <a:pt x="210" y="406"/>
                    <a:pt x="224" y="406"/>
                  </a:cubicBezTo>
                  <a:cubicBezTo>
                    <a:pt x="377" y="406"/>
                    <a:pt x="481" y="231"/>
                    <a:pt x="392" y="92"/>
                  </a:cubicBezTo>
                  <a:cubicBezTo>
                    <a:pt x="351" y="30"/>
                    <a:pt x="287" y="0"/>
                    <a:pt x="224"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9" name="Google Shape;1059;p26"/>
            <p:cNvSpPr/>
            <p:nvPr/>
          </p:nvSpPr>
          <p:spPr>
            <a:xfrm>
              <a:off x="8250592" y="3931354"/>
              <a:ext cx="55570" cy="46816"/>
            </a:xfrm>
            <a:custGeom>
              <a:rect b="b" l="l" r="r" t="t"/>
              <a:pathLst>
                <a:path extrusionOk="0" h="246" w="292">
                  <a:moveTo>
                    <a:pt x="135" y="0"/>
                  </a:moveTo>
                  <a:cubicBezTo>
                    <a:pt x="80" y="0"/>
                    <a:pt x="27" y="35"/>
                    <a:pt x="14" y="97"/>
                  </a:cubicBezTo>
                  <a:cubicBezTo>
                    <a:pt x="0" y="165"/>
                    <a:pt x="42" y="229"/>
                    <a:pt x="108" y="242"/>
                  </a:cubicBezTo>
                  <a:cubicBezTo>
                    <a:pt x="117" y="245"/>
                    <a:pt x="127" y="246"/>
                    <a:pt x="136" y="246"/>
                  </a:cubicBezTo>
                  <a:cubicBezTo>
                    <a:pt x="229" y="246"/>
                    <a:pt x="292" y="141"/>
                    <a:pt x="237" y="57"/>
                  </a:cubicBezTo>
                  <a:cubicBezTo>
                    <a:pt x="212" y="18"/>
                    <a:pt x="173" y="0"/>
                    <a:pt x="135"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0" name="Google Shape;1060;p26"/>
            <p:cNvSpPr/>
            <p:nvPr/>
          </p:nvSpPr>
          <p:spPr>
            <a:xfrm>
              <a:off x="8788962" y="3116023"/>
              <a:ext cx="45293" cy="38252"/>
            </a:xfrm>
            <a:custGeom>
              <a:rect b="b" l="l" r="r" t="t"/>
              <a:pathLst>
                <a:path extrusionOk="0" h="201" w="238">
                  <a:moveTo>
                    <a:pt x="110" y="1"/>
                  </a:moveTo>
                  <a:cubicBezTo>
                    <a:pt x="66" y="1"/>
                    <a:pt x="23" y="30"/>
                    <a:pt x="13" y="81"/>
                  </a:cubicBezTo>
                  <a:cubicBezTo>
                    <a:pt x="1" y="135"/>
                    <a:pt x="35" y="187"/>
                    <a:pt x="88" y="199"/>
                  </a:cubicBezTo>
                  <a:cubicBezTo>
                    <a:pt x="96" y="200"/>
                    <a:pt x="103" y="201"/>
                    <a:pt x="110" y="201"/>
                  </a:cubicBezTo>
                  <a:cubicBezTo>
                    <a:pt x="186" y="201"/>
                    <a:pt x="238" y="115"/>
                    <a:pt x="194" y="47"/>
                  </a:cubicBezTo>
                  <a:cubicBezTo>
                    <a:pt x="173" y="16"/>
                    <a:pt x="142" y="1"/>
                    <a:pt x="110"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1" name="Google Shape;1061;p26"/>
            <p:cNvSpPr/>
            <p:nvPr/>
          </p:nvSpPr>
          <p:spPr>
            <a:xfrm flipH="1" rot="-3511181">
              <a:off x="8465116" y="2069606"/>
              <a:ext cx="72839" cy="61311"/>
            </a:xfrm>
            <a:custGeom>
              <a:rect b="b" l="l" r="r" t="t"/>
              <a:pathLst>
                <a:path extrusionOk="0" h="250" w="297">
                  <a:moveTo>
                    <a:pt x="138" y="0"/>
                  </a:moveTo>
                  <a:cubicBezTo>
                    <a:pt x="84" y="0"/>
                    <a:pt x="31" y="35"/>
                    <a:pt x="17" y="98"/>
                  </a:cubicBezTo>
                  <a:cubicBezTo>
                    <a:pt x="1" y="166"/>
                    <a:pt x="45" y="233"/>
                    <a:pt x="112" y="247"/>
                  </a:cubicBezTo>
                  <a:cubicBezTo>
                    <a:pt x="121" y="249"/>
                    <a:pt x="130" y="250"/>
                    <a:pt x="138" y="250"/>
                  </a:cubicBezTo>
                  <a:cubicBezTo>
                    <a:pt x="232" y="250"/>
                    <a:pt x="297" y="142"/>
                    <a:pt x="242" y="58"/>
                  </a:cubicBezTo>
                  <a:cubicBezTo>
                    <a:pt x="217" y="19"/>
                    <a:pt x="177" y="0"/>
                    <a:pt x="138"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62" name="Google Shape;1062;p26"/>
            <p:cNvGrpSpPr/>
            <p:nvPr/>
          </p:nvGrpSpPr>
          <p:grpSpPr>
            <a:xfrm>
              <a:off x="300793" y="558560"/>
              <a:ext cx="8813338" cy="3502865"/>
              <a:chOff x="272218" y="539510"/>
              <a:chExt cx="8813338" cy="3502865"/>
            </a:xfrm>
          </p:grpSpPr>
          <p:sp>
            <p:nvSpPr>
              <p:cNvPr id="1063" name="Google Shape;1063;p26"/>
              <p:cNvSpPr/>
              <p:nvPr/>
            </p:nvSpPr>
            <p:spPr>
              <a:xfrm>
                <a:off x="272218" y="1538852"/>
                <a:ext cx="101244" cy="85638"/>
              </a:xfrm>
              <a:custGeom>
                <a:rect b="b" l="l" r="r" t="t"/>
                <a:pathLst>
                  <a:path extrusionOk="0" h="450" w="532">
                    <a:moveTo>
                      <a:pt x="246" y="1"/>
                    </a:moveTo>
                    <a:cubicBezTo>
                      <a:pt x="147" y="1"/>
                      <a:pt x="49" y="65"/>
                      <a:pt x="24" y="179"/>
                    </a:cubicBezTo>
                    <a:cubicBezTo>
                      <a:pt x="1" y="300"/>
                      <a:pt x="76" y="418"/>
                      <a:pt x="198" y="444"/>
                    </a:cubicBezTo>
                    <a:cubicBezTo>
                      <a:pt x="215" y="447"/>
                      <a:pt x="231" y="449"/>
                      <a:pt x="247" y="449"/>
                    </a:cubicBezTo>
                    <a:cubicBezTo>
                      <a:pt x="417" y="449"/>
                      <a:pt x="531" y="256"/>
                      <a:pt x="433" y="103"/>
                    </a:cubicBezTo>
                    <a:cubicBezTo>
                      <a:pt x="387" y="33"/>
                      <a:pt x="316" y="1"/>
                      <a:pt x="246"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4" name="Google Shape;1064;p26"/>
              <p:cNvSpPr/>
              <p:nvPr/>
            </p:nvSpPr>
            <p:spPr>
              <a:xfrm>
                <a:off x="1003938" y="974036"/>
                <a:ext cx="46245" cy="39203"/>
              </a:xfrm>
              <a:custGeom>
                <a:rect b="b" l="l" r="r" t="t"/>
                <a:pathLst>
                  <a:path extrusionOk="0" h="206" w="243">
                    <a:moveTo>
                      <a:pt x="113" y="1"/>
                    </a:moveTo>
                    <a:cubicBezTo>
                      <a:pt x="68" y="1"/>
                      <a:pt x="23" y="31"/>
                      <a:pt x="12" y="83"/>
                    </a:cubicBezTo>
                    <a:cubicBezTo>
                      <a:pt x="0" y="137"/>
                      <a:pt x="36" y="191"/>
                      <a:pt x="90" y="203"/>
                    </a:cubicBezTo>
                    <a:cubicBezTo>
                      <a:pt x="98" y="205"/>
                      <a:pt x="105" y="205"/>
                      <a:pt x="113" y="205"/>
                    </a:cubicBezTo>
                    <a:cubicBezTo>
                      <a:pt x="191" y="205"/>
                      <a:pt x="243" y="117"/>
                      <a:pt x="198" y="47"/>
                    </a:cubicBezTo>
                    <a:cubicBezTo>
                      <a:pt x="177" y="15"/>
                      <a:pt x="145" y="1"/>
                      <a:pt x="113"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5" name="Google Shape;1065;p26"/>
              <p:cNvSpPr/>
              <p:nvPr/>
            </p:nvSpPr>
            <p:spPr>
              <a:xfrm>
                <a:off x="452212" y="3196012"/>
                <a:ext cx="46054" cy="39013"/>
              </a:xfrm>
              <a:custGeom>
                <a:rect b="b" l="l" r="r" t="t"/>
                <a:pathLst>
                  <a:path extrusionOk="0" h="205" w="242">
                    <a:moveTo>
                      <a:pt x="112" y="1"/>
                    </a:moveTo>
                    <a:cubicBezTo>
                      <a:pt x="68" y="1"/>
                      <a:pt x="23" y="30"/>
                      <a:pt x="12" y="82"/>
                    </a:cubicBezTo>
                    <a:cubicBezTo>
                      <a:pt x="0" y="136"/>
                      <a:pt x="34" y="190"/>
                      <a:pt x="90" y="202"/>
                    </a:cubicBezTo>
                    <a:cubicBezTo>
                      <a:pt x="98" y="204"/>
                      <a:pt x="105" y="205"/>
                      <a:pt x="113" y="205"/>
                    </a:cubicBezTo>
                    <a:cubicBezTo>
                      <a:pt x="189" y="205"/>
                      <a:pt x="241" y="116"/>
                      <a:pt x="196" y="47"/>
                    </a:cubicBezTo>
                    <a:cubicBezTo>
                      <a:pt x="176" y="15"/>
                      <a:pt x="144" y="1"/>
                      <a:pt x="112"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6" name="Google Shape;1066;p26"/>
              <p:cNvSpPr/>
              <p:nvPr/>
            </p:nvSpPr>
            <p:spPr>
              <a:xfrm>
                <a:off x="5980391" y="539510"/>
                <a:ext cx="41677" cy="35207"/>
              </a:xfrm>
              <a:custGeom>
                <a:rect b="b" l="l" r="r" t="t"/>
                <a:pathLst>
                  <a:path extrusionOk="0" h="185" w="219">
                    <a:moveTo>
                      <a:pt x="100" y="1"/>
                    </a:moveTo>
                    <a:cubicBezTo>
                      <a:pt x="57" y="1"/>
                      <a:pt x="14" y="31"/>
                      <a:pt x="6" y="82"/>
                    </a:cubicBezTo>
                    <a:cubicBezTo>
                      <a:pt x="0" y="132"/>
                      <a:pt x="36" y="177"/>
                      <a:pt x="86" y="183"/>
                    </a:cubicBezTo>
                    <a:cubicBezTo>
                      <a:pt x="91" y="184"/>
                      <a:pt x="95" y="184"/>
                      <a:pt x="100" y="184"/>
                    </a:cubicBezTo>
                    <a:cubicBezTo>
                      <a:pt x="174" y="184"/>
                      <a:pt x="218" y="98"/>
                      <a:pt x="172" y="36"/>
                    </a:cubicBezTo>
                    <a:cubicBezTo>
                      <a:pt x="153" y="12"/>
                      <a:pt x="126" y="1"/>
                      <a:pt x="100"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 name="Google Shape;1067;p26"/>
              <p:cNvSpPr/>
              <p:nvPr/>
            </p:nvSpPr>
            <p:spPr>
              <a:xfrm flipH="1">
                <a:off x="7742410" y="777940"/>
                <a:ext cx="101244" cy="85638"/>
              </a:xfrm>
              <a:custGeom>
                <a:rect b="b" l="l" r="r" t="t"/>
                <a:pathLst>
                  <a:path extrusionOk="0" h="450" w="532">
                    <a:moveTo>
                      <a:pt x="246" y="1"/>
                    </a:moveTo>
                    <a:cubicBezTo>
                      <a:pt x="147" y="1"/>
                      <a:pt x="49" y="65"/>
                      <a:pt x="24" y="179"/>
                    </a:cubicBezTo>
                    <a:cubicBezTo>
                      <a:pt x="1" y="300"/>
                      <a:pt x="76" y="418"/>
                      <a:pt x="198" y="444"/>
                    </a:cubicBezTo>
                    <a:cubicBezTo>
                      <a:pt x="215" y="447"/>
                      <a:pt x="231" y="449"/>
                      <a:pt x="247" y="449"/>
                    </a:cubicBezTo>
                    <a:cubicBezTo>
                      <a:pt x="417" y="449"/>
                      <a:pt x="531" y="256"/>
                      <a:pt x="433" y="103"/>
                    </a:cubicBezTo>
                    <a:cubicBezTo>
                      <a:pt x="387" y="33"/>
                      <a:pt x="316" y="1"/>
                      <a:pt x="246"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68" name="Google Shape;1068;p26"/>
              <p:cNvGrpSpPr/>
              <p:nvPr/>
            </p:nvGrpSpPr>
            <p:grpSpPr>
              <a:xfrm flipH="1" rot="-3511162">
                <a:off x="8121677" y="1463301"/>
                <a:ext cx="1151082" cy="205868"/>
                <a:chOff x="-207450" y="2233412"/>
                <a:chExt cx="1151105" cy="205872"/>
              </a:xfrm>
            </p:grpSpPr>
            <p:sp>
              <p:nvSpPr>
                <p:cNvPr id="1069" name="Google Shape;1069;p26"/>
                <p:cNvSpPr/>
                <p:nvPr/>
              </p:nvSpPr>
              <p:spPr>
                <a:xfrm>
                  <a:off x="-207450" y="2233412"/>
                  <a:ext cx="59596" cy="50030"/>
                </a:xfrm>
                <a:custGeom>
                  <a:rect b="b" l="l" r="r" t="t"/>
                  <a:pathLst>
                    <a:path extrusionOk="0" h="204" w="243">
                      <a:moveTo>
                        <a:pt x="112" y="0"/>
                      </a:moveTo>
                      <a:cubicBezTo>
                        <a:pt x="67" y="0"/>
                        <a:pt x="23" y="29"/>
                        <a:pt x="12" y="82"/>
                      </a:cubicBezTo>
                      <a:cubicBezTo>
                        <a:pt x="0" y="135"/>
                        <a:pt x="36" y="191"/>
                        <a:pt x="90" y="201"/>
                      </a:cubicBezTo>
                      <a:cubicBezTo>
                        <a:pt x="98" y="203"/>
                        <a:pt x="106" y="204"/>
                        <a:pt x="113" y="204"/>
                      </a:cubicBezTo>
                      <a:cubicBezTo>
                        <a:pt x="191" y="204"/>
                        <a:pt x="243" y="117"/>
                        <a:pt x="198" y="48"/>
                      </a:cubicBezTo>
                      <a:cubicBezTo>
                        <a:pt x="177" y="15"/>
                        <a:pt x="144" y="0"/>
                        <a:pt x="112"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0" name="Google Shape;1070;p26"/>
                <p:cNvSpPr/>
                <p:nvPr/>
              </p:nvSpPr>
              <p:spPr>
                <a:xfrm>
                  <a:off x="888964" y="2382632"/>
                  <a:ext cx="54691" cy="56652"/>
                </a:xfrm>
                <a:custGeom>
                  <a:rect b="b" l="l" r="r" t="t"/>
                  <a:pathLst>
                    <a:path extrusionOk="0" h="231" w="223">
                      <a:moveTo>
                        <a:pt x="135" y="1"/>
                      </a:moveTo>
                      <a:cubicBezTo>
                        <a:pt x="77" y="1"/>
                        <a:pt x="25" y="42"/>
                        <a:pt x="11" y="101"/>
                      </a:cubicBezTo>
                      <a:cubicBezTo>
                        <a:pt x="1" y="151"/>
                        <a:pt x="23" y="202"/>
                        <a:pt x="67" y="230"/>
                      </a:cubicBezTo>
                      <a:cubicBezTo>
                        <a:pt x="35" y="200"/>
                        <a:pt x="21" y="157"/>
                        <a:pt x="31" y="115"/>
                      </a:cubicBezTo>
                      <a:cubicBezTo>
                        <a:pt x="43" y="53"/>
                        <a:pt x="96" y="15"/>
                        <a:pt x="152" y="15"/>
                      </a:cubicBezTo>
                      <a:cubicBezTo>
                        <a:pt x="176" y="15"/>
                        <a:pt x="200" y="22"/>
                        <a:pt x="222" y="37"/>
                      </a:cubicBezTo>
                      <a:cubicBezTo>
                        <a:pt x="204" y="19"/>
                        <a:pt x="184" y="9"/>
                        <a:pt x="160" y="3"/>
                      </a:cubicBezTo>
                      <a:cubicBezTo>
                        <a:pt x="152" y="1"/>
                        <a:pt x="143" y="1"/>
                        <a:pt x="135"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71" name="Google Shape;1071;p26"/>
              <p:cNvSpPr/>
              <p:nvPr/>
            </p:nvSpPr>
            <p:spPr>
              <a:xfrm>
                <a:off x="2957900" y="3900211"/>
                <a:ext cx="55760" cy="47006"/>
              </a:xfrm>
              <a:custGeom>
                <a:rect b="b" l="l" r="r" t="t"/>
                <a:pathLst>
                  <a:path extrusionOk="0" h="247" w="293">
                    <a:moveTo>
                      <a:pt x="135" y="0"/>
                    </a:moveTo>
                    <a:cubicBezTo>
                      <a:pt x="81" y="0"/>
                      <a:pt x="28" y="35"/>
                      <a:pt x="15" y="98"/>
                    </a:cubicBezTo>
                    <a:cubicBezTo>
                      <a:pt x="1" y="164"/>
                      <a:pt x="43" y="227"/>
                      <a:pt x="110" y="243"/>
                    </a:cubicBezTo>
                    <a:cubicBezTo>
                      <a:pt x="119" y="245"/>
                      <a:pt x="128" y="246"/>
                      <a:pt x="136" y="246"/>
                    </a:cubicBezTo>
                    <a:cubicBezTo>
                      <a:pt x="229" y="246"/>
                      <a:pt x="293" y="140"/>
                      <a:pt x="238" y="56"/>
                    </a:cubicBezTo>
                    <a:cubicBezTo>
                      <a:pt x="213" y="18"/>
                      <a:pt x="174" y="0"/>
                      <a:pt x="135"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2" name="Google Shape;1072;p26"/>
              <p:cNvSpPr/>
              <p:nvPr/>
            </p:nvSpPr>
            <p:spPr>
              <a:xfrm>
                <a:off x="1564396" y="3947221"/>
                <a:ext cx="112852" cy="95154"/>
              </a:xfrm>
              <a:custGeom>
                <a:rect b="b" l="l" r="r" t="t"/>
                <a:pathLst>
                  <a:path extrusionOk="0" h="500" w="593">
                    <a:moveTo>
                      <a:pt x="274" y="0"/>
                    </a:moveTo>
                    <a:cubicBezTo>
                      <a:pt x="164" y="0"/>
                      <a:pt x="55" y="71"/>
                      <a:pt x="29" y="198"/>
                    </a:cubicBezTo>
                    <a:cubicBezTo>
                      <a:pt x="1" y="332"/>
                      <a:pt x="86" y="463"/>
                      <a:pt x="220" y="493"/>
                    </a:cubicBezTo>
                    <a:cubicBezTo>
                      <a:pt x="238" y="497"/>
                      <a:pt x="256" y="499"/>
                      <a:pt x="274" y="499"/>
                    </a:cubicBezTo>
                    <a:cubicBezTo>
                      <a:pt x="463" y="499"/>
                      <a:pt x="592" y="284"/>
                      <a:pt x="481" y="113"/>
                    </a:cubicBezTo>
                    <a:cubicBezTo>
                      <a:pt x="431" y="36"/>
                      <a:pt x="352" y="0"/>
                      <a:pt x="274"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073" name="Google Shape;1073;p26"/>
          <p:cNvGrpSpPr/>
          <p:nvPr/>
        </p:nvGrpSpPr>
        <p:grpSpPr>
          <a:xfrm>
            <a:off x="-313605" y="3307537"/>
            <a:ext cx="1437297" cy="1519228"/>
            <a:chOff x="287700" y="3530125"/>
            <a:chExt cx="114450" cy="120975"/>
          </a:xfrm>
        </p:grpSpPr>
        <p:sp>
          <p:nvSpPr>
            <p:cNvPr id="1074" name="Google Shape;1074;p26"/>
            <p:cNvSpPr/>
            <p:nvPr/>
          </p:nvSpPr>
          <p:spPr>
            <a:xfrm>
              <a:off x="353400" y="3530125"/>
              <a:ext cx="48750" cy="106225"/>
            </a:xfrm>
            <a:custGeom>
              <a:rect b="b" l="l" r="r" t="t"/>
              <a:pathLst>
                <a:path extrusionOk="0" h="4249" w="1950">
                  <a:moveTo>
                    <a:pt x="1129" y="0"/>
                  </a:moveTo>
                  <a:cubicBezTo>
                    <a:pt x="1102" y="0"/>
                    <a:pt x="1076" y="10"/>
                    <a:pt x="1057" y="33"/>
                  </a:cubicBezTo>
                  <a:cubicBezTo>
                    <a:pt x="949" y="152"/>
                    <a:pt x="873" y="302"/>
                    <a:pt x="813" y="447"/>
                  </a:cubicBezTo>
                  <a:cubicBezTo>
                    <a:pt x="748" y="614"/>
                    <a:pt x="700" y="790"/>
                    <a:pt x="674" y="969"/>
                  </a:cubicBezTo>
                  <a:cubicBezTo>
                    <a:pt x="650" y="1141"/>
                    <a:pt x="668" y="1316"/>
                    <a:pt x="726" y="1479"/>
                  </a:cubicBezTo>
                  <a:cubicBezTo>
                    <a:pt x="782" y="1647"/>
                    <a:pt x="899" y="1800"/>
                    <a:pt x="933" y="1972"/>
                  </a:cubicBezTo>
                  <a:cubicBezTo>
                    <a:pt x="969" y="2151"/>
                    <a:pt x="895" y="2340"/>
                    <a:pt x="841" y="2510"/>
                  </a:cubicBezTo>
                  <a:cubicBezTo>
                    <a:pt x="796" y="2651"/>
                    <a:pt x="784" y="2803"/>
                    <a:pt x="804" y="2948"/>
                  </a:cubicBezTo>
                  <a:cubicBezTo>
                    <a:pt x="682" y="2844"/>
                    <a:pt x="588" y="2741"/>
                    <a:pt x="531" y="2595"/>
                  </a:cubicBezTo>
                  <a:cubicBezTo>
                    <a:pt x="469" y="2438"/>
                    <a:pt x="536" y="2284"/>
                    <a:pt x="523" y="2125"/>
                  </a:cubicBezTo>
                  <a:cubicBezTo>
                    <a:pt x="509" y="1978"/>
                    <a:pt x="560" y="1830"/>
                    <a:pt x="554" y="1683"/>
                  </a:cubicBezTo>
                  <a:cubicBezTo>
                    <a:pt x="546" y="1525"/>
                    <a:pt x="481" y="1368"/>
                    <a:pt x="399" y="1230"/>
                  </a:cubicBezTo>
                  <a:cubicBezTo>
                    <a:pt x="345" y="1141"/>
                    <a:pt x="273" y="1045"/>
                    <a:pt x="156" y="1029"/>
                  </a:cubicBezTo>
                  <a:cubicBezTo>
                    <a:pt x="145" y="1024"/>
                    <a:pt x="134" y="1022"/>
                    <a:pt x="124" y="1022"/>
                  </a:cubicBezTo>
                  <a:cubicBezTo>
                    <a:pt x="56" y="1022"/>
                    <a:pt x="0" y="1111"/>
                    <a:pt x="64" y="1166"/>
                  </a:cubicBezTo>
                  <a:cubicBezTo>
                    <a:pt x="182" y="1266"/>
                    <a:pt x="214" y="1455"/>
                    <a:pt x="236" y="1591"/>
                  </a:cubicBezTo>
                  <a:cubicBezTo>
                    <a:pt x="259" y="1748"/>
                    <a:pt x="216" y="1892"/>
                    <a:pt x="202" y="2047"/>
                  </a:cubicBezTo>
                  <a:cubicBezTo>
                    <a:pt x="188" y="2205"/>
                    <a:pt x="168" y="2362"/>
                    <a:pt x="178" y="2518"/>
                  </a:cubicBezTo>
                  <a:cubicBezTo>
                    <a:pt x="188" y="2673"/>
                    <a:pt x="267" y="2818"/>
                    <a:pt x="357" y="2946"/>
                  </a:cubicBezTo>
                  <a:cubicBezTo>
                    <a:pt x="455" y="3080"/>
                    <a:pt x="604" y="3173"/>
                    <a:pt x="722" y="3291"/>
                  </a:cubicBezTo>
                  <a:cubicBezTo>
                    <a:pt x="841" y="3416"/>
                    <a:pt x="786" y="3588"/>
                    <a:pt x="809" y="3739"/>
                  </a:cubicBezTo>
                  <a:cubicBezTo>
                    <a:pt x="833" y="3895"/>
                    <a:pt x="917" y="4032"/>
                    <a:pt x="1041" y="4124"/>
                  </a:cubicBezTo>
                  <a:cubicBezTo>
                    <a:pt x="1135" y="4192"/>
                    <a:pt x="1277" y="4249"/>
                    <a:pt x="1408" y="4249"/>
                  </a:cubicBezTo>
                  <a:cubicBezTo>
                    <a:pt x="1446" y="4249"/>
                    <a:pt x="1482" y="4244"/>
                    <a:pt x="1517" y="4233"/>
                  </a:cubicBezTo>
                  <a:cubicBezTo>
                    <a:pt x="1561" y="4221"/>
                    <a:pt x="1571" y="4164"/>
                    <a:pt x="1535" y="4140"/>
                  </a:cubicBezTo>
                  <a:cubicBezTo>
                    <a:pt x="1387" y="4022"/>
                    <a:pt x="1210" y="3976"/>
                    <a:pt x="1160" y="3791"/>
                  </a:cubicBezTo>
                  <a:cubicBezTo>
                    <a:pt x="1144" y="3717"/>
                    <a:pt x="1136" y="3644"/>
                    <a:pt x="1136" y="3570"/>
                  </a:cubicBezTo>
                  <a:lnTo>
                    <a:pt x="1136" y="3570"/>
                  </a:lnTo>
                  <a:cubicBezTo>
                    <a:pt x="1194" y="3695"/>
                    <a:pt x="1218" y="3835"/>
                    <a:pt x="1348" y="3924"/>
                  </a:cubicBezTo>
                  <a:cubicBezTo>
                    <a:pt x="1350" y="3926"/>
                    <a:pt x="1354" y="3928"/>
                    <a:pt x="1356" y="3928"/>
                  </a:cubicBezTo>
                  <a:cubicBezTo>
                    <a:pt x="1367" y="3948"/>
                    <a:pt x="1377" y="3970"/>
                    <a:pt x="1387" y="3988"/>
                  </a:cubicBezTo>
                  <a:cubicBezTo>
                    <a:pt x="1400" y="4010"/>
                    <a:pt x="1423" y="4021"/>
                    <a:pt x="1445" y="4021"/>
                  </a:cubicBezTo>
                  <a:cubicBezTo>
                    <a:pt x="1471" y="4021"/>
                    <a:pt x="1495" y="4006"/>
                    <a:pt x="1503" y="3978"/>
                  </a:cubicBezTo>
                  <a:cubicBezTo>
                    <a:pt x="1579" y="3685"/>
                    <a:pt x="1441" y="3414"/>
                    <a:pt x="1469" y="3121"/>
                  </a:cubicBezTo>
                  <a:cubicBezTo>
                    <a:pt x="1483" y="2954"/>
                    <a:pt x="1571" y="2803"/>
                    <a:pt x="1650" y="2651"/>
                  </a:cubicBezTo>
                  <a:cubicBezTo>
                    <a:pt x="1712" y="2534"/>
                    <a:pt x="1808" y="2430"/>
                    <a:pt x="1854" y="2306"/>
                  </a:cubicBezTo>
                  <a:cubicBezTo>
                    <a:pt x="1949" y="2045"/>
                    <a:pt x="1888" y="1756"/>
                    <a:pt x="1722" y="1523"/>
                  </a:cubicBezTo>
                  <a:cubicBezTo>
                    <a:pt x="1573" y="1314"/>
                    <a:pt x="1473" y="1021"/>
                    <a:pt x="1543" y="772"/>
                  </a:cubicBezTo>
                  <a:cubicBezTo>
                    <a:pt x="1558" y="720"/>
                    <a:pt x="1498" y="670"/>
                    <a:pt x="1440" y="670"/>
                  </a:cubicBezTo>
                  <a:cubicBezTo>
                    <a:pt x="1421" y="670"/>
                    <a:pt x="1401" y="675"/>
                    <a:pt x="1385" y="688"/>
                  </a:cubicBezTo>
                  <a:cubicBezTo>
                    <a:pt x="1190" y="852"/>
                    <a:pt x="1258" y="1166"/>
                    <a:pt x="1320" y="1372"/>
                  </a:cubicBezTo>
                  <a:cubicBezTo>
                    <a:pt x="1365" y="1525"/>
                    <a:pt x="1487" y="1647"/>
                    <a:pt x="1537" y="1794"/>
                  </a:cubicBezTo>
                  <a:cubicBezTo>
                    <a:pt x="1595" y="1966"/>
                    <a:pt x="1619" y="2119"/>
                    <a:pt x="1521" y="2284"/>
                  </a:cubicBezTo>
                  <a:cubicBezTo>
                    <a:pt x="1383" y="2516"/>
                    <a:pt x="1216" y="2747"/>
                    <a:pt x="1166" y="3006"/>
                  </a:cubicBezTo>
                  <a:cubicBezTo>
                    <a:pt x="1112" y="2862"/>
                    <a:pt x="1134" y="2697"/>
                    <a:pt x="1170" y="2555"/>
                  </a:cubicBezTo>
                  <a:cubicBezTo>
                    <a:pt x="1216" y="2372"/>
                    <a:pt x="1262" y="2211"/>
                    <a:pt x="1260" y="2021"/>
                  </a:cubicBezTo>
                  <a:cubicBezTo>
                    <a:pt x="1260" y="1874"/>
                    <a:pt x="1190" y="1740"/>
                    <a:pt x="1118" y="1609"/>
                  </a:cubicBezTo>
                  <a:cubicBezTo>
                    <a:pt x="1031" y="1449"/>
                    <a:pt x="973" y="1282"/>
                    <a:pt x="967" y="1103"/>
                  </a:cubicBezTo>
                  <a:cubicBezTo>
                    <a:pt x="961" y="917"/>
                    <a:pt x="997" y="732"/>
                    <a:pt x="1071" y="561"/>
                  </a:cubicBezTo>
                  <a:cubicBezTo>
                    <a:pt x="1138" y="409"/>
                    <a:pt x="1222" y="162"/>
                    <a:pt x="1232" y="100"/>
                  </a:cubicBezTo>
                  <a:cubicBezTo>
                    <a:pt x="1243" y="43"/>
                    <a:pt x="1186" y="0"/>
                    <a:pt x="1129" y="0"/>
                  </a:cubicBezTo>
                  <a:close/>
                </a:path>
              </a:pathLst>
            </a:custGeom>
            <a:solidFill>
              <a:schemeClr val="dk2"/>
            </a:solidFill>
            <a:ln>
              <a:noFill/>
            </a:ln>
            <a:effectLst>
              <a:outerShdw blurRad="114300" rotWithShape="0" algn="bl" dir="444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5" name="Google Shape;1075;p26"/>
            <p:cNvSpPr/>
            <p:nvPr/>
          </p:nvSpPr>
          <p:spPr>
            <a:xfrm>
              <a:off x="335700" y="3537325"/>
              <a:ext cx="42375" cy="106875"/>
            </a:xfrm>
            <a:custGeom>
              <a:rect b="b" l="l" r="r" t="t"/>
              <a:pathLst>
                <a:path extrusionOk="0" h="4275" w="1695">
                  <a:moveTo>
                    <a:pt x="214" y="0"/>
                  </a:moveTo>
                  <a:cubicBezTo>
                    <a:pt x="193" y="0"/>
                    <a:pt x="172" y="5"/>
                    <a:pt x="152" y="16"/>
                  </a:cubicBezTo>
                  <a:cubicBezTo>
                    <a:pt x="23" y="65"/>
                    <a:pt x="27" y="229"/>
                    <a:pt x="19" y="334"/>
                  </a:cubicBezTo>
                  <a:cubicBezTo>
                    <a:pt x="1" y="540"/>
                    <a:pt x="17" y="745"/>
                    <a:pt x="69" y="946"/>
                  </a:cubicBezTo>
                  <a:cubicBezTo>
                    <a:pt x="164" y="1353"/>
                    <a:pt x="517" y="1747"/>
                    <a:pt x="402" y="2176"/>
                  </a:cubicBezTo>
                  <a:cubicBezTo>
                    <a:pt x="348" y="2369"/>
                    <a:pt x="330" y="2528"/>
                    <a:pt x="406" y="2720"/>
                  </a:cubicBezTo>
                  <a:cubicBezTo>
                    <a:pt x="485" y="2907"/>
                    <a:pt x="585" y="3084"/>
                    <a:pt x="708" y="3246"/>
                  </a:cubicBezTo>
                  <a:cubicBezTo>
                    <a:pt x="904" y="3521"/>
                    <a:pt x="1280" y="3864"/>
                    <a:pt x="1199" y="4210"/>
                  </a:cubicBezTo>
                  <a:cubicBezTo>
                    <a:pt x="1192" y="4245"/>
                    <a:pt x="1223" y="4275"/>
                    <a:pt x="1260" y="4275"/>
                  </a:cubicBezTo>
                  <a:cubicBezTo>
                    <a:pt x="1266" y="4275"/>
                    <a:pt x="1272" y="4274"/>
                    <a:pt x="1278" y="4272"/>
                  </a:cubicBezTo>
                  <a:cubicBezTo>
                    <a:pt x="1695" y="4153"/>
                    <a:pt x="1418" y="3625"/>
                    <a:pt x="1266" y="3421"/>
                  </a:cubicBezTo>
                  <a:cubicBezTo>
                    <a:pt x="1135" y="3248"/>
                    <a:pt x="989" y="3082"/>
                    <a:pt x="876" y="2901"/>
                  </a:cubicBezTo>
                  <a:cubicBezTo>
                    <a:pt x="784" y="2754"/>
                    <a:pt x="667" y="2560"/>
                    <a:pt x="708" y="2389"/>
                  </a:cubicBezTo>
                  <a:cubicBezTo>
                    <a:pt x="754" y="2200"/>
                    <a:pt x="820" y="2024"/>
                    <a:pt x="772" y="1829"/>
                  </a:cubicBezTo>
                  <a:cubicBezTo>
                    <a:pt x="718" y="1608"/>
                    <a:pt x="637" y="1395"/>
                    <a:pt x="525" y="1197"/>
                  </a:cubicBezTo>
                  <a:cubicBezTo>
                    <a:pt x="421" y="1012"/>
                    <a:pt x="346" y="787"/>
                    <a:pt x="334" y="581"/>
                  </a:cubicBezTo>
                  <a:cubicBezTo>
                    <a:pt x="328" y="484"/>
                    <a:pt x="328" y="386"/>
                    <a:pt x="326" y="289"/>
                  </a:cubicBezTo>
                  <a:cubicBezTo>
                    <a:pt x="326" y="261"/>
                    <a:pt x="324" y="233"/>
                    <a:pt x="322" y="205"/>
                  </a:cubicBezTo>
                  <a:cubicBezTo>
                    <a:pt x="320" y="185"/>
                    <a:pt x="329" y="164"/>
                    <a:pt x="324" y="164"/>
                  </a:cubicBezTo>
                  <a:cubicBezTo>
                    <a:pt x="322" y="164"/>
                    <a:pt x="318" y="167"/>
                    <a:pt x="310" y="177"/>
                  </a:cubicBezTo>
                  <a:cubicBezTo>
                    <a:pt x="346" y="135"/>
                    <a:pt x="356" y="63"/>
                    <a:pt x="298" y="27"/>
                  </a:cubicBezTo>
                  <a:lnTo>
                    <a:pt x="286" y="22"/>
                  </a:lnTo>
                  <a:cubicBezTo>
                    <a:pt x="264" y="7"/>
                    <a:pt x="239" y="0"/>
                    <a:pt x="214" y="0"/>
                  </a:cubicBezTo>
                  <a:close/>
                </a:path>
              </a:pathLst>
            </a:custGeom>
            <a:solidFill>
              <a:schemeClr val="dk2"/>
            </a:solidFill>
            <a:ln>
              <a:noFill/>
            </a:ln>
            <a:effectLst>
              <a:outerShdw blurRad="114300" rotWithShape="0" algn="bl" dir="444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6" name="Google Shape;1076;p26"/>
            <p:cNvSpPr/>
            <p:nvPr/>
          </p:nvSpPr>
          <p:spPr>
            <a:xfrm>
              <a:off x="287700" y="3549425"/>
              <a:ext cx="69700" cy="101675"/>
            </a:xfrm>
            <a:custGeom>
              <a:rect b="b" l="l" r="r" t="t"/>
              <a:pathLst>
                <a:path extrusionOk="0" h="4067" w="2788">
                  <a:moveTo>
                    <a:pt x="742" y="1"/>
                  </a:moveTo>
                  <a:cubicBezTo>
                    <a:pt x="720" y="1"/>
                    <a:pt x="698" y="9"/>
                    <a:pt x="681" y="28"/>
                  </a:cubicBezTo>
                  <a:cubicBezTo>
                    <a:pt x="582" y="143"/>
                    <a:pt x="474" y="265"/>
                    <a:pt x="510" y="422"/>
                  </a:cubicBezTo>
                  <a:cubicBezTo>
                    <a:pt x="548" y="590"/>
                    <a:pt x="634" y="821"/>
                    <a:pt x="777" y="944"/>
                  </a:cubicBezTo>
                  <a:cubicBezTo>
                    <a:pt x="1106" y="1229"/>
                    <a:pt x="1564" y="1445"/>
                    <a:pt x="1714" y="1849"/>
                  </a:cubicBezTo>
                  <a:cubicBezTo>
                    <a:pt x="1795" y="2068"/>
                    <a:pt x="1730" y="2298"/>
                    <a:pt x="1688" y="2517"/>
                  </a:cubicBezTo>
                  <a:cubicBezTo>
                    <a:pt x="1670" y="2616"/>
                    <a:pt x="1670" y="2720"/>
                    <a:pt x="1688" y="2822"/>
                  </a:cubicBezTo>
                  <a:cubicBezTo>
                    <a:pt x="1506" y="2748"/>
                    <a:pt x="1341" y="2668"/>
                    <a:pt x="1241" y="2509"/>
                  </a:cubicBezTo>
                  <a:cubicBezTo>
                    <a:pt x="1158" y="2377"/>
                    <a:pt x="1166" y="2192"/>
                    <a:pt x="1134" y="2044"/>
                  </a:cubicBezTo>
                  <a:cubicBezTo>
                    <a:pt x="1102" y="1899"/>
                    <a:pt x="1100" y="1765"/>
                    <a:pt x="1002" y="1638"/>
                  </a:cubicBezTo>
                  <a:cubicBezTo>
                    <a:pt x="899" y="1504"/>
                    <a:pt x="775" y="1431"/>
                    <a:pt x="620" y="1347"/>
                  </a:cubicBezTo>
                  <a:cubicBezTo>
                    <a:pt x="492" y="1281"/>
                    <a:pt x="345" y="1221"/>
                    <a:pt x="243" y="1126"/>
                  </a:cubicBezTo>
                  <a:cubicBezTo>
                    <a:pt x="221" y="1105"/>
                    <a:pt x="194" y="1096"/>
                    <a:pt x="168" y="1096"/>
                  </a:cubicBezTo>
                  <a:cubicBezTo>
                    <a:pt x="84" y="1096"/>
                    <a:pt x="0" y="1186"/>
                    <a:pt x="60" y="1259"/>
                  </a:cubicBezTo>
                  <a:cubicBezTo>
                    <a:pt x="145" y="1363"/>
                    <a:pt x="247" y="1451"/>
                    <a:pt x="361" y="1520"/>
                  </a:cubicBezTo>
                  <a:cubicBezTo>
                    <a:pt x="488" y="1600"/>
                    <a:pt x="640" y="1672"/>
                    <a:pt x="715" y="1797"/>
                  </a:cubicBezTo>
                  <a:cubicBezTo>
                    <a:pt x="787" y="1911"/>
                    <a:pt x="783" y="2050"/>
                    <a:pt x="803" y="2178"/>
                  </a:cubicBezTo>
                  <a:cubicBezTo>
                    <a:pt x="823" y="2312"/>
                    <a:pt x="823" y="2473"/>
                    <a:pt x="887" y="2597"/>
                  </a:cubicBezTo>
                  <a:cubicBezTo>
                    <a:pt x="970" y="2752"/>
                    <a:pt x="1092" y="2883"/>
                    <a:pt x="1241" y="2979"/>
                  </a:cubicBezTo>
                  <a:cubicBezTo>
                    <a:pt x="1377" y="3071"/>
                    <a:pt x="1548" y="3115"/>
                    <a:pt x="1694" y="3192"/>
                  </a:cubicBezTo>
                  <a:cubicBezTo>
                    <a:pt x="1933" y="3322"/>
                    <a:pt x="2240" y="3575"/>
                    <a:pt x="2296" y="3828"/>
                  </a:cubicBezTo>
                  <a:cubicBezTo>
                    <a:pt x="2304" y="3865"/>
                    <a:pt x="2336" y="3880"/>
                    <a:pt x="2370" y="3880"/>
                  </a:cubicBezTo>
                  <a:cubicBezTo>
                    <a:pt x="2394" y="3880"/>
                    <a:pt x="2418" y="3873"/>
                    <a:pt x="2437" y="3860"/>
                  </a:cubicBezTo>
                  <a:cubicBezTo>
                    <a:pt x="2483" y="3910"/>
                    <a:pt x="2525" y="3964"/>
                    <a:pt x="2563" y="4017"/>
                  </a:cubicBezTo>
                  <a:cubicBezTo>
                    <a:pt x="2587" y="4052"/>
                    <a:pt x="2624" y="4067"/>
                    <a:pt x="2659" y="4067"/>
                  </a:cubicBezTo>
                  <a:cubicBezTo>
                    <a:pt x="2726" y="4067"/>
                    <a:pt x="2788" y="4014"/>
                    <a:pt x="2754" y="3942"/>
                  </a:cubicBezTo>
                  <a:cubicBezTo>
                    <a:pt x="2696" y="3810"/>
                    <a:pt x="2597" y="3667"/>
                    <a:pt x="2509" y="3545"/>
                  </a:cubicBezTo>
                  <a:cubicBezTo>
                    <a:pt x="2465" y="3388"/>
                    <a:pt x="2331" y="3236"/>
                    <a:pt x="2198" y="3123"/>
                  </a:cubicBezTo>
                  <a:cubicBezTo>
                    <a:pt x="2150" y="3057"/>
                    <a:pt x="2108" y="2989"/>
                    <a:pt x="2070" y="2919"/>
                  </a:cubicBezTo>
                  <a:cubicBezTo>
                    <a:pt x="1929" y="2575"/>
                    <a:pt x="2200" y="2210"/>
                    <a:pt x="2096" y="1857"/>
                  </a:cubicBezTo>
                  <a:cubicBezTo>
                    <a:pt x="2035" y="1652"/>
                    <a:pt x="1937" y="1437"/>
                    <a:pt x="1768" y="1275"/>
                  </a:cubicBezTo>
                  <a:cubicBezTo>
                    <a:pt x="1624" y="1138"/>
                    <a:pt x="1455" y="1024"/>
                    <a:pt x="1293" y="903"/>
                  </a:cubicBezTo>
                  <a:cubicBezTo>
                    <a:pt x="1008" y="687"/>
                    <a:pt x="791" y="412"/>
                    <a:pt x="819" y="72"/>
                  </a:cubicBezTo>
                  <a:cubicBezTo>
                    <a:pt x="823" y="29"/>
                    <a:pt x="783" y="1"/>
                    <a:pt x="742" y="1"/>
                  </a:cubicBezTo>
                  <a:close/>
                </a:path>
              </a:pathLst>
            </a:custGeom>
            <a:solidFill>
              <a:schemeClr val="dk2"/>
            </a:solidFill>
            <a:ln>
              <a:noFill/>
            </a:ln>
            <a:effectLst>
              <a:outerShdw blurRad="114300" rotWithShape="0" algn="bl" dir="444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77" name="Google Shape;1077;p26"/>
          <p:cNvSpPr/>
          <p:nvPr/>
        </p:nvSpPr>
        <p:spPr>
          <a:xfrm>
            <a:off x="50" y="4202075"/>
            <a:ext cx="9143926" cy="952274"/>
          </a:xfrm>
          <a:custGeom>
            <a:rect b="b" l="l" r="r" t="t"/>
            <a:pathLst>
              <a:path extrusionOk="0" h="7083" w="47338">
                <a:moveTo>
                  <a:pt x="47338" y="0"/>
                </a:moveTo>
                <a:cubicBezTo>
                  <a:pt x="47244" y="20"/>
                  <a:pt x="47154" y="42"/>
                  <a:pt x="47065" y="64"/>
                </a:cubicBezTo>
                <a:cubicBezTo>
                  <a:pt x="41079" y="1522"/>
                  <a:pt x="40944" y="2924"/>
                  <a:pt x="33454" y="2924"/>
                </a:cubicBezTo>
                <a:cubicBezTo>
                  <a:pt x="33092" y="2924"/>
                  <a:pt x="32712" y="2920"/>
                  <a:pt x="32314" y="2914"/>
                </a:cubicBezTo>
                <a:cubicBezTo>
                  <a:pt x="23683" y="2770"/>
                  <a:pt x="23217" y="1158"/>
                  <a:pt x="16072" y="1026"/>
                </a:cubicBezTo>
                <a:cubicBezTo>
                  <a:pt x="15864" y="1023"/>
                  <a:pt x="15661" y="1021"/>
                  <a:pt x="15463" y="1021"/>
                </a:cubicBezTo>
                <a:cubicBezTo>
                  <a:pt x="9354" y="1021"/>
                  <a:pt x="8001" y="2787"/>
                  <a:pt x="3522" y="2787"/>
                </a:cubicBezTo>
                <a:cubicBezTo>
                  <a:pt x="3166" y="2787"/>
                  <a:pt x="2791" y="2776"/>
                  <a:pt x="2391" y="2752"/>
                </a:cubicBezTo>
                <a:cubicBezTo>
                  <a:pt x="1270" y="2686"/>
                  <a:pt x="528" y="2495"/>
                  <a:pt x="0" y="2228"/>
                </a:cubicBezTo>
                <a:lnTo>
                  <a:pt x="0" y="7083"/>
                </a:lnTo>
                <a:lnTo>
                  <a:pt x="47338" y="5787"/>
                </a:lnTo>
                <a:lnTo>
                  <a:pt x="47338" y="0"/>
                </a:lnTo>
                <a:close/>
              </a:path>
            </a:pathLst>
          </a:custGeom>
          <a:solidFill>
            <a:schemeClr val="dk2"/>
          </a:solidFill>
          <a:ln>
            <a:noFill/>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78" name="Google Shape;1078;p26"/>
          <p:cNvGrpSpPr/>
          <p:nvPr/>
        </p:nvGrpSpPr>
        <p:grpSpPr>
          <a:xfrm>
            <a:off x="7164994" y="4022770"/>
            <a:ext cx="1092956" cy="1019178"/>
            <a:chOff x="1202700" y="3560500"/>
            <a:chExt cx="164875" cy="153750"/>
          </a:xfrm>
        </p:grpSpPr>
        <p:sp>
          <p:nvSpPr>
            <p:cNvPr id="1079" name="Google Shape;1079;p26"/>
            <p:cNvSpPr/>
            <p:nvPr/>
          </p:nvSpPr>
          <p:spPr>
            <a:xfrm>
              <a:off x="1255550" y="3560500"/>
              <a:ext cx="55375" cy="153600"/>
            </a:xfrm>
            <a:custGeom>
              <a:rect b="b" l="l" r="r" t="t"/>
              <a:pathLst>
                <a:path extrusionOk="0" h="6144" w="2215">
                  <a:moveTo>
                    <a:pt x="975" y="0"/>
                  </a:moveTo>
                  <a:cubicBezTo>
                    <a:pt x="918" y="0"/>
                    <a:pt x="863" y="24"/>
                    <a:pt x="824" y="67"/>
                  </a:cubicBezTo>
                  <a:lnTo>
                    <a:pt x="812" y="79"/>
                  </a:lnTo>
                  <a:cubicBezTo>
                    <a:pt x="746" y="149"/>
                    <a:pt x="801" y="240"/>
                    <a:pt x="879" y="284"/>
                  </a:cubicBezTo>
                  <a:lnTo>
                    <a:pt x="879" y="284"/>
                  </a:lnTo>
                  <a:cubicBezTo>
                    <a:pt x="863" y="275"/>
                    <a:pt x="854" y="271"/>
                    <a:pt x="851" y="271"/>
                  </a:cubicBezTo>
                  <a:cubicBezTo>
                    <a:pt x="842" y="271"/>
                    <a:pt x="869" y="298"/>
                    <a:pt x="879" y="324"/>
                  </a:cubicBezTo>
                  <a:cubicBezTo>
                    <a:pt x="893" y="360"/>
                    <a:pt x="907" y="398"/>
                    <a:pt x="923" y="438"/>
                  </a:cubicBezTo>
                  <a:cubicBezTo>
                    <a:pt x="975" y="569"/>
                    <a:pt x="1031" y="699"/>
                    <a:pt x="1079" y="832"/>
                  </a:cubicBezTo>
                  <a:cubicBezTo>
                    <a:pt x="1182" y="1111"/>
                    <a:pt x="1198" y="1444"/>
                    <a:pt x="1154" y="1733"/>
                  </a:cubicBezTo>
                  <a:cubicBezTo>
                    <a:pt x="1107" y="2044"/>
                    <a:pt x="1107" y="2363"/>
                    <a:pt x="1156" y="2676"/>
                  </a:cubicBezTo>
                  <a:cubicBezTo>
                    <a:pt x="1202" y="2955"/>
                    <a:pt x="1400" y="3164"/>
                    <a:pt x="1577" y="3399"/>
                  </a:cubicBezTo>
                  <a:cubicBezTo>
                    <a:pt x="1738" y="3612"/>
                    <a:pt x="1677" y="3917"/>
                    <a:pt x="1627" y="4150"/>
                  </a:cubicBezTo>
                  <a:cubicBezTo>
                    <a:pt x="1587" y="4326"/>
                    <a:pt x="1535" y="4497"/>
                    <a:pt x="1471" y="4666"/>
                  </a:cubicBezTo>
                  <a:cubicBezTo>
                    <a:pt x="1477" y="4537"/>
                    <a:pt x="1469" y="4409"/>
                    <a:pt x="1445" y="4282"/>
                  </a:cubicBezTo>
                  <a:cubicBezTo>
                    <a:pt x="1370" y="3847"/>
                    <a:pt x="1007" y="3499"/>
                    <a:pt x="710" y="3142"/>
                  </a:cubicBezTo>
                  <a:cubicBezTo>
                    <a:pt x="527" y="2925"/>
                    <a:pt x="535" y="2706"/>
                    <a:pt x="592" y="2456"/>
                  </a:cubicBezTo>
                  <a:cubicBezTo>
                    <a:pt x="642" y="2241"/>
                    <a:pt x="806" y="2054"/>
                    <a:pt x="848" y="1835"/>
                  </a:cubicBezTo>
                  <a:cubicBezTo>
                    <a:pt x="905" y="1538"/>
                    <a:pt x="949" y="1083"/>
                    <a:pt x="616" y="880"/>
                  </a:cubicBezTo>
                  <a:cubicBezTo>
                    <a:pt x="593" y="867"/>
                    <a:pt x="568" y="861"/>
                    <a:pt x="543" y="861"/>
                  </a:cubicBezTo>
                  <a:cubicBezTo>
                    <a:pt x="447" y="861"/>
                    <a:pt x="351" y="944"/>
                    <a:pt x="387" y="1020"/>
                  </a:cubicBezTo>
                  <a:cubicBezTo>
                    <a:pt x="543" y="1358"/>
                    <a:pt x="443" y="1787"/>
                    <a:pt x="254" y="2100"/>
                  </a:cubicBezTo>
                  <a:cubicBezTo>
                    <a:pt x="42" y="2448"/>
                    <a:pt x="1" y="2863"/>
                    <a:pt x="204" y="3218"/>
                  </a:cubicBezTo>
                  <a:cubicBezTo>
                    <a:pt x="298" y="3385"/>
                    <a:pt x="465" y="3519"/>
                    <a:pt x="582" y="3674"/>
                  </a:cubicBezTo>
                  <a:cubicBezTo>
                    <a:pt x="736" y="3877"/>
                    <a:pt x="899" y="4081"/>
                    <a:pt x="957" y="4314"/>
                  </a:cubicBezTo>
                  <a:cubicBezTo>
                    <a:pt x="1053" y="4720"/>
                    <a:pt x="893" y="5121"/>
                    <a:pt x="1067" y="5521"/>
                  </a:cubicBezTo>
                  <a:cubicBezTo>
                    <a:pt x="1081" y="5557"/>
                    <a:pt x="1118" y="5574"/>
                    <a:pt x="1155" y="5574"/>
                  </a:cubicBezTo>
                  <a:cubicBezTo>
                    <a:pt x="1193" y="5574"/>
                    <a:pt x="1231" y="5556"/>
                    <a:pt x="1246" y="5521"/>
                  </a:cubicBezTo>
                  <a:cubicBezTo>
                    <a:pt x="1258" y="5495"/>
                    <a:pt x="1268" y="5472"/>
                    <a:pt x="1280" y="5446"/>
                  </a:cubicBezTo>
                  <a:lnTo>
                    <a:pt x="1280" y="5446"/>
                  </a:lnTo>
                  <a:cubicBezTo>
                    <a:pt x="1268" y="5785"/>
                    <a:pt x="1372" y="6143"/>
                    <a:pt x="1821" y="6143"/>
                  </a:cubicBezTo>
                  <a:cubicBezTo>
                    <a:pt x="1823" y="6143"/>
                    <a:pt x="1826" y="6143"/>
                    <a:pt x="1828" y="6143"/>
                  </a:cubicBezTo>
                  <a:cubicBezTo>
                    <a:pt x="1900" y="6143"/>
                    <a:pt x="1948" y="6081"/>
                    <a:pt x="1910" y="6032"/>
                  </a:cubicBezTo>
                  <a:cubicBezTo>
                    <a:pt x="1587" y="5599"/>
                    <a:pt x="1944" y="4989"/>
                    <a:pt x="2075" y="4545"/>
                  </a:cubicBezTo>
                  <a:cubicBezTo>
                    <a:pt x="2155" y="4274"/>
                    <a:pt x="2213" y="4005"/>
                    <a:pt x="2215" y="3724"/>
                  </a:cubicBezTo>
                  <a:cubicBezTo>
                    <a:pt x="2215" y="3437"/>
                    <a:pt x="2097" y="3232"/>
                    <a:pt x="1906" y="2994"/>
                  </a:cubicBezTo>
                  <a:cubicBezTo>
                    <a:pt x="1485" y="2466"/>
                    <a:pt x="1776" y="1799"/>
                    <a:pt x="1683" y="1215"/>
                  </a:cubicBezTo>
                  <a:cubicBezTo>
                    <a:pt x="1639" y="922"/>
                    <a:pt x="1545" y="639"/>
                    <a:pt x="1402" y="380"/>
                  </a:cubicBezTo>
                  <a:cubicBezTo>
                    <a:pt x="1326" y="240"/>
                    <a:pt x="1240" y="21"/>
                    <a:pt x="1019" y="5"/>
                  </a:cubicBezTo>
                  <a:cubicBezTo>
                    <a:pt x="1004" y="2"/>
                    <a:pt x="989" y="0"/>
                    <a:pt x="975" y="0"/>
                  </a:cubicBezTo>
                  <a:close/>
                </a:path>
              </a:pathLst>
            </a:custGeom>
            <a:solidFill>
              <a:schemeClr val="lt2"/>
            </a:solidFill>
            <a:ln>
              <a:noFill/>
            </a:ln>
            <a:effectLst>
              <a:outerShdw blurRad="114300" rotWithShape="0" algn="bl" dir="444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0" name="Google Shape;1080;p26"/>
            <p:cNvSpPr/>
            <p:nvPr/>
          </p:nvSpPr>
          <p:spPr>
            <a:xfrm>
              <a:off x="1202700" y="3566950"/>
              <a:ext cx="81375" cy="147300"/>
            </a:xfrm>
            <a:custGeom>
              <a:rect b="b" l="l" r="r" t="t"/>
              <a:pathLst>
                <a:path extrusionOk="0" h="5892" w="3255">
                  <a:moveTo>
                    <a:pt x="1469" y="1"/>
                  </a:moveTo>
                  <a:cubicBezTo>
                    <a:pt x="1419" y="1"/>
                    <a:pt x="1369" y="19"/>
                    <a:pt x="1339" y="60"/>
                  </a:cubicBezTo>
                  <a:cubicBezTo>
                    <a:pt x="1208" y="247"/>
                    <a:pt x="1130" y="471"/>
                    <a:pt x="1080" y="684"/>
                  </a:cubicBezTo>
                  <a:cubicBezTo>
                    <a:pt x="1023" y="931"/>
                    <a:pt x="997" y="1186"/>
                    <a:pt x="1005" y="1441"/>
                  </a:cubicBezTo>
                  <a:cubicBezTo>
                    <a:pt x="1013" y="1688"/>
                    <a:pt x="1092" y="1919"/>
                    <a:pt x="1222" y="2143"/>
                  </a:cubicBezTo>
                  <a:cubicBezTo>
                    <a:pt x="1353" y="2366"/>
                    <a:pt x="1577" y="2561"/>
                    <a:pt x="1674" y="2794"/>
                  </a:cubicBezTo>
                  <a:cubicBezTo>
                    <a:pt x="1778" y="3039"/>
                    <a:pt x="1716" y="3314"/>
                    <a:pt x="1678" y="3563"/>
                  </a:cubicBezTo>
                  <a:cubicBezTo>
                    <a:pt x="1648" y="3773"/>
                    <a:pt x="1668" y="3984"/>
                    <a:pt x="1740" y="4183"/>
                  </a:cubicBezTo>
                  <a:cubicBezTo>
                    <a:pt x="1523" y="4058"/>
                    <a:pt x="1351" y="3932"/>
                    <a:pt x="1224" y="3741"/>
                  </a:cubicBezTo>
                  <a:cubicBezTo>
                    <a:pt x="1086" y="3530"/>
                    <a:pt x="1150" y="3304"/>
                    <a:pt x="1084" y="3085"/>
                  </a:cubicBezTo>
                  <a:cubicBezTo>
                    <a:pt x="1025" y="2882"/>
                    <a:pt x="1062" y="2665"/>
                    <a:pt x="1013" y="2459"/>
                  </a:cubicBezTo>
                  <a:cubicBezTo>
                    <a:pt x="961" y="2240"/>
                    <a:pt x="815" y="2035"/>
                    <a:pt x="652" y="1858"/>
                  </a:cubicBezTo>
                  <a:cubicBezTo>
                    <a:pt x="544" y="1742"/>
                    <a:pt x="409" y="1620"/>
                    <a:pt x="225" y="1618"/>
                  </a:cubicBezTo>
                  <a:cubicBezTo>
                    <a:pt x="213" y="1615"/>
                    <a:pt x="201" y="1614"/>
                    <a:pt x="190" y="1614"/>
                  </a:cubicBezTo>
                  <a:cubicBezTo>
                    <a:pt x="73" y="1614"/>
                    <a:pt x="0" y="1759"/>
                    <a:pt x="122" y="1830"/>
                  </a:cubicBezTo>
                  <a:cubicBezTo>
                    <a:pt x="327" y="1949"/>
                    <a:pt x="431" y="2204"/>
                    <a:pt x="498" y="2388"/>
                  </a:cubicBezTo>
                  <a:cubicBezTo>
                    <a:pt x="576" y="2605"/>
                    <a:pt x="550" y="2812"/>
                    <a:pt x="570" y="3033"/>
                  </a:cubicBezTo>
                  <a:cubicBezTo>
                    <a:pt x="592" y="3255"/>
                    <a:pt x="600" y="3480"/>
                    <a:pt x="658" y="3695"/>
                  </a:cubicBezTo>
                  <a:cubicBezTo>
                    <a:pt x="714" y="3906"/>
                    <a:pt x="877" y="4100"/>
                    <a:pt x="1052" y="4261"/>
                  </a:cubicBezTo>
                  <a:cubicBezTo>
                    <a:pt x="1236" y="4430"/>
                    <a:pt x="1493" y="4530"/>
                    <a:pt x="1704" y="4675"/>
                  </a:cubicBezTo>
                  <a:cubicBezTo>
                    <a:pt x="1923" y="4825"/>
                    <a:pt x="1883" y="5080"/>
                    <a:pt x="1961" y="5285"/>
                  </a:cubicBezTo>
                  <a:cubicBezTo>
                    <a:pt x="2045" y="5503"/>
                    <a:pt x="2210" y="5680"/>
                    <a:pt x="2419" y="5780"/>
                  </a:cubicBezTo>
                  <a:cubicBezTo>
                    <a:pt x="2555" y="5844"/>
                    <a:pt x="2740" y="5892"/>
                    <a:pt x="2916" y="5892"/>
                  </a:cubicBezTo>
                  <a:cubicBezTo>
                    <a:pt x="3012" y="5892"/>
                    <a:pt x="3105" y="5877"/>
                    <a:pt x="3185" y="5843"/>
                  </a:cubicBezTo>
                  <a:cubicBezTo>
                    <a:pt x="3254" y="5813"/>
                    <a:pt x="3247" y="5740"/>
                    <a:pt x="3187" y="5708"/>
                  </a:cubicBezTo>
                  <a:cubicBezTo>
                    <a:pt x="2930" y="5572"/>
                    <a:pt x="2643" y="5542"/>
                    <a:pt x="2515" y="5291"/>
                  </a:cubicBezTo>
                  <a:cubicBezTo>
                    <a:pt x="2471" y="5194"/>
                    <a:pt x="2439" y="5092"/>
                    <a:pt x="2419" y="4986"/>
                  </a:cubicBezTo>
                  <a:lnTo>
                    <a:pt x="2419" y="4986"/>
                  </a:lnTo>
                  <a:cubicBezTo>
                    <a:pt x="2541" y="5150"/>
                    <a:pt x="2619" y="5343"/>
                    <a:pt x="2840" y="5443"/>
                  </a:cubicBezTo>
                  <a:cubicBezTo>
                    <a:pt x="2859" y="5451"/>
                    <a:pt x="2879" y="5455"/>
                    <a:pt x="2899" y="5455"/>
                  </a:cubicBezTo>
                  <a:cubicBezTo>
                    <a:pt x="2949" y="5455"/>
                    <a:pt x="2997" y="5430"/>
                    <a:pt x="3011" y="5389"/>
                  </a:cubicBezTo>
                  <a:cubicBezTo>
                    <a:pt x="3079" y="5198"/>
                    <a:pt x="2960" y="4960"/>
                    <a:pt x="2870" y="4783"/>
                  </a:cubicBezTo>
                  <a:cubicBezTo>
                    <a:pt x="2770" y="4590"/>
                    <a:pt x="2537" y="4454"/>
                    <a:pt x="2384" y="4289"/>
                  </a:cubicBezTo>
                  <a:cubicBezTo>
                    <a:pt x="2198" y="4088"/>
                    <a:pt x="2180" y="3803"/>
                    <a:pt x="2198" y="3563"/>
                  </a:cubicBezTo>
                  <a:cubicBezTo>
                    <a:pt x="2220" y="3298"/>
                    <a:pt x="2248" y="3067"/>
                    <a:pt x="2194" y="2802"/>
                  </a:cubicBezTo>
                  <a:cubicBezTo>
                    <a:pt x="2152" y="2595"/>
                    <a:pt x="2011" y="2422"/>
                    <a:pt x="1865" y="2252"/>
                  </a:cubicBezTo>
                  <a:cubicBezTo>
                    <a:pt x="1686" y="2043"/>
                    <a:pt x="1551" y="1822"/>
                    <a:pt x="1495" y="1573"/>
                  </a:cubicBezTo>
                  <a:cubicBezTo>
                    <a:pt x="1435" y="1316"/>
                    <a:pt x="1441" y="1021"/>
                    <a:pt x="1505" y="795"/>
                  </a:cubicBezTo>
                  <a:cubicBezTo>
                    <a:pt x="1571" y="572"/>
                    <a:pt x="1630" y="212"/>
                    <a:pt x="1630" y="122"/>
                  </a:cubicBezTo>
                  <a:cubicBezTo>
                    <a:pt x="1630" y="48"/>
                    <a:pt x="1549" y="1"/>
                    <a:pt x="1469" y="1"/>
                  </a:cubicBezTo>
                  <a:close/>
                </a:path>
              </a:pathLst>
            </a:custGeom>
            <a:solidFill>
              <a:schemeClr val="lt2"/>
            </a:solidFill>
            <a:ln>
              <a:noFill/>
            </a:ln>
            <a:effectLst>
              <a:outerShdw blurRad="114300" rotWithShape="0" algn="bl" dir="444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1" name="Google Shape;1081;p26"/>
            <p:cNvSpPr/>
            <p:nvPr/>
          </p:nvSpPr>
          <p:spPr>
            <a:xfrm>
              <a:off x="1305475" y="3569000"/>
              <a:ext cx="33700" cy="143525"/>
            </a:xfrm>
            <a:custGeom>
              <a:rect b="b" l="l" r="r" t="t"/>
              <a:pathLst>
                <a:path extrusionOk="0" h="5741" w="1348">
                  <a:moveTo>
                    <a:pt x="549" y="1"/>
                  </a:moveTo>
                  <a:cubicBezTo>
                    <a:pt x="477" y="1"/>
                    <a:pt x="402" y="40"/>
                    <a:pt x="391" y="116"/>
                  </a:cubicBezTo>
                  <a:cubicBezTo>
                    <a:pt x="349" y="399"/>
                    <a:pt x="220" y="680"/>
                    <a:pt x="146" y="959"/>
                  </a:cubicBezTo>
                  <a:cubicBezTo>
                    <a:pt x="84" y="1190"/>
                    <a:pt x="0" y="1453"/>
                    <a:pt x="14" y="1690"/>
                  </a:cubicBezTo>
                  <a:cubicBezTo>
                    <a:pt x="26" y="1895"/>
                    <a:pt x="138" y="2140"/>
                    <a:pt x="281" y="2308"/>
                  </a:cubicBezTo>
                  <a:cubicBezTo>
                    <a:pt x="485" y="2549"/>
                    <a:pt x="730" y="2790"/>
                    <a:pt x="774" y="3085"/>
                  </a:cubicBezTo>
                  <a:cubicBezTo>
                    <a:pt x="855" y="3635"/>
                    <a:pt x="407" y="4107"/>
                    <a:pt x="172" y="4599"/>
                  </a:cubicBezTo>
                  <a:cubicBezTo>
                    <a:pt x="70" y="4813"/>
                    <a:pt x="116" y="5126"/>
                    <a:pt x="182" y="5345"/>
                  </a:cubicBezTo>
                  <a:cubicBezTo>
                    <a:pt x="244" y="5546"/>
                    <a:pt x="469" y="5638"/>
                    <a:pt x="678" y="5729"/>
                  </a:cubicBezTo>
                  <a:cubicBezTo>
                    <a:pt x="696" y="5737"/>
                    <a:pt x="714" y="5741"/>
                    <a:pt x="731" y="5741"/>
                  </a:cubicBezTo>
                  <a:cubicBezTo>
                    <a:pt x="807" y="5741"/>
                    <a:pt x="869" y="5674"/>
                    <a:pt x="825" y="5614"/>
                  </a:cubicBezTo>
                  <a:cubicBezTo>
                    <a:pt x="554" y="5221"/>
                    <a:pt x="650" y="4793"/>
                    <a:pt x="875" y="4406"/>
                  </a:cubicBezTo>
                  <a:cubicBezTo>
                    <a:pt x="1003" y="4185"/>
                    <a:pt x="1144" y="3972"/>
                    <a:pt x="1240" y="3741"/>
                  </a:cubicBezTo>
                  <a:cubicBezTo>
                    <a:pt x="1348" y="3472"/>
                    <a:pt x="1328" y="3171"/>
                    <a:pt x="1266" y="2896"/>
                  </a:cubicBezTo>
                  <a:cubicBezTo>
                    <a:pt x="1160" y="2429"/>
                    <a:pt x="556" y="2126"/>
                    <a:pt x="505" y="1650"/>
                  </a:cubicBezTo>
                  <a:cubicBezTo>
                    <a:pt x="493" y="1548"/>
                    <a:pt x="558" y="1138"/>
                    <a:pt x="598" y="939"/>
                  </a:cubicBezTo>
                  <a:cubicBezTo>
                    <a:pt x="638" y="739"/>
                    <a:pt x="714" y="391"/>
                    <a:pt x="694" y="116"/>
                  </a:cubicBezTo>
                  <a:cubicBezTo>
                    <a:pt x="688" y="38"/>
                    <a:pt x="619" y="1"/>
                    <a:pt x="549" y="1"/>
                  </a:cubicBezTo>
                  <a:close/>
                </a:path>
              </a:pathLst>
            </a:custGeom>
            <a:solidFill>
              <a:schemeClr val="lt2"/>
            </a:solidFill>
            <a:ln>
              <a:noFill/>
            </a:ln>
            <a:effectLst>
              <a:outerShdw blurRad="114300" rotWithShape="0" algn="bl" dir="444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2" name="Google Shape;1082;p26"/>
            <p:cNvSpPr/>
            <p:nvPr/>
          </p:nvSpPr>
          <p:spPr>
            <a:xfrm>
              <a:off x="1332075" y="3592550"/>
              <a:ext cx="35500" cy="120450"/>
            </a:xfrm>
            <a:custGeom>
              <a:rect b="b" l="l" r="r" t="t"/>
              <a:pathLst>
                <a:path extrusionOk="0" h="4818" w="1420">
                  <a:moveTo>
                    <a:pt x="987" y="0"/>
                  </a:moveTo>
                  <a:cubicBezTo>
                    <a:pt x="909" y="0"/>
                    <a:pt x="833" y="33"/>
                    <a:pt x="816" y="106"/>
                  </a:cubicBezTo>
                  <a:cubicBezTo>
                    <a:pt x="772" y="288"/>
                    <a:pt x="634" y="457"/>
                    <a:pt x="533" y="620"/>
                  </a:cubicBezTo>
                  <a:cubicBezTo>
                    <a:pt x="405" y="822"/>
                    <a:pt x="313" y="989"/>
                    <a:pt x="305" y="1220"/>
                  </a:cubicBezTo>
                  <a:cubicBezTo>
                    <a:pt x="300" y="1433"/>
                    <a:pt x="425" y="1601"/>
                    <a:pt x="521" y="1792"/>
                  </a:cubicBezTo>
                  <a:cubicBezTo>
                    <a:pt x="618" y="1989"/>
                    <a:pt x="808" y="2205"/>
                    <a:pt x="824" y="2416"/>
                  </a:cubicBezTo>
                  <a:cubicBezTo>
                    <a:pt x="846" y="2673"/>
                    <a:pt x="700" y="2878"/>
                    <a:pt x="533" y="3088"/>
                  </a:cubicBezTo>
                  <a:cubicBezTo>
                    <a:pt x="375" y="3287"/>
                    <a:pt x="252" y="3488"/>
                    <a:pt x="174" y="3717"/>
                  </a:cubicBezTo>
                  <a:cubicBezTo>
                    <a:pt x="48" y="4084"/>
                    <a:pt x="1" y="4616"/>
                    <a:pt x="501" y="4807"/>
                  </a:cubicBezTo>
                  <a:cubicBezTo>
                    <a:pt x="520" y="4814"/>
                    <a:pt x="541" y="4818"/>
                    <a:pt x="563" y="4818"/>
                  </a:cubicBezTo>
                  <a:cubicBezTo>
                    <a:pt x="650" y="4818"/>
                    <a:pt x="740" y="4764"/>
                    <a:pt x="700" y="4686"/>
                  </a:cubicBezTo>
                  <a:cubicBezTo>
                    <a:pt x="531" y="4347"/>
                    <a:pt x="692" y="3845"/>
                    <a:pt x="883" y="3532"/>
                  </a:cubicBezTo>
                  <a:cubicBezTo>
                    <a:pt x="1001" y="3343"/>
                    <a:pt x="1182" y="3177"/>
                    <a:pt x="1274" y="2978"/>
                  </a:cubicBezTo>
                  <a:cubicBezTo>
                    <a:pt x="1378" y="2757"/>
                    <a:pt x="1419" y="2522"/>
                    <a:pt x="1376" y="2288"/>
                  </a:cubicBezTo>
                  <a:cubicBezTo>
                    <a:pt x="1342" y="2097"/>
                    <a:pt x="1188" y="1906"/>
                    <a:pt x="1085" y="1730"/>
                  </a:cubicBezTo>
                  <a:cubicBezTo>
                    <a:pt x="989" y="1567"/>
                    <a:pt x="852" y="1404"/>
                    <a:pt x="834" y="1220"/>
                  </a:cubicBezTo>
                  <a:cubicBezTo>
                    <a:pt x="816" y="1021"/>
                    <a:pt x="947" y="836"/>
                    <a:pt x="1037" y="656"/>
                  </a:cubicBezTo>
                  <a:cubicBezTo>
                    <a:pt x="1115" y="497"/>
                    <a:pt x="1176" y="317"/>
                    <a:pt x="1184" y="146"/>
                  </a:cubicBezTo>
                  <a:cubicBezTo>
                    <a:pt x="1190" y="54"/>
                    <a:pt x="1086" y="0"/>
                    <a:pt x="987" y="0"/>
                  </a:cubicBezTo>
                  <a:close/>
                </a:path>
              </a:pathLst>
            </a:custGeom>
            <a:solidFill>
              <a:schemeClr val="lt2"/>
            </a:solidFill>
            <a:ln>
              <a:noFill/>
            </a:ln>
            <a:effectLst>
              <a:outerShdw blurRad="114300" rotWithShape="0" algn="bl" dir="444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83" name="Google Shape;1083;p26"/>
          <p:cNvSpPr/>
          <p:nvPr/>
        </p:nvSpPr>
        <p:spPr>
          <a:xfrm>
            <a:off x="-28475" y="4124326"/>
            <a:ext cx="9172523" cy="1019177"/>
          </a:xfrm>
          <a:custGeom>
            <a:rect b="b" l="l" r="r" t="t"/>
            <a:pathLst>
              <a:path extrusionOk="0" h="7284" w="47339">
                <a:moveTo>
                  <a:pt x="47338" y="0"/>
                </a:moveTo>
                <a:cubicBezTo>
                  <a:pt x="41495" y="1092"/>
                  <a:pt x="43542" y="3505"/>
                  <a:pt x="39036" y="3880"/>
                </a:cubicBezTo>
                <a:cubicBezTo>
                  <a:pt x="38673" y="3910"/>
                  <a:pt x="38339" y="3924"/>
                  <a:pt x="38027" y="3924"/>
                </a:cubicBezTo>
                <a:cubicBezTo>
                  <a:pt x="34521" y="3924"/>
                  <a:pt x="33945" y="2170"/>
                  <a:pt x="29318" y="2170"/>
                </a:cubicBezTo>
                <a:cubicBezTo>
                  <a:pt x="29036" y="2170"/>
                  <a:pt x="28738" y="2176"/>
                  <a:pt x="28424" y="2190"/>
                </a:cubicBezTo>
                <a:cubicBezTo>
                  <a:pt x="22506" y="2451"/>
                  <a:pt x="21495" y="4356"/>
                  <a:pt x="14347" y="4661"/>
                </a:cubicBezTo>
                <a:cubicBezTo>
                  <a:pt x="13564" y="4695"/>
                  <a:pt x="12872" y="4710"/>
                  <a:pt x="12254" y="4710"/>
                </a:cubicBezTo>
                <a:cubicBezTo>
                  <a:pt x="7234" y="4710"/>
                  <a:pt x="7113" y="3676"/>
                  <a:pt x="2870" y="2710"/>
                </a:cubicBezTo>
                <a:cubicBezTo>
                  <a:pt x="1924" y="2499"/>
                  <a:pt x="965" y="2346"/>
                  <a:pt x="1" y="2252"/>
                </a:cubicBezTo>
                <a:lnTo>
                  <a:pt x="1" y="7284"/>
                </a:lnTo>
                <a:lnTo>
                  <a:pt x="47338" y="7284"/>
                </a:lnTo>
                <a:lnTo>
                  <a:pt x="47338" y="0"/>
                </a:lnTo>
                <a:close/>
              </a:path>
            </a:pathLst>
          </a:custGeom>
          <a:solidFill>
            <a:schemeClr val="lt2"/>
          </a:solidFill>
          <a:ln>
            <a:noFill/>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84" name="Google Shape;1084;p26"/>
          <p:cNvGrpSpPr/>
          <p:nvPr/>
        </p:nvGrpSpPr>
        <p:grpSpPr>
          <a:xfrm>
            <a:off x="2645299" y="4392607"/>
            <a:ext cx="863216" cy="750904"/>
            <a:chOff x="608900" y="3614050"/>
            <a:chExt cx="136425" cy="118675"/>
          </a:xfrm>
        </p:grpSpPr>
        <p:sp>
          <p:nvSpPr>
            <p:cNvPr id="1085" name="Google Shape;1085;p26"/>
            <p:cNvSpPr/>
            <p:nvPr/>
          </p:nvSpPr>
          <p:spPr>
            <a:xfrm>
              <a:off x="672650" y="3622225"/>
              <a:ext cx="72675" cy="110500"/>
            </a:xfrm>
            <a:custGeom>
              <a:rect b="b" l="l" r="r" t="t"/>
              <a:pathLst>
                <a:path extrusionOk="0" h="4420" w="2907">
                  <a:moveTo>
                    <a:pt x="2269" y="0"/>
                  </a:moveTo>
                  <a:cubicBezTo>
                    <a:pt x="2248" y="0"/>
                    <a:pt x="2226" y="6"/>
                    <a:pt x="2205" y="19"/>
                  </a:cubicBezTo>
                  <a:cubicBezTo>
                    <a:pt x="2025" y="131"/>
                    <a:pt x="1870" y="290"/>
                    <a:pt x="1736" y="452"/>
                  </a:cubicBezTo>
                  <a:cubicBezTo>
                    <a:pt x="1583" y="641"/>
                    <a:pt x="1447" y="846"/>
                    <a:pt x="1336" y="1064"/>
                  </a:cubicBezTo>
                  <a:cubicBezTo>
                    <a:pt x="1232" y="1269"/>
                    <a:pt x="1174" y="1496"/>
                    <a:pt x="1164" y="1727"/>
                  </a:cubicBezTo>
                  <a:cubicBezTo>
                    <a:pt x="1154" y="1960"/>
                    <a:pt x="1218" y="2201"/>
                    <a:pt x="1180" y="2431"/>
                  </a:cubicBezTo>
                  <a:cubicBezTo>
                    <a:pt x="1138" y="2672"/>
                    <a:pt x="969" y="2883"/>
                    <a:pt x="827" y="3078"/>
                  </a:cubicBezTo>
                  <a:cubicBezTo>
                    <a:pt x="712" y="3240"/>
                    <a:pt x="630" y="3425"/>
                    <a:pt x="586" y="3620"/>
                  </a:cubicBezTo>
                  <a:cubicBezTo>
                    <a:pt x="493" y="3441"/>
                    <a:pt x="431" y="3274"/>
                    <a:pt x="431" y="3070"/>
                  </a:cubicBezTo>
                  <a:cubicBezTo>
                    <a:pt x="431" y="2845"/>
                    <a:pt x="580" y="2678"/>
                    <a:pt x="636" y="2472"/>
                  </a:cubicBezTo>
                  <a:cubicBezTo>
                    <a:pt x="688" y="2281"/>
                    <a:pt x="814" y="2112"/>
                    <a:pt x="873" y="1922"/>
                  </a:cubicBezTo>
                  <a:cubicBezTo>
                    <a:pt x="937" y="1721"/>
                    <a:pt x="931" y="1498"/>
                    <a:pt x="899" y="1293"/>
                  </a:cubicBezTo>
                  <a:cubicBezTo>
                    <a:pt x="877" y="1159"/>
                    <a:pt x="837" y="1010"/>
                    <a:pt x="712" y="944"/>
                  </a:cubicBezTo>
                  <a:cubicBezTo>
                    <a:pt x="694" y="926"/>
                    <a:pt x="671" y="918"/>
                    <a:pt x="649" y="918"/>
                  </a:cubicBezTo>
                  <a:cubicBezTo>
                    <a:pt x="575" y="918"/>
                    <a:pt x="498" y="1000"/>
                    <a:pt x="543" y="1085"/>
                  </a:cubicBezTo>
                  <a:cubicBezTo>
                    <a:pt x="632" y="1257"/>
                    <a:pt x="584" y="1508"/>
                    <a:pt x="548" y="1683"/>
                  </a:cubicBezTo>
                  <a:cubicBezTo>
                    <a:pt x="503" y="1893"/>
                    <a:pt x="389" y="2058"/>
                    <a:pt x="301" y="2251"/>
                  </a:cubicBezTo>
                  <a:cubicBezTo>
                    <a:pt x="216" y="2445"/>
                    <a:pt x="118" y="2636"/>
                    <a:pt x="58" y="2835"/>
                  </a:cubicBezTo>
                  <a:cubicBezTo>
                    <a:pt x="0" y="3032"/>
                    <a:pt x="24" y="3252"/>
                    <a:pt x="72" y="3447"/>
                  </a:cubicBezTo>
                  <a:cubicBezTo>
                    <a:pt x="122" y="3652"/>
                    <a:pt x="254" y="3826"/>
                    <a:pt x="335" y="4021"/>
                  </a:cubicBezTo>
                  <a:cubicBezTo>
                    <a:pt x="389" y="4156"/>
                    <a:pt x="343" y="4288"/>
                    <a:pt x="295" y="4419"/>
                  </a:cubicBezTo>
                  <a:lnTo>
                    <a:pt x="1095" y="4419"/>
                  </a:lnTo>
                  <a:cubicBezTo>
                    <a:pt x="1085" y="4258"/>
                    <a:pt x="1011" y="4097"/>
                    <a:pt x="985" y="3937"/>
                  </a:cubicBezTo>
                  <a:cubicBezTo>
                    <a:pt x="1011" y="3891"/>
                    <a:pt x="1041" y="3848"/>
                    <a:pt x="1071" y="3806"/>
                  </a:cubicBezTo>
                  <a:cubicBezTo>
                    <a:pt x="1206" y="3622"/>
                    <a:pt x="1409" y="3499"/>
                    <a:pt x="1601" y="3373"/>
                  </a:cubicBezTo>
                  <a:cubicBezTo>
                    <a:pt x="1750" y="3276"/>
                    <a:pt x="1926" y="3212"/>
                    <a:pt x="2061" y="3098"/>
                  </a:cubicBezTo>
                  <a:cubicBezTo>
                    <a:pt x="2350" y="2855"/>
                    <a:pt x="2494" y="2484"/>
                    <a:pt x="2488" y="2120"/>
                  </a:cubicBezTo>
                  <a:cubicBezTo>
                    <a:pt x="2482" y="1791"/>
                    <a:pt x="2587" y="1392"/>
                    <a:pt x="2838" y="1149"/>
                  </a:cubicBezTo>
                  <a:cubicBezTo>
                    <a:pt x="2907" y="1084"/>
                    <a:pt x="2848" y="954"/>
                    <a:pt x="2756" y="954"/>
                  </a:cubicBezTo>
                  <a:cubicBezTo>
                    <a:pt x="2749" y="954"/>
                    <a:pt x="2742" y="954"/>
                    <a:pt x="2735" y="956"/>
                  </a:cubicBezTo>
                  <a:cubicBezTo>
                    <a:pt x="2412" y="1028"/>
                    <a:pt x="2256" y="1432"/>
                    <a:pt x="2175" y="1703"/>
                  </a:cubicBezTo>
                  <a:cubicBezTo>
                    <a:pt x="2113" y="1906"/>
                    <a:pt x="2153" y="2118"/>
                    <a:pt x="2099" y="2319"/>
                  </a:cubicBezTo>
                  <a:cubicBezTo>
                    <a:pt x="2037" y="2550"/>
                    <a:pt x="1951" y="2741"/>
                    <a:pt x="1732" y="2873"/>
                  </a:cubicBezTo>
                  <a:cubicBezTo>
                    <a:pt x="1575" y="2967"/>
                    <a:pt x="1411" y="3054"/>
                    <a:pt x="1256" y="3154"/>
                  </a:cubicBezTo>
                  <a:cubicBezTo>
                    <a:pt x="1366" y="2979"/>
                    <a:pt x="1465" y="2817"/>
                    <a:pt x="1537" y="2614"/>
                  </a:cubicBezTo>
                  <a:cubicBezTo>
                    <a:pt x="1603" y="2427"/>
                    <a:pt x="1585" y="2233"/>
                    <a:pt x="1561" y="2040"/>
                  </a:cubicBezTo>
                  <a:cubicBezTo>
                    <a:pt x="1533" y="1803"/>
                    <a:pt x="1541" y="1570"/>
                    <a:pt x="1617" y="1343"/>
                  </a:cubicBezTo>
                  <a:cubicBezTo>
                    <a:pt x="1694" y="1105"/>
                    <a:pt x="1818" y="884"/>
                    <a:pt x="1981" y="695"/>
                  </a:cubicBezTo>
                  <a:cubicBezTo>
                    <a:pt x="2129" y="527"/>
                    <a:pt x="2338" y="246"/>
                    <a:pt x="2378" y="171"/>
                  </a:cubicBezTo>
                  <a:cubicBezTo>
                    <a:pt x="2422" y="90"/>
                    <a:pt x="2352" y="0"/>
                    <a:pt x="2269" y="0"/>
                  </a:cubicBezTo>
                  <a:close/>
                </a:path>
              </a:pathLst>
            </a:custGeom>
            <a:solidFill>
              <a:schemeClr val="accent1"/>
            </a:solidFill>
            <a:ln>
              <a:noFill/>
            </a:ln>
            <a:effectLst>
              <a:outerShdw blurRad="114300" rotWithShape="0" algn="bl" dir="444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6" name="Google Shape;1086;p26"/>
            <p:cNvSpPr/>
            <p:nvPr/>
          </p:nvSpPr>
          <p:spPr>
            <a:xfrm>
              <a:off x="635825" y="3614050"/>
              <a:ext cx="47100" cy="118675"/>
            </a:xfrm>
            <a:custGeom>
              <a:rect b="b" l="l" r="r" t="t"/>
              <a:pathLst>
                <a:path extrusionOk="0" h="4747" w="1884">
                  <a:moveTo>
                    <a:pt x="124" y="1"/>
                  </a:moveTo>
                  <a:cubicBezTo>
                    <a:pt x="61" y="1"/>
                    <a:pt x="1" y="46"/>
                    <a:pt x="11" y="129"/>
                  </a:cubicBezTo>
                  <a:cubicBezTo>
                    <a:pt x="45" y="390"/>
                    <a:pt x="164" y="703"/>
                    <a:pt x="230" y="884"/>
                  </a:cubicBezTo>
                  <a:cubicBezTo>
                    <a:pt x="296" y="1066"/>
                    <a:pt x="417" y="1438"/>
                    <a:pt x="427" y="1534"/>
                  </a:cubicBezTo>
                  <a:cubicBezTo>
                    <a:pt x="471" y="1986"/>
                    <a:pt x="59" y="2347"/>
                    <a:pt x="59" y="2795"/>
                  </a:cubicBezTo>
                  <a:cubicBezTo>
                    <a:pt x="59" y="3061"/>
                    <a:pt x="96" y="3344"/>
                    <a:pt x="228" y="3579"/>
                  </a:cubicBezTo>
                  <a:cubicBezTo>
                    <a:pt x="342" y="3782"/>
                    <a:pt x="489" y="3963"/>
                    <a:pt x="627" y="4153"/>
                  </a:cubicBezTo>
                  <a:cubicBezTo>
                    <a:pt x="760" y="4336"/>
                    <a:pt x="866" y="4535"/>
                    <a:pt x="909" y="4746"/>
                  </a:cubicBezTo>
                  <a:lnTo>
                    <a:pt x="1378" y="4746"/>
                  </a:lnTo>
                  <a:cubicBezTo>
                    <a:pt x="1312" y="4515"/>
                    <a:pt x="1236" y="4286"/>
                    <a:pt x="1196" y="4051"/>
                  </a:cubicBezTo>
                  <a:cubicBezTo>
                    <a:pt x="1157" y="3830"/>
                    <a:pt x="1109" y="3541"/>
                    <a:pt x="1234" y="3340"/>
                  </a:cubicBezTo>
                  <a:cubicBezTo>
                    <a:pt x="1372" y="3116"/>
                    <a:pt x="1527" y="2919"/>
                    <a:pt x="1563" y="2654"/>
                  </a:cubicBezTo>
                  <a:cubicBezTo>
                    <a:pt x="1603" y="2359"/>
                    <a:pt x="1603" y="2058"/>
                    <a:pt x="1565" y="1761"/>
                  </a:cubicBezTo>
                  <a:cubicBezTo>
                    <a:pt x="1529" y="1488"/>
                    <a:pt x="1543" y="1173"/>
                    <a:pt x="1623" y="908"/>
                  </a:cubicBezTo>
                  <a:cubicBezTo>
                    <a:pt x="1661" y="785"/>
                    <a:pt x="1705" y="659"/>
                    <a:pt x="1746" y="536"/>
                  </a:cubicBezTo>
                  <a:cubicBezTo>
                    <a:pt x="1758" y="500"/>
                    <a:pt x="1770" y="464"/>
                    <a:pt x="1780" y="428"/>
                  </a:cubicBezTo>
                  <a:cubicBezTo>
                    <a:pt x="1788" y="402"/>
                    <a:pt x="1809" y="377"/>
                    <a:pt x="1802" y="377"/>
                  </a:cubicBezTo>
                  <a:cubicBezTo>
                    <a:pt x="1799" y="377"/>
                    <a:pt x="1793" y="380"/>
                    <a:pt x="1780" y="388"/>
                  </a:cubicBezTo>
                  <a:cubicBezTo>
                    <a:pt x="1840" y="348"/>
                    <a:pt x="1884" y="261"/>
                    <a:pt x="1834" y="195"/>
                  </a:cubicBezTo>
                  <a:lnTo>
                    <a:pt x="1824" y="183"/>
                  </a:lnTo>
                  <a:cubicBezTo>
                    <a:pt x="1797" y="144"/>
                    <a:pt x="1751" y="121"/>
                    <a:pt x="1704" y="121"/>
                  </a:cubicBezTo>
                  <a:cubicBezTo>
                    <a:pt x="1693" y="121"/>
                    <a:pt x="1682" y="122"/>
                    <a:pt x="1671" y="125"/>
                  </a:cubicBezTo>
                  <a:cubicBezTo>
                    <a:pt x="1497" y="139"/>
                    <a:pt x="1432" y="348"/>
                    <a:pt x="1372" y="478"/>
                  </a:cubicBezTo>
                  <a:cubicBezTo>
                    <a:pt x="1258" y="729"/>
                    <a:pt x="1183" y="996"/>
                    <a:pt x="1151" y="1271"/>
                  </a:cubicBezTo>
                  <a:cubicBezTo>
                    <a:pt x="1077" y="1823"/>
                    <a:pt x="1304" y="2455"/>
                    <a:pt x="975" y="2953"/>
                  </a:cubicBezTo>
                  <a:cubicBezTo>
                    <a:pt x="836" y="3164"/>
                    <a:pt x="746" y="3345"/>
                    <a:pt x="736" y="3589"/>
                  </a:cubicBezTo>
                  <a:cubicBezTo>
                    <a:pt x="597" y="3381"/>
                    <a:pt x="487" y="3160"/>
                    <a:pt x="471" y="2907"/>
                  </a:cubicBezTo>
                  <a:cubicBezTo>
                    <a:pt x="455" y="2626"/>
                    <a:pt x="601" y="2369"/>
                    <a:pt x="714" y="2118"/>
                  </a:cubicBezTo>
                  <a:cubicBezTo>
                    <a:pt x="796" y="1943"/>
                    <a:pt x="840" y="1699"/>
                    <a:pt x="812" y="1508"/>
                  </a:cubicBezTo>
                  <a:cubicBezTo>
                    <a:pt x="780" y="1285"/>
                    <a:pt x="670" y="1050"/>
                    <a:pt x="583" y="843"/>
                  </a:cubicBezTo>
                  <a:cubicBezTo>
                    <a:pt x="477" y="593"/>
                    <a:pt x="326" y="348"/>
                    <a:pt x="244" y="89"/>
                  </a:cubicBezTo>
                  <a:cubicBezTo>
                    <a:pt x="225" y="29"/>
                    <a:pt x="174" y="1"/>
                    <a:pt x="124" y="1"/>
                  </a:cubicBezTo>
                  <a:close/>
                </a:path>
              </a:pathLst>
            </a:custGeom>
            <a:solidFill>
              <a:schemeClr val="accent1"/>
            </a:solidFill>
            <a:ln>
              <a:noFill/>
            </a:ln>
            <a:effectLst>
              <a:outerShdw blurRad="114300" rotWithShape="0" algn="bl" dir="444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7" name="Google Shape;1087;p26"/>
            <p:cNvSpPr/>
            <p:nvPr/>
          </p:nvSpPr>
          <p:spPr>
            <a:xfrm>
              <a:off x="608900" y="3642125"/>
              <a:ext cx="44350" cy="90550"/>
            </a:xfrm>
            <a:custGeom>
              <a:rect b="b" l="l" r="r" t="t"/>
              <a:pathLst>
                <a:path extrusionOk="0" h="3622" w="1774">
                  <a:moveTo>
                    <a:pt x="187" y="0"/>
                  </a:moveTo>
                  <a:cubicBezTo>
                    <a:pt x="97" y="0"/>
                    <a:pt x="1" y="75"/>
                    <a:pt x="30" y="172"/>
                  </a:cubicBezTo>
                  <a:cubicBezTo>
                    <a:pt x="81" y="331"/>
                    <a:pt x="159" y="483"/>
                    <a:pt x="261" y="616"/>
                  </a:cubicBezTo>
                  <a:cubicBezTo>
                    <a:pt x="370" y="766"/>
                    <a:pt x="514" y="913"/>
                    <a:pt x="546" y="1101"/>
                  </a:cubicBezTo>
                  <a:cubicBezTo>
                    <a:pt x="576" y="1272"/>
                    <a:pt x="508" y="1447"/>
                    <a:pt x="470" y="1615"/>
                  </a:cubicBezTo>
                  <a:cubicBezTo>
                    <a:pt x="432" y="1792"/>
                    <a:pt x="358" y="1997"/>
                    <a:pt x="376" y="2179"/>
                  </a:cubicBezTo>
                  <a:cubicBezTo>
                    <a:pt x="402" y="2402"/>
                    <a:pt x="484" y="2613"/>
                    <a:pt x="613" y="2796"/>
                  </a:cubicBezTo>
                  <a:cubicBezTo>
                    <a:pt x="729" y="2964"/>
                    <a:pt x="906" y="3083"/>
                    <a:pt x="1038" y="3237"/>
                  </a:cubicBezTo>
                  <a:cubicBezTo>
                    <a:pt x="1138" y="3356"/>
                    <a:pt x="1225" y="3484"/>
                    <a:pt x="1295" y="3621"/>
                  </a:cubicBezTo>
                  <a:lnTo>
                    <a:pt x="1773" y="3621"/>
                  </a:lnTo>
                  <a:cubicBezTo>
                    <a:pt x="1735" y="3504"/>
                    <a:pt x="1684" y="3392"/>
                    <a:pt x="1624" y="3285"/>
                  </a:cubicBezTo>
                  <a:cubicBezTo>
                    <a:pt x="1512" y="3091"/>
                    <a:pt x="1371" y="2918"/>
                    <a:pt x="1207" y="2769"/>
                  </a:cubicBezTo>
                  <a:cubicBezTo>
                    <a:pt x="1030" y="2605"/>
                    <a:pt x="873" y="2442"/>
                    <a:pt x="829" y="2201"/>
                  </a:cubicBezTo>
                  <a:cubicBezTo>
                    <a:pt x="793" y="2003"/>
                    <a:pt x="888" y="1770"/>
                    <a:pt x="916" y="1573"/>
                  </a:cubicBezTo>
                  <a:cubicBezTo>
                    <a:pt x="946" y="1382"/>
                    <a:pt x="1004" y="1206"/>
                    <a:pt x="948" y="1009"/>
                  </a:cubicBezTo>
                  <a:cubicBezTo>
                    <a:pt x="890" y="800"/>
                    <a:pt x="783" y="660"/>
                    <a:pt x="639" y="497"/>
                  </a:cubicBezTo>
                  <a:cubicBezTo>
                    <a:pt x="524" y="365"/>
                    <a:pt x="378" y="232"/>
                    <a:pt x="305" y="72"/>
                  </a:cubicBezTo>
                  <a:cubicBezTo>
                    <a:pt x="281" y="21"/>
                    <a:pt x="235" y="0"/>
                    <a:pt x="187" y="0"/>
                  </a:cubicBezTo>
                  <a:close/>
                </a:path>
              </a:pathLst>
            </a:custGeom>
            <a:solidFill>
              <a:schemeClr val="accent1"/>
            </a:solidFill>
            <a:ln>
              <a:noFill/>
            </a:ln>
            <a:effectLst>
              <a:outerShdw blurRad="114300" rotWithShape="0" algn="bl" dir="444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88" name="Google Shape;1088;p26"/>
          <p:cNvGrpSpPr/>
          <p:nvPr/>
        </p:nvGrpSpPr>
        <p:grpSpPr>
          <a:xfrm rot="-1263713">
            <a:off x="8393288" y="2664723"/>
            <a:ext cx="2013110" cy="1729949"/>
            <a:chOff x="935150" y="3506300"/>
            <a:chExt cx="174400" cy="149875"/>
          </a:xfrm>
        </p:grpSpPr>
        <p:sp>
          <p:nvSpPr>
            <p:cNvPr id="1089" name="Google Shape;1089;p26"/>
            <p:cNvSpPr/>
            <p:nvPr/>
          </p:nvSpPr>
          <p:spPr>
            <a:xfrm>
              <a:off x="935150" y="3518000"/>
              <a:ext cx="26825" cy="112200"/>
            </a:xfrm>
            <a:custGeom>
              <a:rect b="b" l="l" r="r" t="t"/>
              <a:pathLst>
                <a:path extrusionOk="0" h="4488" w="1073">
                  <a:moveTo>
                    <a:pt x="676" y="0"/>
                  </a:moveTo>
                  <a:cubicBezTo>
                    <a:pt x="599" y="0"/>
                    <a:pt x="519" y="67"/>
                    <a:pt x="539" y="139"/>
                  </a:cubicBezTo>
                  <a:cubicBezTo>
                    <a:pt x="630" y="470"/>
                    <a:pt x="499" y="864"/>
                    <a:pt x="302" y="1145"/>
                  </a:cubicBezTo>
                  <a:cubicBezTo>
                    <a:pt x="82" y="1454"/>
                    <a:pt x="1" y="1843"/>
                    <a:pt x="130" y="2193"/>
                  </a:cubicBezTo>
                  <a:cubicBezTo>
                    <a:pt x="190" y="2359"/>
                    <a:pt x="316" y="2496"/>
                    <a:pt x="397" y="2654"/>
                  </a:cubicBezTo>
                  <a:cubicBezTo>
                    <a:pt x="503" y="2855"/>
                    <a:pt x="618" y="3060"/>
                    <a:pt x="640" y="3286"/>
                  </a:cubicBezTo>
                  <a:cubicBezTo>
                    <a:pt x="674" y="3676"/>
                    <a:pt x="495" y="4039"/>
                    <a:pt x="593" y="4431"/>
                  </a:cubicBezTo>
                  <a:cubicBezTo>
                    <a:pt x="602" y="4469"/>
                    <a:pt x="635" y="4488"/>
                    <a:pt x="669" y="4488"/>
                  </a:cubicBezTo>
                  <a:cubicBezTo>
                    <a:pt x="699" y="4488"/>
                    <a:pt x="728" y="4474"/>
                    <a:pt x="744" y="4445"/>
                  </a:cubicBezTo>
                  <a:cubicBezTo>
                    <a:pt x="943" y="4089"/>
                    <a:pt x="1073" y="3696"/>
                    <a:pt x="1057" y="3294"/>
                  </a:cubicBezTo>
                  <a:cubicBezTo>
                    <a:pt x="1043" y="2879"/>
                    <a:pt x="778" y="2520"/>
                    <a:pt x="567" y="2162"/>
                  </a:cubicBezTo>
                  <a:cubicBezTo>
                    <a:pt x="439" y="1942"/>
                    <a:pt x="471" y="1737"/>
                    <a:pt x="547" y="1506"/>
                  </a:cubicBezTo>
                  <a:cubicBezTo>
                    <a:pt x="614" y="1307"/>
                    <a:pt x="774" y="1145"/>
                    <a:pt x="836" y="942"/>
                  </a:cubicBezTo>
                  <a:cubicBezTo>
                    <a:pt x="917" y="667"/>
                    <a:pt x="1007" y="244"/>
                    <a:pt x="748" y="25"/>
                  </a:cubicBezTo>
                  <a:cubicBezTo>
                    <a:pt x="727" y="8"/>
                    <a:pt x="702" y="0"/>
                    <a:pt x="676" y="0"/>
                  </a:cubicBezTo>
                  <a:close/>
                </a:path>
              </a:pathLst>
            </a:custGeom>
            <a:solidFill>
              <a:schemeClr val="accent1"/>
            </a:solidFill>
            <a:ln>
              <a:noFill/>
            </a:ln>
            <a:effectLst>
              <a:outerShdw blurRad="114300" rotWithShape="0" algn="bl" dir="444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0" name="Google Shape;1090;p26"/>
            <p:cNvSpPr/>
            <p:nvPr/>
          </p:nvSpPr>
          <p:spPr>
            <a:xfrm>
              <a:off x="996275" y="3524150"/>
              <a:ext cx="51350" cy="132025"/>
            </a:xfrm>
            <a:custGeom>
              <a:rect b="b" l="l" r="r" t="t"/>
              <a:pathLst>
                <a:path extrusionOk="0" h="5281" w="2054">
                  <a:moveTo>
                    <a:pt x="1784" y="0"/>
                  </a:moveTo>
                  <a:cubicBezTo>
                    <a:pt x="1779" y="0"/>
                    <a:pt x="1775" y="0"/>
                    <a:pt x="1771" y="0"/>
                  </a:cubicBezTo>
                  <a:cubicBezTo>
                    <a:pt x="1543" y="12"/>
                    <a:pt x="1661" y="369"/>
                    <a:pt x="1661" y="403"/>
                  </a:cubicBezTo>
                  <a:cubicBezTo>
                    <a:pt x="1657" y="523"/>
                    <a:pt x="1657" y="640"/>
                    <a:pt x="1649" y="760"/>
                  </a:cubicBezTo>
                  <a:cubicBezTo>
                    <a:pt x="1635" y="1013"/>
                    <a:pt x="1543" y="1288"/>
                    <a:pt x="1418" y="1515"/>
                  </a:cubicBezTo>
                  <a:cubicBezTo>
                    <a:pt x="1282" y="1756"/>
                    <a:pt x="1183" y="2017"/>
                    <a:pt x="1119" y="2286"/>
                  </a:cubicBezTo>
                  <a:cubicBezTo>
                    <a:pt x="1061" y="2525"/>
                    <a:pt x="1141" y="2741"/>
                    <a:pt x="1197" y="2972"/>
                  </a:cubicBezTo>
                  <a:cubicBezTo>
                    <a:pt x="1246" y="3181"/>
                    <a:pt x="1103" y="3418"/>
                    <a:pt x="993" y="3598"/>
                  </a:cubicBezTo>
                  <a:cubicBezTo>
                    <a:pt x="856" y="3821"/>
                    <a:pt x="678" y="4024"/>
                    <a:pt x="523" y="4237"/>
                  </a:cubicBezTo>
                  <a:cubicBezTo>
                    <a:pt x="338" y="4486"/>
                    <a:pt x="1" y="5132"/>
                    <a:pt x="507" y="5277"/>
                  </a:cubicBezTo>
                  <a:cubicBezTo>
                    <a:pt x="514" y="5279"/>
                    <a:pt x="521" y="5280"/>
                    <a:pt x="528" y="5280"/>
                  </a:cubicBezTo>
                  <a:cubicBezTo>
                    <a:pt x="572" y="5280"/>
                    <a:pt x="611" y="5245"/>
                    <a:pt x="603" y="5202"/>
                  </a:cubicBezTo>
                  <a:cubicBezTo>
                    <a:pt x="503" y="4777"/>
                    <a:pt x="959" y="4355"/>
                    <a:pt x="1197" y="4022"/>
                  </a:cubicBezTo>
                  <a:cubicBezTo>
                    <a:pt x="1344" y="3817"/>
                    <a:pt x="1474" y="3609"/>
                    <a:pt x="1563" y="3378"/>
                  </a:cubicBezTo>
                  <a:cubicBezTo>
                    <a:pt x="1657" y="3143"/>
                    <a:pt x="1633" y="2952"/>
                    <a:pt x="1569" y="2713"/>
                  </a:cubicBezTo>
                  <a:cubicBezTo>
                    <a:pt x="1428" y="2189"/>
                    <a:pt x="1854" y="1706"/>
                    <a:pt x="1972" y="1206"/>
                  </a:cubicBezTo>
                  <a:cubicBezTo>
                    <a:pt x="2034" y="963"/>
                    <a:pt x="2054" y="710"/>
                    <a:pt x="2032" y="459"/>
                  </a:cubicBezTo>
                  <a:cubicBezTo>
                    <a:pt x="2020" y="332"/>
                    <a:pt x="1999" y="0"/>
                    <a:pt x="1784" y="0"/>
                  </a:cubicBezTo>
                  <a:close/>
                </a:path>
              </a:pathLst>
            </a:custGeom>
            <a:solidFill>
              <a:schemeClr val="accent1"/>
            </a:solidFill>
            <a:ln>
              <a:noFill/>
            </a:ln>
            <a:effectLst>
              <a:outerShdw blurRad="114300" rotWithShape="0" algn="bl" dir="444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1" name="Google Shape;1091;p26"/>
            <p:cNvSpPr/>
            <p:nvPr/>
          </p:nvSpPr>
          <p:spPr>
            <a:xfrm>
              <a:off x="963800" y="3506300"/>
              <a:ext cx="52000" cy="142200"/>
            </a:xfrm>
            <a:custGeom>
              <a:rect b="b" l="l" r="r" t="t"/>
              <a:pathLst>
                <a:path extrusionOk="0" h="5688" w="2080">
                  <a:moveTo>
                    <a:pt x="585" y="1"/>
                  </a:moveTo>
                  <a:cubicBezTo>
                    <a:pt x="510" y="1"/>
                    <a:pt x="435" y="58"/>
                    <a:pt x="449" y="135"/>
                  </a:cubicBezTo>
                  <a:cubicBezTo>
                    <a:pt x="463" y="218"/>
                    <a:pt x="573" y="547"/>
                    <a:pt x="664" y="750"/>
                  </a:cubicBezTo>
                  <a:cubicBezTo>
                    <a:pt x="760" y="980"/>
                    <a:pt x="806" y="1229"/>
                    <a:pt x="800" y="1478"/>
                  </a:cubicBezTo>
                  <a:cubicBezTo>
                    <a:pt x="792" y="1715"/>
                    <a:pt x="714" y="1940"/>
                    <a:pt x="598" y="2155"/>
                  </a:cubicBezTo>
                  <a:cubicBezTo>
                    <a:pt x="503" y="2331"/>
                    <a:pt x="413" y="2508"/>
                    <a:pt x="411" y="2707"/>
                  </a:cubicBezTo>
                  <a:cubicBezTo>
                    <a:pt x="409" y="2960"/>
                    <a:pt x="471" y="3176"/>
                    <a:pt x="531" y="3419"/>
                  </a:cubicBezTo>
                  <a:cubicBezTo>
                    <a:pt x="584" y="3642"/>
                    <a:pt x="616" y="3909"/>
                    <a:pt x="493" y="4120"/>
                  </a:cubicBezTo>
                  <a:cubicBezTo>
                    <a:pt x="391" y="4292"/>
                    <a:pt x="216" y="4445"/>
                    <a:pt x="164" y="4638"/>
                  </a:cubicBezTo>
                  <a:cubicBezTo>
                    <a:pt x="118" y="4812"/>
                    <a:pt x="56" y="5049"/>
                    <a:pt x="144" y="5220"/>
                  </a:cubicBezTo>
                  <a:cubicBezTo>
                    <a:pt x="164" y="5253"/>
                    <a:pt x="200" y="5271"/>
                    <a:pt x="237" y="5271"/>
                  </a:cubicBezTo>
                  <a:cubicBezTo>
                    <a:pt x="258" y="5271"/>
                    <a:pt x="279" y="5265"/>
                    <a:pt x="298" y="5252"/>
                  </a:cubicBezTo>
                  <a:cubicBezTo>
                    <a:pt x="467" y="5133"/>
                    <a:pt x="501" y="4945"/>
                    <a:pt x="577" y="4778"/>
                  </a:cubicBezTo>
                  <a:lnTo>
                    <a:pt x="577" y="4778"/>
                  </a:lnTo>
                  <a:cubicBezTo>
                    <a:pt x="577" y="4877"/>
                    <a:pt x="567" y="4977"/>
                    <a:pt x="545" y="5073"/>
                  </a:cubicBezTo>
                  <a:cubicBezTo>
                    <a:pt x="479" y="5322"/>
                    <a:pt x="244" y="5384"/>
                    <a:pt x="50" y="5539"/>
                  </a:cubicBezTo>
                  <a:cubicBezTo>
                    <a:pt x="1" y="5575"/>
                    <a:pt x="15" y="5651"/>
                    <a:pt x="72" y="5667"/>
                  </a:cubicBezTo>
                  <a:cubicBezTo>
                    <a:pt x="118" y="5681"/>
                    <a:pt x="168" y="5688"/>
                    <a:pt x="218" y="5688"/>
                  </a:cubicBezTo>
                  <a:cubicBezTo>
                    <a:pt x="391" y="5688"/>
                    <a:pt x="579" y="5612"/>
                    <a:pt x="704" y="5521"/>
                  </a:cubicBezTo>
                  <a:cubicBezTo>
                    <a:pt x="867" y="5396"/>
                    <a:pt x="977" y="5210"/>
                    <a:pt x="1007" y="5005"/>
                  </a:cubicBezTo>
                  <a:cubicBezTo>
                    <a:pt x="1041" y="4804"/>
                    <a:pt x="967" y="4573"/>
                    <a:pt x="1127" y="4407"/>
                  </a:cubicBezTo>
                  <a:cubicBezTo>
                    <a:pt x="1280" y="4248"/>
                    <a:pt x="1479" y="4124"/>
                    <a:pt x="1607" y="3945"/>
                  </a:cubicBezTo>
                  <a:cubicBezTo>
                    <a:pt x="1726" y="3773"/>
                    <a:pt x="1832" y="3572"/>
                    <a:pt x="1846" y="3369"/>
                  </a:cubicBezTo>
                  <a:cubicBezTo>
                    <a:pt x="1858" y="3162"/>
                    <a:pt x="1828" y="2946"/>
                    <a:pt x="1810" y="2739"/>
                  </a:cubicBezTo>
                  <a:cubicBezTo>
                    <a:pt x="1792" y="2534"/>
                    <a:pt x="1736" y="2339"/>
                    <a:pt x="1768" y="2127"/>
                  </a:cubicBezTo>
                  <a:cubicBezTo>
                    <a:pt x="1794" y="1948"/>
                    <a:pt x="1838" y="1697"/>
                    <a:pt x="1993" y="1561"/>
                  </a:cubicBezTo>
                  <a:cubicBezTo>
                    <a:pt x="2080" y="1487"/>
                    <a:pt x="2006" y="1367"/>
                    <a:pt x="1914" y="1367"/>
                  </a:cubicBezTo>
                  <a:cubicBezTo>
                    <a:pt x="1900" y="1367"/>
                    <a:pt x="1886" y="1370"/>
                    <a:pt x="1872" y="1376"/>
                  </a:cubicBezTo>
                  <a:cubicBezTo>
                    <a:pt x="1718" y="1400"/>
                    <a:pt x="1623" y="1528"/>
                    <a:pt x="1553" y="1649"/>
                  </a:cubicBezTo>
                  <a:cubicBezTo>
                    <a:pt x="1443" y="1832"/>
                    <a:pt x="1356" y="2042"/>
                    <a:pt x="1346" y="2251"/>
                  </a:cubicBezTo>
                  <a:cubicBezTo>
                    <a:pt x="1338" y="2450"/>
                    <a:pt x="1406" y="2650"/>
                    <a:pt x="1388" y="2847"/>
                  </a:cubicBezTo>
                  <a:cubicBezTo>
                    <a:pt x="1370" y="3060"/>
                    <a:pt x="1459" y="3263"/>
                    <a:pt x="1378" y="3475"/>
                  </a:cubicBezTo>
                  <a:cubicBezTo>
                    <a:pt x="1302" y="3670"/>
                    <a:pt x="1178" y="3807"/>
                    <a:pt x="1017" y="3949"/>
                  </a:cubicBezTo>
                  <a:cubicBezTo>
                    <a:pt x="1043" y="3752"/>
                    <a:pt x="1025" y="3550"/>
                    <a:pt x="967" y="3361"/>
                  </a:cubicBezTo>
                  <a:cubicBezTo>
                    <a:pt x="893" y="3134"/>
                    <a:pt x="798" y="2881"/>
                    <a:pt x="844" y="2642"/>
                  </a:cubicBezTo>
                  <a:cubicBezTo>
                    <a:pt x="889" y="2410"/>
                    <a:pt x="1043" y="2203"/>
                    <a:pt x="1119" y="1980"/>
                  </a:cubicBezTo>
                  <a:cubicBezTo>
                    <a:pt x="1194" y="1761"/>
                    <a:pt x="1218" y="1528"/>
                    <a:pt x="1188" y="1298"/>
                  </a:cubicBezTo>
                  <a:cubicBezTo>
                    <a:pt x="1152" y="1059"/>
                    <a:pt x="1091" y="824"/>
                    <a:pt x="1001" y="597"/>
                  </a:cubicBezTo>
                  <a:cubicBezTo>
                    <a:pt x="923" y="404"/>
                    <a:pt x="824" y="204"/>
                    <a:pt x="682" y="43"/>
                  </a:cubicBezTo>
                  <a:cubicBezTo>
                    <a:pt x="656" y="13"/>
                    <a:pt x="620" y="1"/>
                    <a:pt x="585" y="1"/>
                  </a:cubicBezTo>
                  <a:close/>
                </a:path>
              </a:pathLst>
            </a:custGeom>
            <a:solidFill>
              <a:schemeClr val="accent1"/>
            </a:solidFill>
            <a:ln>
              <a:noFill/>
            </a:ln>
            <a:effectLst>
              <a:outerShdw blurRad="114300" rotWithShape="0" algn="bl" dir="444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2" name="Google Shape;1092;p26"/>
            <p:cNvSpPr/>
            <p:nvPr/>
          </p:nvSpPr>
          <p:spPr>
            <a:xfrm>
              <a:off x="1034275" y="3538575"/>
              <a:ext cx="75275" cy="112400"/>
            </a:xfrm>
            <a:custGeom>
              <a:rect b="b" l="l" r="r" t="t"/>
              <a:pathLst>
                <a:path extrusionOk="0" h="4496" w="3011">
                  <a:moveTo>
                    <a:pt x="2220" y="0"/>
                  </a:moveTo>
                  <a:cubicBezTo>
                    <a:pt x="1976" y="0"/>
                    <a:pt x="2038" y="335"/>
                    <a:pt x="1972" y="545"/>
                  </a:cubicBezTo>
                  <a:cubicBezTo>
                    <a:pt x="1915" y="725"/>
                    <a:pt x="1755" y="930"/>
                    <a:pt x="1614" y="1038"/>
                  </a:cubicBezTo>
                  <a:cubicBezTo>
                    <a:pt x="1440" y="1169"/>
                    <a:pt x="1257" y="1293"/>
                    <a:pt x="1101" y="1444"/>
                  </a:cubicBezTo>
                  <a:cubicBezTo>
                    <a:pt x="920" y="1620"/>
                    <a:pt x="815" y="1855"/>
                    <a:pt x="749" y="2082"/>
                  </a:cubicBezTo>
                  <a:cubicBezTo>
                    <a:pt x="635" y="2465"/>
                    <a:pt x="928" y="2863"/>
                    <a:pt x="775" y="3240"/>
                  </a:cubicBezTo>
                  <a:cubicBezTo>
                    <a:pt x="735" y="3317"/>
                    <a:pt x="689" y="3391"/>
                    <a:pt x="639" y="3463"/>
                  </a:cubicBezTo>
                  <a:cubicBezTo>
                    <a:pt x="494" y="3586"/>
                    <a:pt x="348" y="3754"/>
                    <a:pt x="302" y="3927"/>
                  </a:cubicBezTo>
                  <a:cubicBezTo>
                    <a:pt x="207" y="4057"/>
                    <a:pt x="101" y="4214"/>
                    <a:pt x="35" y="4358"/>
                  </a:cubicBezTo>
                  <a:cubicBezTo>
                    <a:pt x="0" y="4438"/>
                    <a:pt x="68" y="4496"/>
                    <a:pt x="139" y="4496"/>
                  </a:cubicBezTo>
                  <a:cubicBezTo>
                    <a:pt x="178" y="4496"/>
                    <a:pt x="217" y="4480"/>
                    <a:pt x="243" y="4441"/>
                  </a:cubicBezTo>
                  <a:cubicBezTo>
                    <a:pt x="284" y="4382"/>
                    <a:pt x="330" y="4324"/>
                    <a:pt x="380" y="4268"/>
                  </a:cubicBezTo>
                  <a:cubicBezTo>
                    <a:pt x="401" y="4283"/>
                    <a:pt x="427" y="4291"/>
                    <a:pt x="453" y="4291"/>
                  </a:cubicBezTo>
                  <a:cubicBezTo>
                    <a:pt x="490" y="4291"/>
                    <a:pt x="523" y="4274"/>
                    <a:pt x="532" y="4234"/>
                  </a:cubicBezTo>
                  <a:cubicBezTo>
                    <a:pt x="591" y="3957"/>
                    <a:pt x="922" y="3680"/>
                    <a:pt x="1181" y="3541"/>
                  </a:cubicBezTo>
                  <a:cubicBezTo>
                    <a:pt x="1339" y="3455"/>
                    <a:pt x="1524" y="3405"/>
                    <a:pt x="1671" y="3306"/>
                  </a:cubicBezTo>
                  <a:cubicBezTo>
                    <a:pt x="1831" y="3202"/>
                    <a:pt x="1962" y="3058"/>
                    <a:pt x="2054" y="2889"/>
                  </a:cubicBezTo>
                  <a:cubicBezTo>
                    <a:pt x="2124" y="2753"/>
                    <a:pt x="2124" y="2576"/>
                    <a:pt x="2144" y="2429"/>
                  </a:cubicBezTo>
                  <a:cubicBezTo>
                    <a:pt x="2166" y="2291"/>
                    <a:pt x="2162" y="2140"/>
                    <a:pt x="2237" y="2014"/>
                  </a:cubicBezTo>
                  <a:cubicBezTo>
                    <a:pt x="2321" y="1877"/>
                    <a:pt x="2484" y="1799"/>
                    <a:pt x="2622" y="1711"/>
                  </a:cubicBezTo>
                  <a:cubicBezTo>
                    <a:pt x="2744" y="1636"/>
                    <a:pt x="2855" y="1540"/>
                    <a:pt x="2947" y="1428"/>
                  </a:cubicBezTo>
                  <a:cubicBezTo>
                    <a:pt x="3011" y="1348"/>
                    <a:pt x="2920" y="1249"/>
                    <a:pt x="2830" y="1249"/>
                  </a:cubicBezTo>
                  <a:cubicBezTo>
                    <a:pt x="2801" y="1249"/>
                    <a:pt x="2773" y="1258"/>
                    <a:pt x="2750" y="1281"/>
                  </a:cubicBezTo>
                  <a:cubicBezTo>
                    <a:pt x="2640" y="1384"/>
                    <a:pt x="2479" y="1452"/>
                    <a:pt x="2343" y="1524"/>
                  </a:cubicBezTo>
                  <a:cubicBezTo>
                    <a:pt x="2174" y="1614"/>
                    <a:pt x="2040" y="1693"/>
                    <a:pt x="1928" y="1841"/>
                  </a:cubicBezTo>
                  <a:cubicBezTo>
                    <a:pt x="1823" y="1978"/>
                    <a:pt x="1821" y="2130"/>
                    <a:pt x="1785" y="2285"/>
                  </a:cubicBezTo>
                  <a:cubicBezTo>
                    <a:pt x="1751" y="2445"/>
                    <a:pt x="1761" y="2648"/>
                    <a:pt x="1671" y="2791"/>
                  </a:cubicBezTo>
                  <a:cubicBezTo>
                    <a:pt x="1562" y="2967"/>
                    <a:pt x="1382" y="3052"/>
                    <a:pt x="1189" y="3134"/>
                  </a:cubicBezTo>
                  <a:cubicBezTo>
                    <a:pt x="1207" y="3023"/>
                    <a:pt x="1207" y="2911"/>
                    <a:pt x="1189" y="2799"/>
                  </a:cubicBezTo>
                  <a:cubicBezTo>
                    <a:pt x="1143" y="2560"/>
                    <a:pt x="1074" y="2309"/>
                    <a:pt x="1159" y="2072"/>
                  </a:cubicBezTo>
                  <a:cubicBezTo>
                    <a:pt x="1321" y="1630"/>
                    <a:pt x="1815" y="1394"/>
                    <a:pt x="2172" y="1084"/>
                  </a:cubicBezTo>
                  <a:cubicBezTo>
                    <a:pt x="2325" y="948"/>
                    <a:pt x="2421" y="697"/>
                    <a:pt x="2461" y="514"/>
                  </a:cubicBezTo>
                  <a:cubicBezTo>
                    <a:pt x="2498" y="342"/>
                    <a:pt x="2516" y="23"/>
                    <a:pt x="2243" y="1"/>
                  </a:cubicBezTo>
                  <a:cubicBezTo>
                    <a:pt x="2235" y="1"/>
                    <a:pt x="2227" y="0"/>
                    <a:pt x="2220" y="0"/>
                  </a:cubicBezTo>
                  <a:close/>
                </a:path>
              </a:pathLst>
            </a:custGeom>
            <a:solidFill>
              <a:schemeClr val="accent1"/>
            </a:solidFill>
            <a:ln>
              <a:noFill/>
            </a:ln>
            <a:effectLst>
              <a:outerShdw blurRad="114300" rotWithShape="0" algn="bl" dir="444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93" name="Google Shape;1093;p26"/>
          <p:cNvSpPr/>
          <p:nvPr/>
        </p:nvSpPr>
        <p:spPr>
          <a:xfrm>
            <a:off x="-28450" y="4191225"/>
            <a:ext cx="9172555" cy="952279"/>
          </a:xfrm>
          <a:custGeom>
            <a:rect b="b" l="l" r="r" t="t"/>
            <a:pathLst>
              <a:path extrusionOk="0" h="7047" w="47341">
                <a:moveTo>
                  <a:pt x="47340" y="0"/>
                </a:moveTo>
                <a:cubicBezTo>
                  <a:pt x="42057" y="1379"/>
                  <a:pt x="43929" y="4538"/>
                  <a:pt x="39971" y="5022"/>
                </a:cubicBezTo>
                <a:cubicBezTo>
                  <a:pt x="39656" y="5061"/>
                  <a:pt x="39366" y="5078"/>
                  <a:pt x="39095" y="5078"/>
                </a:cubicBezTo>
                <a:cubicBezTo>
                  <a:pt x="36048" y="5078"/>
                  <a:pt x="35548" y="2826"/>
                  <a:pt x="31520" y="2826"/>
                </a:cubicBezTo>
                <a:cubicBezTo>
                  <a:pt x="31276" y="2826"/>
                  <a:pt x="31019" y="2834"/>
                  <a:pt x="30748" y="2852"/>
                </a:cubicBezTo>
                <a:cubicBezTo>
                  <a:pt x="25603" y="3187"/>
                  <a:pt x="24724" y="5634"/>
                  <a:pt x="18512" y="6024"/>
                </a:cubicBezTo>
                <a:cubicBezTo>
                  <a:pt x="17835" y="6067"/>
                  <a:pt x="17236" y="6087"/>
                  <a:pt x="16701" y="6087"/>
                </a:cubicBezTo>
                <a:cubicBezTo>
                  <a:pt x="12329" y="6087"/>
                  <a:pt x="12225" y="4759"/>
                  <a:pt x="8534" y="3519"/>
                </a:cubicBezTo>
                <a:cubicBezTo>
                  <a:pt x="6718" y="2909"/>
                  <a:pt x="4854" y="2738"/>
                  <a:pt x="3334" y="2738"/>
                </a:cubicBezTo>
                <a:cubicBezTo>
                  <a:pt x="1386" y="2738"/>
                  <a:pt x="1" y="3019"/>
                  <a:pt x="1" y="3019"/>
                </a:cubicBezTo>
                <a:lnTo>
                  <a:pt x="1" y="7047"/>
                </a:lnTo>
                <a:lnTo>
                  <a:pt x="47340" y="7047"/>
                </a:lnTo>
                <a:lnTo>
                  <a:pt x="47340" y="0"/>
                </a:lnTo>
                <a:close/>
              </a:path>
            </a:pathLst>
          </a:custGeom>
          <a:solidFill>
            <a:schemeClr val="accent1"/>
          </a:solidFill>
          <a:ln>
            <a:noFill/>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4" name="Google Shape;1094;p26"/>
          <p:cNvSpPr txBox="1"/>
          <p:nvPr>
            <p:ph type="title"/>
          </p:nvPr>
        </p:nvSpPr>
        <p:spPr>
          <a:xfrm>
            <a:off x="1575450" y="2276463"/>
            <a:ext cx="5993100" cy="1357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50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095" name="Google Shape;1095;p26"/>
          <p:cNvSpPr txBox="1"/>
          <p:nvPr>
            <p:ph idx="2" type="title"/>
          </p:nvPr>
        </p:nvSpPr>
        <p:spPr>
          <a:xfrm>
            <a:off x="3845702" y="666650"/>
            <a:ext cx="1452600" cy="1357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6000"/>
              <a:buNone/>
              <a:defRPr sz="6000">
                <a:solidFill>
                  <a:schemeClr val="dk1"/>
                </a:solidFill>
              </a:defRPr>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
        <p:nvSpPr>
          <p:cNvPr id="1096" name="Google Shape;1096;p26"/>
          <p:cNvSpPr txBox="1"/>
          <p:nvPr>
            <p:ph idx="1" type="subTitle"/>
          </p:nvPr>
        </p:nvSpPr>
        <p:spPr>
          <a:xfrm>
            <a:off x="1895100" y="3746813"/>
            <a:ext cx="5353800" cy="485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600">
                <a:highlight>
                  <a:schemeClr val="accent1"/>
                </a:highlight>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1097" name="Shape 1097"/>
        <p:cNvGrpSpPr/>
        <p:nvPr/>
      </p:nvGrpSpPr>
      <p:grpSpPr>
        <a:xfrm>
          <a:off x="0" y="0"/>
          <a:ext cx="0" cy="0"/>
          <a:chOff x="0" y="0"/>
          <a:chExt cx="0" cy="0"/>
        </a:xfrm>
      </p:grpSpPr>
      <p:sp>
        <p:nvSpPr>
          <p:cNvPr id="1098" name="Google Shape;1098;p27"/>
          <p:cNvSpPr txBox="1"/>
          <p:nvPr>
            <p:ph type="title"/>
          </p:nvPr>
        </p:nvSpPr>
        <p:spPr>
          <a:xfrm>
            <a:off x="1567025" y="693650"/>
            <a:ext cx="6009900" cy="1301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000"/>
              <a:buNone/>
              <a:defRPr sz="8500"/>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1099" name="Google Shape;1099;p27"/>
          <p:cNvSpPr txBox="1"/>
          <p:nvPr>
            <p:ph idx="1" type="subTitle"/>
          </p:nvPr>
        </p:nvSpPr>
        <p:spPr>
          <a:xfrm>
            <a:off x="1561775" y="2030000"/>
            <a:ext cx="6009900" cy="1058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100" name="Google Shape;1100;p27"/>
          <p:cNvSpPr txBox="1"/>
          <p:nvPr/>
        </p:nvSpPr>
        <p:spPr>
          <a:xfrm>
            <a:off x="2099100" y="3052550"/>
            <a:ext cx="4945800" cy="5562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300"/>
              </a:spcBef>
              <a:spcAft>
                <a:spcPts val="0"/>
              </a:spcAft>
              <a:buClr>
                <a:srgbClr val="000000"/>
              </a:buClr>
              <a:buSzPts val="1200"/>
              <a:buFont typeface="Arial"/>
              <a:buNone/>
            </a:pPr>
            <a:r>
              <a:rPr b="1" i="0" lang="en" sz="1200" u="none" cap="none" strike="noStrike">
                <a:solidFill>
                  <a:schemeClr val="dk1"/>
                </a:solidFill>
                <a:latin typeface="Arial"/>
                <a:ea typeface="Arial"/>
                <a:cs typeface="Arial"/>
                <a:sym typeface="Arial"/>
              </a:rPr>
              <a:t>CREDITS:</a:t>
            </a:r>
            <a:r>
              <a:rPr b="0" i="0" lang="en" sz="1200" u="none" cap="none" strike="noStrike">
                <a:solidFill>
                  <a:schemeClr val="dk1"/>
                </a:solidFill>
                <a:latin typeface="Arial"/>
                <a:ea typeface="Arial"/>
                <a:cs typeface="Arial"/>
                <a:sym typeface="Arial"/>
              </a:rPr>
              <a:t> This presentation template was created by </a:t>
            </a:r>
            <a:r>
              <a:rPr b="1" i="0" lang="en" sz="1200" u="sng" cap="none" strike="noStrike">
                <a:solidFill>
                  <a:schemeClr val="hlink"/>
                </a:solidFill>
                <a:latin typeface="Arial"/>
                <a:ea typeface="Arial"/>
                <a:cs typeface="Arial"/>
                <a:sym typeface="Arial"/>
                <a:hlinkClick r:id="rId2"/>
              </a:rPr>
              <a:t>Slidesgo</a:t>
            </a:r>
            <a:r>
              <a:rPr b="0" i="0" lang="en" sz="1200" u="none" cap="none" strike="noStrike">
                <a:solidFill>
                  <a:schemeClr val="dk1"/>
                </a:solidFill>
                <a:latin typeface="Arial"/>
                <a:ea typeface="Arial"/>
                <a:cs typeface="Arial"/>
                <a:sym typeface="Arial"/>
              </a:rPr>
              <a:t>, and includes icons by </a:t>
            </a:r>
            <a:r>
              <a:rPr b="1" i="0" lang="en" sz="1200" u="sng" cap="none" strike="noStrike">
                <a:solidFill>
                  <a:schemeClr val="hlink"/>
                </a:solidFill>
                <a:latin typeface="Arial"/>
                <a:ea typeface="Arial"/>
                <a:cs typeface="Arial"/>
                <a:sym typeface="Arial"/>
                <a:hlinkClick r:id="rId3"/>
              </a:rPr>
              <a:t>Flaticon</a:t>
            </a:r>
            <a:r>
              <a:rPr b="0" i="0" lang="en" sz="1200" u="none" cap="none" strike="noStrike">
                <a:solidFill>
                  <a:schemeClr val="dk1"/>
                </a:solidFill>
                <a:latin typeface="Arial"/>
                <a:ea typeface="Arial"/>
                <a:cs typeface="Arial"/>
                <a:sym typeface="Arial"/>
              </a:rPr>
              <a:t>, and infographics &amp; images by </a:t>
            </a:r>
            <a:r>
              <a:rPr b="1" i="0" lang="en" sz="1200" u="sng" cap="none" strike="noStrike">
                <a:solidFill>
                  <a:schemeClr val="hlink"/>
                </a:solidFill>
                <a:latin typeface="Arial"/>
                <a:ea typeface="Arial"/>
                <a:cs typeface="Arial"/>
                <a:sym typeface="Arial"/>
                <a:hlinkClick r:id="rId4"/>
              </a:rPr>
              <a:t>Freepik</a:t>
            </a:r>
            <a:r>
              <a:rPr b="0" i="0" lang="en" sz="1200" u="sng" cap="none" strike="noStrike">
                <a:solidFill>
                  <a:schemeClr val="dk1"/>
                </a:solidFill>
                <a:latin typeface="Arial"/>
                <a:ea typeface="Arial"/>
                <a:cs typeface="Arial"/>
                <a:sym typeface="Arial"/>
              </a:rPr>
              <a:t> </a:t>
            </a:r>
            <a:endParaRPr b="1" i="0" sz="1200" u="sng" cap="none" strike="noStrike">
              <a:solidFill>
                <a:schemeClr val="dk1"/>
              </a:solidFill>
              <a:latin typeface="Arial"/>
              <a:ea typeface="Arial"/>
              <a:cs typeface="Arial"/>
              <a:sym typeface="Arial"/>
            </a:endParaRPr>
          </a:p>
        </p:txBody>
      </p:sp>
      <p:grpSp>
        <p:nvGrpSpPr>
          <p:cNvPr id="1101" name="Google Shape;1101;p27"/>
          <p:cNvGrpSpPr/>
          <p:nvPr/>
        </p:nvGrpSpPr>
        <p:grpSpPr>
          <a:xfrm rot="480718">
            <a:off x="236890" y="3696490"/>
            <a:ext cx="952191" cy="1006453"/>
            <a:chOff x="287700" y="3530125"/>
            <a:chExt cx="114450" cy="120975"/>
          </a:xfrm>
        </p:grpSpPr>
        <p:sp>
          <p:nvSpPr>
            <p:cNvPr id="1102" name="Google Shape;1102;p27"/>
            <p:cNvSpPr/>
            <p:nvPr/>
          </p:nvSpPr>
          <p:spPr>
            <a:xfrm>
              <a:off x="353400" y="3530125"/>
              <a:ext cx="48750" cy="106225"/>
            </a:xfrm>
            <a:custGeom>
              <a:rect b="b" l="l" r="r" t="t"/>
              <a:pathLst>
                <a:path extrusionOk="0" h="4249" w="1950">
                  <a:moveTo>
                    <a:pt x="1129" y="0"/>
                  </a:moveTo>
                  <a:cubicBezTo>
                    <a:pt x="1102" y="0"/>
                    <a:pt x="1076" y="10"/>
                    <a:pt x="1057" y="33"/>
                  </a:cubicBezTo>
                  <a:cubicBezTo>
                    <a:pt x="949" y="152"/>
                    <a:pt x="873" y="302"/>
                    <a:pt x="813" y="447"/>
                  </a:cubicBezTo>
                  <a:cubicBezTo>
                    <a:pt x="748" y="614"/>
                    <a:pt x="700" y="790"/>
                    <a:pt x="674" y="969"/>
                  </a:cubicBezTo>
                  <a:cubicBezTo>
                    <a:pt x="650" y="1141"/>
                    <a:pt x="668" y="1316"/>
                    <a:pt x="726" y="1479"/>
                  </a:cubicBezTo>
                  <a:cubicBezTo>
                    <a:pt x="782" y="1647"/>
                    <a:pt x="899" y="1800"/>
                    <a:pt x="933" y="1972"/>
                  </a:cubicBezTo>
                  <a:cubicBezTo>
                    <a:pt x="969" y="2151"/>
                    <a:pt x="895" y="2340"/>
                    <a:pt x="841" y="2510"/>
                  </a:cubicBezTo>
                  <a:cubicBezTo>
                    <a:pt x="796" y="2651"/>
                    <a:pt x="784" y="2803"/>
                    <a:pt x="804" y="2948"/>
                  </a:cubicBezTo>
                  <a:cubicBezTo>
                    <a:pt x="682" y="2844"/>
                    <a:pt x="588" y="2741"/>
                    <a:pt x="531" y="2595"/>
                  </a:cubicBezTo>
                  <a:cubicBezTo>
                    <a:pt x="469" y="2438"/>
                    <a:pt x="536" y="2284"/>
                    <a:pt x="523" y="2125"/>
                  </a:cubicBezTo>
                  <a:cubicBezTo>
                    <a:pt x="509" y="1978"/>
                    <a:pt x="560" y="1830"/>
                    <a:pt x="554" y="1683"/>
                  </a:cubicBezTo>
                  <a:cubicBezTo>
                    <a:pt x="546" y="1525"/>
                    <a:pt x="481" y="1368"/>
                    <a:pt x="399" y="1230"/>
                  </a:cubicBezTo>
                  <a:cubicBezTo>
                    <a:pt x="345" y="1141"/>
                    <a:pt x="273" y="1045"/>
                    <a:pt x="156" y="1029"/>
                  </a:cubicBezTo>
                  <a:cubicBezTo>
                    <a:pt x="145" y="1024"/>
                    <a:pt x="134" y="1022"/>
                    <a:pt x="124" y="1022"/>
                  </a:cubicBezTo>
                  <a:cubicBezTo>
                    <a:pt x="56" y="1022"/>
                    <a:pt x="0" y="1111"/>
                    <a:pt x="64" y="1166"/>
                  </a:cubicBezTo>
                  <a:cubicBezTo>
                    <a:pt x="182" y="1266"/>
                    <a:pt x="214" y="1455"/>
                    <a:pt x="236" y="1591"/>
                  </a:cubicBezTo>
                  <a:cubicBezTo>
                    <a:pt x="259" y="1748"/>
                    <a:pt x="216" y="1892"/>
                    <a:pt x="202" y="2047"/>
                  </a:cubicBezTo>
                  <a:cubicBezTo>
                    <a:pt x="188" y="2205"/>
                    <a:pt x="168" y="2362"/>
                    <a:pt x="178" y="2518"/>
                  </a:cubicBezTo>
                  <a:cubicBezTo>
                    <a:pt x="188" y="2673"/>
                    <a:pt x="267" y="2818"/>
                    <a:pt x="357" y="2946"/>
                  </a:cubicBezTo>
                  <a:cubicBezTo>
                    <a:pt x="455" y="3080"/>
                    <a:pt x="604" y="3173"/>
                    <a:pt x="722" y="3291"/>
                  </a:cubicBezTo>
                  <a:cubicBezTo>
                    <a:pt x="841" y="3416"/>
                    <a:pt x="786" y="3588"/>
                    <a:pt x="809" y="3739"/>
                  </a:cubicBezTo>
                  <a:cubicBezTo>
                    <a:pt x="833" y="3895"/>
                    <a:pt x="917" y="4032"/>
                    <a:pt x="1041" y="4124"/>
                  </a:cubicBezTo>
                  <a:cubicBezTo>
                    <a:pt x="1135" y="4192"/>
                    <a:pt x="1277" y="4249"/>
                    <a:pt x="1408" y="4249"/>
                  </a:cubicBezTo>
                  <a:cubicBezTo>
                    <a:pt x="1446" y="4249"/>
                    <a:pt x="1482" y="4244"/>
                    <a:pt x="1517" y="4233"/>
                  </a:cubicBezTo>
                  <a:cubicBezTo>
                    <a:pt x="1561" y="4221"/>
                    <a:pt x="1571" y="4164"/>
                    <a:pt x="1535" y="4140"/>
                  </a:cubicBezTo>
                  <a:cubicBezTo>
                    <a:pt x="1387" y="4022"/>
                    <a:pt x="1210" y="3976"/>
                    <a:pt x="1160" y="3791"/>
                  </a:cubicBezTo>
                  <a:cubicBezTo>
                    <a:pt x="1144" y="3717"/>
                    <a:pt x="1136" y="3644"/>
                    <a:pt x="1136" y="3570"/>
                  </a:cubicBezTo>
                  <a:lnTo>
                    <a:pt x="1136" y="3570"/>
                  </a:lnTo>
                  <a:cubicBezTo>
                    <a:pt x="1194" y="3695"/>
                    <a:pt x="1218" y="3835"/>
                    <a:pt x="1348" y="3924"/>
                  </a:cubicBezTo>
                  <a:cubicBezTo>
                    <a:pt x="1350" y="3926"/>
                    <a:pt x="1354" y="3928"/>
                    <a:pt x="1356" y="3928"/>
                  </a:cubicBezTo>
                  <a:cubicBezTo>
                    <a:pt x="1367" y="3948"/>
                    <a:pt x="1377" y="3970"/>
                    <a:pt x="1387" y="3988"/>
                  </a:cubicBezTo>
                  <a:cubicBezTo>
                    <a:pt x="1400" y="4010"/>
                    <a:pt x="1423" y="4021"/>
                    <a:pt x="1445" y="4021"/>
                  </a:cubicBezTo>
                  <a:cubicBezTo>
                    <a:pt x="1471" y="4021"/>
                    <a:pt x="1495" y="4006"/>
                    <a:pt x="1503" y="3978"/>
                  </a:cubicBezTo>
                  <a:cubicBezTo>
                    <a:pt x="1579" y="3685"/>
                    <a:pt x="1441" y="3414"/>
                    <a:pt x="1469" y="3121"/>
                  </a:cubicBezTo>
                  <a:cubicBezTo>
                    <a:pt x="1483" y="2954"/>
                    <a:pt x="1571" y="2803"/>
                    <a:pt x="1650" y="2651"/>
                  </a:cubicBezTo>
                  <a:cubicBezTo>
                    <a:pt x="1712" y="2534"/>
                    <a:pt x="1808" y="2430"/>
                    <a:pt x="1854" y="2306"/>
                  </a:cubicBezTo>
                  <a:cubicBezTo>
                    <a:pt x="1949" y="2045"/>
                    <a:pt x="1888" y="1756"/>
                    <a:pt x="1722" y="1523"/>
                  </a:cubicBezTo>
                  <a:cubicBezTo>
                    <a:pt x="1573" y="1314"/>
                    <a:pt x="1473" y="1021"/>
                    <a:pt x="1543" y="772"/>
                  </a:cubicBezTo>
                  <a:cubicBezTo>
                    <a:pt x="1558" y="720"/>
                    <a:pt x="1498" y="670"/>
                    <a:pt x="1440" y="670"/>
                  </a:cubicBezTo>
                  <a:cubicBezTo>
                    <a:pt x="1421" y="670"/>
                    <a:pt x="1401" y="675"/>
                    <a:pt x="1385" y="688"/>
                  </a:cubicBezTo>
                  <a:cubicBezTo>
                    <a:pt x="1190" y="852"/>
                    <a:pt x="1258" y="1166"/>
                    <a:pt x="1320" y="1372"/>
                  </a:cubicBezTo>
                  <a:cubicBezTo>
                    <a:pt x="1365" y="1525"/>
                    <a:pt x="1487" y="1647"/>
                    <a:pt x="1537" y="1794"/>
                  </a:cubicBezTo>
                  <a:cubicBezTo>
                    <a:pt x="1595" y="1966"/>
                    <a:pt x="1619" y="2119"/>
                    <a:pt x="1521" y="2284"/>
                  </a:cubicBezTo>
                  <a:cubicBezTo>
                    <a:pt x="1383" y="2516"/>
                    <a:pt x="1216" y="2747"/>
                    <a:pt x="1166" y="3006"/>
                  </a:cubicBezTo>
                  <a:cubicBezTo>
                    <a:pt x="1112" y="2862"/>
                    <a:pt x="1134" y="2697"/>
                    <a:pt x="1170" y="2555"/>
                  </a:cubicBezTo>
                  <a:cubicBezTo>
                    <a:pt x="1216" y="2372"/>
                    <a:pt x="1262" y="2211"/>
                    <a:pt x="1260" y="2021"/>
                  </a:cubicBezTo>
                  <a:cubicBezTo>
                    <a:pt x="1260" y="1874"/>
                    <a:pt x="1190" y="1740"/>
                    <a:pt x="1118" y="1609"/>
                  </a:cubicBezTo>
                  <a:cubicBezTo>
                    <a:pt x="1031" y="1449"/>
                    <a:pt x="973" y="1282"/>
                    <a:pt x="967" y="1103"/>
                  </a:cubicBezTo>
                  <a:cubicBezTo>
                    <a:pt x="961" y="917"/>
                    <a:pt x="997" y="732"/>
                    <a:pt x="1071" y="561"/>
                  </a:cubicBezTo>
                  <a:cubicBezTo>
                    <a:pt x="1138" y="409"/>
                    <a:pt x="1222" y="162"/>
                    <a:pt x="1232" y="100"/>
                  </a:cubicBezTo>
                  <a:cubicBezTo>
                    <a:pt x="1243" y="43"/>
                    <a:pt x="1186" y="0"/>
                    <a:pt x="1129" y="0"/>
                  </a:cubicBezTo>
                  <a:close/>
                </a:path>
              </a:pathLst>
            </a:custGeom>
            <a:solidFill>
              <a:schemeClr val="dk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3" name="Google Shape;1103;p27"/>
            <p:cNvSpPr/>
            <p:nvPr/>
          </p:nvSpPr>
          <p:spPr>
            <a:xfrm>
              <a:off x="335700" y="3537325"/>
              <a:ext cx="42375" cy="106875"/>
            </a:xfrm>
            <a:custGeom>
              <a:rect b="b" l="l" r="r" t="t"/>
              <a:pathLst>
                <a:path extrusionOk="0" h="4275" w="1695">
                  <a:moveTo>
                    <a:pt x="214" y="0"/>
                  </a:moveTo>
                  <a:cubicBezTo>
                    <a:pt x="193" y="0"/>
                    <a:pt x="172" y="5"/>
                    <a:pt x="152" y="16"/>
                  </a:cubicBezTo>
                  <a:cubicBezTo>
                    <a:pt x="23" y="65"/>
                    <a:pt x="27" y="229"/>
                    <a:pt x="19" y="334"/>
                  </a:cubicBezTo>
                  <a:cubicBezTo>
                    <a:pt x="1" y="540"/>
                    <a:pt x="17" y="745"/>
                    <a:pt x="69" y="946"/>
                  </a:cubicBezTo>
                  <a:cubicBezTo>
                    <a:pt x="164" y="1353"/>
                    <a:pt x="517" y="1747"/>
                    <a:pt x="402" y="2176"/>
                  </a:cubicBezTo>
                  <a:cubicBezTo>
                    <a:pt x="348" y="2369"/>
                    <a:pt x="330" y="2528"/>
                    <a:pt x="406" y="2720"/>
                  </a:cubicBezTo>
                  <a:cubicBezTo>
                    <a:pt x="485" y="2907"/>
                    <a:pt x="585" y="3084"/>
                    <a:pt x="708" y="3246"/>
                  </a:cubicBezTo>
                  <a:cubicBezTo>
                    <a:pt x="904" y="3521"/>
                    <a:pt x="1280" y="3864"/>
                    <a:pt x="1199" y="4210"/>
                  </a:cubicBezTo>
                  <a:cubicBezTo>
                    <a:pt x="1192" y="4245"/>
                    <a:pt x="1223" y="4275"/>
                    <a:pt x="1260" y="4275"/>
                  </a:cubicBezTo>
                  <a:cubicBezTo>
                    <a:pt x="1266" y="4275"/>
                    <a:pt x="1272" y="4274"/>
                    <a:pt x="1278" y="4272"/>
                  </a:cubicBezTo>
                  <a:cubicBezTo>
                    <a:pt x="1695" y="4153"/>
                    <a:pt x="1418" y="3625"/>
                    <a:pt x="1266" y="3421"/>
                  </a:cubicBezTo>
                  <a:cubicBezTo>
                    <a:pt x="1135" y="3248"/>
                    <a:pt x="989" y="3082"/>
                    <a:pt x="876" y="2901"/>
                  </a:cubicBezTo>
                  <a:cubicBezTo>
                    <a:pt x="784" y="2754"/>
                    <a:pt x="667" y="2560"/>
                    <a:pt x="708" y="2389"/>
                  </a:cubicBezTo>
                  <a:cubicBezTo>
                    <a:pt x="754" y="2200"/>
                    <a:pt x="820" y="2024"/>
                    <a:pt x="772" y="1829"/>
                  </a:cubicBezTo>
                  <a:cubicBezTo>
                    <a:pt x="718" y="1608"/>
                    <a:pt x="637" y="1395"/>
                    <a:pt x="525" y="1197"/>
                  </a:cubicBezTo>
                  <a:cubicBezTo>
                    <a:pt x="421" y="1012"/>
                    <a:pt x="346" y="787"/>
                    <a:pt x="334" y="581"/>
                  </a:cubicBezTo>
                  <a:cubicBezTo>
                    <a:pt x="328" y="484"/>
                    <a:pt x="328" y="386"/>
                    <a:pt x="326" y="289"/>
                  </a:cubicBezTo>
                  <a:cubicBezTo>
                    <a:pt x="326" y="261"/>
                    <a:pt x="324" y="233"/>
                    <a:pt x="322" y="205"/>
                  </a:cubicBezTo>
                  <a:cubicBezTo>
                    <a:pt x="320" y="185"/>
                    <a:pt x="329" y="164"/>
                    <a:pt x="324" y="164"/>
                  </a:cubicBezTo>
                  <a:cubicBezTo>
                    <a:pt x="322" y="164"/>
                    <a:pt x="318" y="167"/>
                    <a:pt x="310" y="177"/>
                  </a:cubicBezTo>
                  <a:cubicBezTo>
                    <a:pt x="346" y="135"/>
                    <a:pt x="356" y="63"/>
                    <a:pt x="298" y="27"/>
                  </a:cubicBezTo>
                  <a:lnTo>
                    <a:pt x="286" y="22"/>
                  </a:lnTo>
                  <a:cubicBezTo>
                    <a:pt x="264" y="7"/>
                    <a:pt x="239" y="0"/>
                    <a:pt x="214" y="0"/>
                  </a:cubicBezTo>
                  <a:close/>
                </a:path>
              </a:pathLst>
            </a:custGeom>
            <a:solidFill>
              <a:schemeClr val="dk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4" name="Google Shape;1104;p27"/>
            <p:cNvSpPr/>
            <p:nvPr/>
          </p:nvSpPr>
          <p:spPr>
            <a:xfrm>
              <a:off x="287700" y="3549425"/>
              <a:ext cx="69700" cy="101675"/>
            </a:xfrm>
            <a:custGeom>
              <a:rect b="b" l="l" r="r" t="t"/>
              <a:pathLst>
                <a:path extrusionOk="0" h="4067" w="2788">
                  <a:moveTo>
                    <a:pt x="742" y="1"/>
                  </a:moveTo>
                  <a:cubicBezTo>
                    <a:pt x="720" y="1"/>
                    <a:pt x="698" y="9"/>
                    <a:pt x="681" y="28"/>
                  </a:cubicBezTo>
                  <a:cubicBezTo>
                    <a:pt x="582" y="143"/>
                    <a:pt x="474" y="265"/>
                    <a:pt x="510" y="422"/>
                  </a:cubicBezTo>
                  <a:cubicBezTo>
                    <a:pt x="548" y="590"/>
                    <a:pt x="634" y="821"/>
                    <a:pt x="777" y="944"/>
                  </a:cubicBezTo>
                  <a:cubicBezTo>
                    <a:pt x="1106" y="1229"/>
                    <a:pt x="1564" y="1445"/>
                    <a:pt x="1714" y="1849"/>
                  </a:cubicBezTo>
                  <a:cubicBezTo>
                    <a:pt x="1795" y="2068"/>
                    <a:pt x="1730" y="2298"/>
                    <a:pt x="1688" y="2517"/>
                  </a:cubicBezTo>
                  <a:cubicBezTo>
                    <a:pt x="1670" y="2616"/>
                    <a:pt x="1670" y="2720"/>
                    <a:pt x="1688" y="2822"/>
                  </a:cubicBezTo>
                  <a:cubicBezTo>
                    <a:pt x="1506" y="2748"/>
                    <a:pt x="1341" y="2668"/>
                    <a:pt x="1241" y="2509"/>
                  </a:cubicBezTo>
                  <a:cubicBezTo>
                    <a:pt x="1158" y="2377"/>
                    <a:pt x="1166" y="2192"/>
                    <a:pt x="1134" y="2044"/>
                  </a:cubicBezTo>
                  <a:cubicBezTo>
                    <a:pt x="1102" y="1899"/>
                    <a:pt x="1100" y="1765"/>
                    <a:pt x="1002" y="1638"/>
                  </a:cubicBezTo>
                  <a:cubicBezTo>
                    <a:pt x="899" y="1504"/>
                    <a:pt x="775" y="1431"/>
                    <a:pt x="620" y="1347"/>
                  </a:cubicBezTo>
                  <a:cubicBezTo>
                    <a:pt x="492" y="1281"/>
                    <a:pt x="345" y="1221"/>
                    <a:pt x="243" y="1126"/>
                  </a:cubicBezTo>
                  <a:cubicBezTo>
                    <a:pt x="221" y="1105"/>
                    <a:pt x="194" y="1096"/>
                    <a:pt x="168" y="1096"/>
                  </a:cubicBezTo>
                  <a:cubicBezTo>
                    <a:pt x="84" y="1096"/>
                    <a:pt x="0" y="1186"/>
                    <a:pt x="60" y="1259"/>
                  </a:cubicBezTo>
                  <a:cubicBezTo>
                    <a:pt x="145" y="1363"/>
                    <a:pt x="247" y="1451"/>
                    <a:pt x="361" y="1520"/>
                  </a:cubicBezTo>
                  <a:cubicBezTo>
                    <a:pt x="488" y="1600"/>
                    <a:pt x="640" y="1672"/>
                    <a:pt x="715" y="1797"/>
                  </a:cubicBezTo>
                  <a:cubicBezTo>
                    <a:pt x="787" y="1911"/>
                    <a:pt x="783" y="2050"/>
                    <a:pt x="803" y="2178"/>
                  </a:cubicBezTo>
                  <a:cubicBezTo>
                    <a:pt x="823" y="2312"/>
                    <a:pt x="823" y="2473"/>
                    <a:pt x="887" y="2597"/>
                  </a:cubicBezTo>
                  <a:cubicBezTo>
                    <a:pt x="970" y="2752"/>
                    <a:pt x="1092" y="2883"/>
                    <a:pt x="1241" y="2979"/>
                  </a:cubicBezTo>
                  <a:cubicBezTo>
                    <a:pt x="1377" y="3071"/>
                    <a:pt x="1548" y="3115"/>
                    <a:pt x="1694" y="3192"/>
                  </a:cubicBezTo>
                  <a:cubicBezTo>
                    <a:pt x="1933" y="3322"/>
                    <a:pt x="2240" y="3575"/>
                    <a:pt x="2296" y="3828"/>
                  </a:cubicBezTo>
                  <a:cubicBezTo>
                    <a:pt x="2304" y="3865"/>
                    <a:pt x="2336" y="3880"/>
                    <a:pt x="2370" y="3880"/>
                  </a:cubicBezTo>
                  <a:cubicBezTo>
                    <a:pt x="2394" y="3880"/>
                    <a:pt x="2418" y="3873"/>
                    <a:pt x="2437" y="3860"/>
                  </a:cubicBezTo>
                  <a:cubicBezTo>
                    <a:pt x="2483" y="3910"/>
                    <a:pt x="2525" y="3964"/>
                    <a:pt x="2563" y="4017"/>
                  </a:cubicBezTo>
                  <a:cubicBezTo>
                    <a:pt x="2587" y="4052"/>
                    <a:pt x="2624" y="4067"/>
                    <a:pt x="2659" y="4067"/>
                  </a:cubicBezTo>
                  <a:cubicBezTo>
                    <a:pt x="2726" y="4067"/>
                    <a:pt x="2788" y="4014"/>
                    <a:pt x="2754" y="3942"/>
                  </a:cubicBezTo>
                  <a:cubicBezTo>
                    <a:pt x="2696" y="3810"/>
                    <a:pt x="2597" y="3667"/>
                    <a:pt x="2509" y="3545"/>
                  </a:cubicBezTo>
                  <a:cubicBezTo>
                    <a:pt x="2465" y="3388"/>
                    <a:pt x="2331" y="3236"/>
                    <a:pt x="2198" y="3123"/>
                  </a:cubicBezTo>
                  <a:cubicBezTo>
                    <a:pt x="2150" y="3057"/>
                    <a:pt x="2108" y="2989"/>
                    <a:pt x="2070" y="2919"/>
                  </a:cubicBezTo>
                  <a:cubicBezTo>
                    <a:pt x="1929" y="2575"/>
                    <a:pt x="2200" y="2210"/>
                    <a:pt x="2096" y="1857"/>
                  </a:cubicBezTo>
                  <a:cubicBezTo>
                    <a:pt x="2035" y="1652"/>
                    <a:pt x="1937" y="1437"/>
                    <a:pt x="1768" y="1275"/>
                  </a:cubicBezTo>
                  <a:cubicBezTo>
                    <a:pt x="1624" y="1138"/>
                    <a:pt x="1455" y="1024"/>
                    <a:pt x="1293" y="903"/>
                  </a:cubicBezTo>
                  <a:cubicBezTo>
                    <a:pt x="1008" y="687"/>
                    <a:pt x="791" y="412"/>
                    <a:pt x="819" y="72"/>
                  </a:cubicBezTo>
                  <a:cubicBezTo>
                    <a:pt x="823" y="29"/>
                    <a:pt x="783" y="1"/>
                    <a:pt x="742" y="1"/>
                  </a:cubicBezTo>
                  <a:close/>
                </a:path>
              </a:pathLst>
            </a:custGeom>
            <a:solidFill>
              <a:schemeClr val="dk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05" name="Google Shape;1105;p27"/>
          <p:cNvSpPr/>
          <p:nvPr/>
        </p:nvSpPr>
        <p:spPr>
          <a:xfrm>
            <a:off x="50" y="3952875"/>
            <a:ext cx="9143926" cy="1190617"/>
          </a:xfrm>
          <a:custGeom>
            <a:rect b="b" l="l" r="r" t="t"/>
            <a:pathLst>
              <a:path extrusionOk="0" h="7083" w="47338">
                <a:moveTo>
                  <a:pt x="47338" y="0"/>
                </a:moveTo>
                <a:cubicBezTo>
                  <a:pt x="47244" y="20"/>
                  <a:pt x="47154" y="42"/>
                  <a:pt x="47065" y="64"/>
                </a:cubicBezTo>
                <a:cubicBezTo>
                  <a:pt x="41079" y="1522"/>
                  <a:pt x="40944" y="2924"/>
                  <a:pt x="33454" y="2924"/>
                </a:cubicBezTo>
                <a:cubicBezTo>
                  <a:pt x="33092" y="2924"/>
                  <a:pt x="32712" y="2920"/>
                  <a:pt x="32314" y="2914"/>
                </a:cubicBezTo>
                <a:cubicBezTo>
                  <a:pt x="23683" y="2770"/>
                  <a:pt x="23217" y="1158"/>
                  <a:pt x="16072" y="1026"/>
                </a:cubicBezTo>
                <a:cubicBezTo>
                  <a:pt x="15864" y="1023"/>
                  <a:pt x="15661" y="1021"/>
                  <a:pt x="15463" y="1021"/>
                </a:cubicBezTo>
                <a:cubicBezTo>
                  <a:pt x="9354" y="1021"/>
                  <a:pt x="8001" y="2787"/>
                  <a:pt x="3522" y="2787"/>
                </a:cubicBezTo>
                <a:cubicBezTo>
                  <a:pt x="3166" y="2787"/>
                  <a:pt x="2791" y="2776"/>
                  <a:pt x="2391" y="2752"/>
                </a:cubicBezTo>
                <a:cubicBezTo>
                  <a:pt x="1270" y="2686"/>
                  <a:pt x="528" y="2495"/>
                  <a:pt x="0" y="2228"/>
                </a:cubicBezTo>
                <a:lnTo>
                  <a:pt x="0" y="7083"/>
                </a:lnTo>
                <a:lnTo>
                  <a:pt x="47338" y="5787"/>
                </a:lnTo>
                <a:lnTo>
                  <a:pt x="47338" y="0"/>
                </a:lnTo>
                <a:close/>
              </a:path>
            </a:pathLst>
          </a:custGeom>
          <a:solidFill>
            <a:schemeClr val="dk2"/>
          </a:solidFill>
          <a:ln>
            <a:noFill/>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06" name="Google Shape;1106;p27"/>
          <p:cNvGrpSpPr/>
          <p:nvPr/>
        </p:nvGrpSpPr>
        <p:grpSpPr>
          <a:xfrm rot="-1263764">
            <a:off x="4681936" y="3854223"/>
            <a:ext cx="1450948" cy="1246895"/>
            <a:chOff x="935150" y="3506300"/>
            <a:chExt cx="174400" cy="149875"/>
          </a:xfrm>
        </p:grpSpPr>
        <p:sp>
          <p:nvSpPr>
            <p:cNvPr id="1107" name="Google Shape;1107;p27"/>
            <p:cNvSpPr/>
            <p:nvPr/>
          </p:nvSpPr>
          <p:spPr>
            <a:xfrm>
              <a:off x="935150" y="3518000"/>
              <a:ext cx="26825" cy="112200"/>
            </a:xfrm>
            <a:custGeom>
              <a:rect b="b" l="l" r="r" t="t"/>
              <a:pathLst>
                <a:path extrusionOk="0" h="4488" w="1073">
                  <a:moveTo>
                    <a:pt x="676" y="0"/>
                  </a:moveTo>
                  <a:cubicBezTo>
                    <a:pt x="599" y="0"/>
                    <a:pt x="519" y="67"/>
                    <a:pt x="539" y="139"/>
                  </a:cubicBezTo>
                  <a:cubicBezTo>
                    <a:pt x="630" y="470"/>
                    <a:pt x="499" y="864"/>
                    <a:pt x="302" y="1145"/>
                  </a:cubicBezTo>
                  <a:cubicBezTo>
                    <a:pt x="82" y="1454"/>
                    <a:pt x="1" y="1843"/>
                    <a:pt x="130" y="2193"/>
                  </a:cubicBezTo>
                  <a:cubicBezTo>
                    <a:pt x="190" y="2359"/>
                    <a:pt x="316" y="2496"/>
                    <a:pt x="397" y="2654"/>
                  </a:cubicBezTo>
                  <a:cubicBezTo>
                    <a:pt x="503" y="2855"/>
                    <a:pt x="618" y="3060"/>
                    <a:pt x="640" y="3286"/>
                  </a:cubicBezTo>
                  <a:cubicBezTo>
                    <a:pt x="674" y="3676"/>
                    <a:pt x="495" y="4039"/>
                    <a:pt x="593" y="4431"/>
                  </a:cubicBezTo>
                  <a:cubicBezTo>
                    <a:pt x="602" y="4469"/>
                    <a:pt x="635" y="4488"/>
                    <a:pt x="669" y="4488"/>
                  </a:cubicBezTo>
                  <a:cubicBezTo>
                    <a:pt x="699" y="4488"/>
                    <a:pt x="728" y="4474"/>
                    <a:pt x="744" y="4445"/>
                  </a:cubicBezTo>
                  <a:cubicBezTo>
                    <a:pt x="943" y="4089"/>
                    <a:pt x="1073" y="3696"/>
                    <a:pt x="1057" y="3294"/>
                  </a:cubicBezTo>
                  <a:cubicBezTo>
                    <a:pt x="1043" y="2879"/>
                    <a:pt x="778" y="2520"/>
                    <a:pt x="567" y="2162"/>
                  </a:cubicBezTo>
                  <a:cubicBezTo>
                    <a:pt x="439" y="1942"/>
                    <a:pt x="471" y="1737"/>
                    <a:pt x="547" y="1506"/>
                  </a:cubicBezTo>
                  <a:cubicBezTo>
                    <a:pt x="614" y="1307"/>
                    <a:pt x="774" y="1145"/>
                    <a:pt x="836" y="942"/>
                  </a:cubicBezTo>
                  <a:cubicBezTo>
                    <a:pt x="917" y="667"/>
                    <a:pt x="1007" y="244"/>
                    <a:pt x="748" y="25"/>
                  </a:cubicBezTo>
                  <a:cubicBezTo>
                    <a:pt x="727" y="8"/>
                    <a:pt x="702" y="0"/>
                    <a:pt x="676" y="0"/>
                  </a:cubicBezTo>
                  <a:close/>
                </a:path>
              </a:pathLst>
            </a:custGeom>
            <a:solidFill>
              <a:schemeClr val="lt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8" name="Google Shape;1108;p27"/>
            <p:cNvSpPr/>
            <p:nvPr/>
          </p:nvSpPr>
          <p:spPr>
            <a:xfrm>
              <a:off x="996275" y="3524150"/>
              <a:ext cx="51350" cy="132025"/>
            </a:xfrm>
            <a:custGeom>
              <a:rect b="b" l="l" r="r" t="t"/>
              <a:pathLst>
                <a:path extrusionOk="0" h="5281" w="2054">
                  <a:moveTo>
                    <a:pt x="1784" y="0"/>
                  </a:moveTo>
                  <a:cubicBezTo>
                    <a:pt x="1779" y="0"/>
                    <a:pt x="1775" y="0"/>
                    <a:pt x="1771" y="0"/>
                  </a:cubicBezTo>
                  <a:cubicBezTo>
                    <a:pt x="1543" y="12"/>
                    <a:pt x="1661" y="369"/>
                    <a:pt x="1661" y="403"/>
                  </a:cubicBezTo>
                  <a:cubicBezTo>
                    <a:pt x="1657" y="523"/>
                    <a:pt x="1657" y="640"/>
                    <a:pt x="1649" y="760"/>
                  </a:cubicBezTo>
                  <a:cubicBezTo>
                    <a:pt x="1635" y="1013"/>
                    <a:pt x="1543" y="1288"/>
                    <a:pt x="1418" y="1515"/>
                  </a:cubicBezTo>
                  <a:cubicBezTo>
                    <a:pt x="1282" y="1756"/>
                    <a:pt x="1183" y="2017"/>
                    <a:pt x="1119" y="2286"/>
                  </a:cubicBezTo>
                  <a:cubicBezTo>
                    <a:pt x="1061" y="2525"/>
                    <a:pt x="1141" y="2741"/>
                    <a:pt x="1197" y="2972"/>
                  </a:cubicBezTo>
                  <a:cubicBezTo>
                    <a:pt x="1246" y="3181"/>
                    <a:pt x="1103" y="3418"/>
                    <a:pt x="993" y="3598"/>
                  </a:cubicBezTo>
                  <a:cubicBezTo>
                    <a:pt x="856" y="3821"/>
                    <a:pt x="678" y="4024"/>
                    <a:pt x="523" y="4237"/>
                  </a:cubicBezTo>
                  <a:cubicBezTo>
                    <a:pt x="338" y="4486"/>
                    <a:pt x="1" y="5132"/>
                    <a:pt x="507" y="5277"/>
                  </a:cubicBezTo>
                  <a:cubicBezTo>
                    <a:pt x="514" y="5279"/>
                    <a:pt x="521" y="5280"/>
                    <a:pt x="528" y="5280"/>
                  </a:cubicBezTo>
                  <a:cubicBezTo>
                    <a:pt x="572" y="5280"/>
                    <a:pt x="611" y="5245"/>
                    <a:pt x="603" y="5202"/>
                  </a:cubicBezTo>
                  <a:cubicBezTo>
                    <a:pt x="503" y="4777"/>
                    <a:pt x="959" y="4355"/>
                    <a:pt x="1197" y="4022"/>
                  </a:cubicBezTo>
                  <a:cubicBezTo>
                    <a:pt x="1344" y="3817"/>
                    <a:pt x="1474" y="3609"/>
                    <a:pt x="1563" y="3378"/>
                  </a:cubicBezTo>
                  <a:cubicBezTo>
                    <a:pt x="1657" y="3143"/>
                    <a:pt x="1633" y="2952"/>
                    <a:pt x="1569" y="2713"/>
                  </a:cubicBezTo>
                  <a:cubicBezTo>
                    <a:pt x="1428" y="2189"/>
                    <a:pt x="1854" y="1706"/>
                    <a:pt x="1972" y="1206"/>
                  </a:cubicBezTo>
                  <a:cubicBezTo>
                    <a:pt x="2034" y="963"/>
                    <a:pt x="2054" y="710"/>
                    <a:pt x="2032" y="459"/>
                  </a:cubicBezTo>
                  <a:cubicBezTo>
                    <a:pt x="2020" y="332"/>
                    <a:pt x="1999" y="0"/>
                    <a:pt x="1784" y="0"/>
                  </a:cubicBezTo>
                  <a:close/>
                </a:path>
              </a:pathLst>
            </a:custGeom>
            <a:solidFill>
              <a:schemeClr val="lt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9" name="Google Shape;1109;p27"/>
            <p:cNvSpPr/>
            <p:nvPr/>
          </p:nvSpPr>
          <p:spPr>
            <a:xfrm>
              <a:off x="963800" y="3506300"/>
              <a:ext cx="52000" cy="142200"/>
            </a:xfrm>
            <a:custGeom>
              <a:rect b="b" l="l" r="r" t="t"/>
              <a:pathLst>
                <a:path extrusionOk="0" h="5688" w="2080">
                  <a:moveTo>
                    <a:pt x="585" y="1"/>
                  </a:moveTo>
                  <a:cubicBezTo>
                    <a:pt x="510" y="1"/>
                    <a:pt x="435" y="58"/>
                    <a:pt x="449" y="135"/>
                  </a:cubicBezTo>
                  <a:cubicBezTo>
                    <a:pt x="463" y="218"/>
                    <a:pt x="573" y="547"/>
                    <a:pt x="664" y="750"/>
                  </a:cubicBezTo>
                  <a:cubicBezTo>
                    <a:pt x="760" y="980"/>
                    <a:pt x="806" y="1229"/>
                    <a:pt x="800" y="1478"/>
                  </a:cubicBezTo>
                  <a:cubicBezTo>
                    <a:pt x="792" y="1715"/>
                    <a:pt x="714" y="1940"/>
                    <a:pt x="598" y="2155"/>
                  </a:cubicBezTo>
                  <a:cubicBezTo>
                    <a:pt x="503" y="2331"/>
                    <a:pt x="413" y="2508"/>
                    <a:pt x="411" y="2707"/>
                  </a:cubicBezTo>
                  <a:cubicBezTo>
                    <a:pt x="409" y="2960"/>
                    <a:pt x="471" y="3176"/>
                    <a:pt x="531" y="3419"/>
                  </a:cubicBezTo>
                  <a:cubicBezTo>
                    <a:pt x="584" y="3642"/>
                    <a:pt x="616" y="3909"/>
                    <a:pt x="493" y="4120"/>
                  </a:cubicBezTo>
                  <a:cubicBezTo>
                    <a:pt x="391" y="4292"/>
                    <a:pt x="216" y="4445"/>
                    <a:pt x="164" y="4638"/>
                  </a:cubicBezTo>
                  <a:cubicBezTo>
                    <a:pt x="118" y="4812"/>
                    <a:pt x="56" y="5049"/>
                    <a:pt x="144" y="5220"/>
                  </a:cubicBezTo>
                  <a:cubicBezTo>
                    <a:pt x="164" y="5253"/>
                    <a:pt x="200" y="5271"/>
                    <a:pt x="237" y="5271"/>
                  </a:cubicBezTo>
                  <a:cubicBezTo>
                    <a:pt x="258" y="5271"/>
                    <a:pt x="279" y="5265"/>
                    <a:pt x="298" y="5252"/>
                  </a:cubicBezTo>
                  <a:cubicBezTo>
                    <a:pt x="467" y="5133"/>
                    <a:pt x="501" y="4945"/>
                    <a:pt x="577" y="4778"/>
                  </a:cubicBezTo>
                  <a:lnTo>
                    <a:pt x="577" y="4778"/>
                  </a:lnTo>
                  <a:cubicBezTo>
                    <a:pt x="577" y="4877"/>
                    <a:pt x="567" y="4977"/>
                    <a:pt x="545" y="5073"/>
                  </a:cubicBezTo>
                  <a:cubicBezTo>
                    <a:pt x="479" y="5322"/>
                    <a:pt x="244" y="5384"/>
                    <a:pt x="50" y="5539"/>
                  </a:cubicBezTo>
                  <a:cubicBezTo>
                    <a:pt x="1" y="5575"/>
                    <a:pt x="15" y="5651"/>
                    <a:pt x="72" y="5667"/>
                  </a:cubicBezTo>
                  <a:cubicBezTo>
                    <a:pt x="118" y="5681"/>
                    <a:pt x="168" y="5688"/>
                    <a:pt x="218" y="5688"/>
                  </a:cubicBezTo>
                  <a:cubicBezTo>
                    <a:pt x="391" y="5688"/>
                    <a:pt x="579" y="5612"/>
                    <a:pt x="704" y="5521"/>
                  </a:cubicBezTo>
                  <a:cubicBezTo>
                    <a:pt x="867" y="5396"/>
                    <a:pt x="977" y="5210"/>
                    <a:pt x="1007" y="5005"/>
                  </a:cubicBezTo>
                  <a:cubicBezTo>
                    <a:pt x="1041" y="4804"/>
                    <a:pt x="967" y="4573"/>
                    <a:pt x="1127" y="4407"/>
                  </a:cubicBezTo>
                  <a:cubicBezTo>
                    <a:pt x="1280" y="4248"/>
                    <a:pt x="1479" y="4124"/>
                    <a:pt x="1607" y="3945"/>
                  </a:cubicBezTo>
                  <a:cubicBezTo>
                    <a:pt x="1726" y="3773"/>
                    <a:pt x="1832" y="3572"/>
                    <a:pt x="1846" y="3369"/>
                  </a:cubicBezTo>
                  <a:cubicBezTo>
                    <a:pt x="1858" y="3162"/>
                    <a:pt x="1828" y="2946"/>
                    <a:pt x="1810" y="2739"/>
                  </a:cubicBezTo>
                  <a:cubicBezTo>
                    <a:pt x="1792" y="2534"/>
                    <a:pt x="1736" y="2339"/>
                    <a:pt x="1768" y="2127"/>
                  </a:cubicBezTo>
                  <a:cubicBezTo>
                    <a:pt x="1794" y="1948"/>
                    <a:pt x="1838" y="1697"/>
                    <a:pt x="1993" y="1561"/>
                  </a:cubicBezTo>
                  <a:cubicBezTo>
                    <a:pt x="2080" y="1487"/>
                    <a:pt x="2006" y="1367"/>
                    <a:pt x="1914" y="1367"/>
                  </a:cubicBezTo>
                  <a:cubicBezTo>
                    <a:pt x="1900" y="1367"/>
                    <a:pt x="1886" y="1370"/>
                    <a:pt x="1872" y="1376"/>
                  </a:cubicBezTo>
                  <a:cubicBezTo>
                    <a:pt x="1718" y="1400"/>
                    <a:pt x="1623" y="1528"/>
                    <a:pt x="1553" y="1649"/>
                  </a:cubicBezTo>
                  <a:cubicBezTo>
                    <a:pt x="1443" y="1832"/>
                    <a:pt x="1356" y="2042"/>
                    <a:pt x="1346" y="2251"/>
                  </a:cubicBezTo>
                  <a:cubicBezTo>
                    <a:pt x="1338" y="2450"/>
                    <a:pt x="1406" y="2650"/>
                    <a:pt x="1388" y="2847"/>
                  </a:cubicBezTo>
                  <a:cubicBezTo>
                    <a:pt x="1370" y="3060"/>
                    <a:pt x="1459" y="3263"/>
                    <a:pt x="1378" y="3475"/>
                  </a:cubicBezTo>
                  <a:cubicBezTo>
                    <a:pt x="1302" y="3670"/>
                    <a:pt x="1178" y="3807"/>
                    <a:pt x="1017" y="3949"/>
                  </a:cubicBezTo>
                  <a:cubicBezTo>
                    <a:pt x="1043" y="3752"/>
                    <a:pt x="1025" y="3550"/>
                    <a:pt x="967" y="3361"/>
                  </a:cubicBezTo>
                  <a:cubicBezTo>
                    <a:pt x="893" y="3134"/>
                    <a:pt x="798" y="2881"/>
                    <a:pt x="844" y="2642"/>
                  </a:cubicBezTo>
                  <a:cubicBezTo>
                    <a:pt x="889" y="2410"/>
                    <a:pt x="1043" y="2203"/>
                    <a:pt x="1119" y="1980"/>
                  </a:cubicBezTo>
                  <a:cubicBezTo>
                    <a:pt x="1194" y="1761"/>
                    <a:pt x="1218" y="1528"/>
                    <a:pt x="1188" y="1298"/>
                  </a:cubicBezTo>
                  <a:cubicBezTo>
                    <a:pt x="1152" y="1059"/>
                    <a:pt x="1091" y="824"/>
                    <a:pt x="1001" y="597"/>
                  </a:cubicBezTo>
                  <a:cubicBezTo>
                    <a:pt x="923" y="404"/>
                    <a:pt x="824" y="204"/>
                    <a:pt x="682" y="43"/>
                  </a:cubicBezTo>
                  <a:cubicBezTo>
                    <a:pt x="656" y="13"/>
                    <a:pt x="620" y="1"/>
                    <a:pt x="585" y="1"/>
                  </a:cubicBezTo>
                  <a:close/>
                </a:path>
              </a:pathLst>
            </a:custGeom>
            <a:solidFill>
              <a:schemeClr val="lt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0" name="Google Shape;1110;p27"/>
            <p:cNvSpPr/>
            <p:nvPr/>
          </p:nvSpPr>
          <p:spPr>
            <a:xfrm>
              <a:off x="1034275" y="3538575"/>
              <a:ext cx="75275" cy="112400"/>
            </a:xfrm>
            <a:custGeom>
              <a:rect b="b" l="l" r="r" t="t"/>
              <a:pathLst>
                <a:path extrusionOk="0" h="4496" w="3011">
                  <a:moveTo>
                    <a:pt x="2220" y="0"/>
                  </a:moveTo>
                  <a:cubicBezTo>
                    <a:pt x="1976" y="0"/>
                    <a:pt x="2038" y="335"/>
                    <a:pt x="1972" y="545"/>
                  </a:cubicBezTo>
                  <a:cubicBezTo>
                    <a:pt x="1915" y="725"/>
                    <a:pt x="1755" y="930"/>
                    <a:pt x="1614" y="1038"/>
                  </a:cubicBezTo>
                  <a:cubicBezTo>
                    <a:pt x="1440" y="1169"/>
                    <a:pt x="1257" y="1293"/>
                    <a:pt x="1101" y="1444"/>
                  </a:cubicBezTo>
                  <a:cubicBezTo>
                    <a:pt x="920" y="1620"/>
                    <a:pt x="815" y="1855"/>
                    <a:pt x="749" y="2082"/>
                  </a:cubicBezTo>
                  <a:cubicBezTo>
                    <a:pt x="635" y="2465"/>
                    <a:pt x="928" y="2863"/>
                    <a:pt x="775" y="3240"/>
                  </a:cubicBezTo>
                  <a:cubicBezTo>
                    <a:pt x="735" y="3317"/>
                    <a:pt x="689" y="3391"/>
                    <a:pt x="639" y="3463"/>
                  </a:cubicBezTo>
                  <a:cubicBezTo>
                    <a:pt x="494" y="3586"/>
                    <a:pt x="348" y="3754"/>
                    <a:pt x="302" y="3927"/>
                  </a:cubicBezTo>
                  <a:cubicBezTo>
                    <a:pt x="207" y="4057"/>
                    <a:pt x="101" y="4214"/>
                    <a:pt x="35" y="4358"/>
                  </a:cubicBezTo>
                  <a:cubicBezTo>
                    <a:pt x="0" y="4438"/>
                    <a:pt x="68" y="4496"/>
                    <a:pt x="139" y="4496"/>
                  </a:cubicBezTo>
                  <a:cubicBezTo>
                    <a:pt x="178" y="4496"/>
                    <a:pt x="217" y="4480"/>
                    <a:pt x="243" y="4441"/>
                  </a:cubicBezTo>
                  <a:cubicBezTo>
                    <a:pt x="284" y="4382"/>
                    <a:pt x="330" y="4324"/>
                    <a:pt x="380" y="4268"/>
                  </a:cubicBezTo>
                  <a:cubicBezTo>
                    <a:pt x="401" y="4283"/>
                    <a:pt x="427" y="4291"/>
                    <a:pt x="453" y="4291"/>
                  </a:cubicBezTo>
                  <a:cubicBezTo>
                    <a:pt x="490" y="4291"/>
                    <a:pt x="523" y="4274"/>
                    <a:pt x="532" y="4234"/>
                  </a:cubicBezTo>
                  <a:cubicBezTo>
                    <a:pt x="591" y="3957"/>
                    <a:pt x="922" y="3680"/>
                    <a:pt x="1181" y="3541"/>
                  </a:cubicBezTo>
                  <a:cubicBezTo>
                    <a:pt x="1339" y="3455"/>
                    <a:pt x="1524" y="3405"/>
                    <a:pt x="1671" y="3306"/>
                  </a:cubicBezTo>
                  <a:cubicBezTo>
                    <a:pt x="1831" y="3202"/>
                    <a:pt x="1962" y="3058"/>
                    <a:pt x="2054" y="2889"/>
                  </a:cubicBezTo>
                  <a:cubicBezTo>
                    <a:pt x="2124" y="2753"/>
                    <a:pt x="2124" y="2576"/>
                    <a:pt x="2144" y="2429"/>
                  </a:cubicBezTo>
                  <a:cubicBezTo>
                    <a:pt x="2166" y="2291"/>
                    <a:pt x="2162" y="2140"/>
                    <a:pt x="2237" y="2014"/>
                  </a:cubicBezTo>
                  <a:cubicBezTo>
                    <a:pt x="2321" y="1877"/>
                    <a:pt x="2484" y="1799"/>
                    <a:pt x="2622" y="1711"/>
                  </a:cubicBezTo>
                  <a:cubicBezTo>
                    <a:pt x="2744" y="1636"/>
                    <a:pt x="2855" y="1540"/>
                    <a:pt x="2947" y="1428"/>
                  </a:cubicBezTo>
                  <a:cubicBezTo>
                    <a:pt x="3011" y="1348"/>
                    <a:pt x="2920" y="1249"/>
                    <a:pt x="2830" y="1249"/>
                  </a:cubicBezTo>
                  <a:cubicBezTo>
                    <a:pt x="2801" y="1249"/>
                    <a:pt x="2773" y="1258"/>
                    <a:pt x="2750" y="1281"/>
                  </a:cubicBezTo>
                  <a:cubicBezTo>
                    <a:pt x="2640" y="1384"/>
                    <a:pt x="2479" y="1452"/>
                    <a:pt x="2343" y="1524"/>
                  </a:cubicBezTo>
                  <a:cubicBezTo>
                    <a:pt x="2174" y="1614"/>
                    <a:pt x="2040" y="1693"/>
                    <a:pt x="1928" y="1841"/>
                  </a:cubicBezTo>
                  <a:cubicBezTo>
                    <a:pt x="1823" y="1978"/>
                    <a:pt x="1821" y="2130"/>
                    <a:pt x="1785" y="2285"/>
                  </a:cubicBezTo>
                  <a:cubicBezTo>
                    <a:pt x="1751" y="2445"/>
                    <a:pt x="1761" y="2648"/>
                    <a:pt x="1671" y="2791"/>
                  </a:cubicBezTo>
                  <a:cubicBezTo>
                    <a:pt x="1562" y="2967"/>
                    <a:pt x="1382" y="3052"/>
                    <a:pt x="1189" y="3134"/>
                  </a:cubicBezTo>
                  <a:cubicBezTo>
                    <a:pt x="1207" y="3023"/>
                    <a:pt x="1207" y="2911"/>
                    <a:pt x="1189" y="2799"/>
                  </a:cubicBezTo>
                  <a:cubicBezTo>
                    <a:pt x="1143" y="2560"/>
                    <a:pt x="1074" y="2309"/>
                    <a:pt x="1159" y="2072"/>
                  </a:cubicBezTo>
                  <a:cubicBezTo>
                    <a:pt x="1321" y="1630"/>
                    <a:pt x="1815" y="1394"/>
                    <a:pt x="2172" y="1084"/>
                  </a:cubicBezTo>
                  <a:cubicBezTo>
                    <a:pt x="2325" y="948"/>
                    <a:pt x="2421" y="697"/>
                    <a:pt x="2461" y="514"/>
                  </a:cubicBezTo>
                  <a:cubicBezTo>
                    <a:pt x="2498" y="342"/>
                    <a:pt x="2516" y="23"/>
                    <a:pt x="2243" y="1"/>
                  </a:cubicBezTo>
                  <a:cubicBezTo>
                    <a:pt x="2235" y="1"/>
                    <a:pt x="2227" y="0"/>
                    <a:pt x="2220" y="0"/>
                  </a:cubicBezTo>
                  <a:close/>
                </a:path>
              </a:pathLst>
            </a:custGeom>
            <a:solidFill>
              <a:schemeClr val="lt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11" name="Google Shape;1111;p27"/>
          <p:cNvSpPr/>
          <p:nvPr/>
        </p:nvSpPr>
        <p:spPr>
          <a:xfrm>
            <a:off x="-28475" y="4124326"/>
            <a:ext cx="9172523" cy="1019177"/>
          </a:xfrm>
          <a:custGeom>
            <a:rect b="b" l="l" r="r" t="t"/>
            <a:pathLst>
              <a:path extrusionOk="0" h="7284" w="47339">
                <a:moveTo>
                  <a:pt x="47338" y="0"/>
                </a:moveTo>
                <a:cubicBezTo>
                  <a:pt x="41495" y="1092"/>
                  <a:pt x="43542" y="3505"/>
                  <a:pt x="39036" y="3880"/>
                </a:cubicBezTo>
                <a:cubicBezTo>
                  <a:pt x="38673" y="3910"/>
                  <a:pt x="38339" y="3924"/>
                  <a:pt x="38027" y="3924"/>
                </a:cubicBezTo>
                <a:cubicBezTo>
                  <a:pt x="34521" y="3924"/>
                  <a:pt x="33945" y="2170"/>
                  <a:pt x="29318" y="2170"/>
                </a:cubicBezTo>
                <a:cubicBezTo>
                  <a:pt x="29036" y="2170"/>
                  <a:pt x="28738" y="2176"/>
                  <a:pt x="28424" y="2190"/>
                </a:cubicBezTo>
                <a:cubicBezTo>
                  <a:pt x="22506" y="2451"/>
                  <a:pt x="21495" y="4356"/>
                  <a:pt x="14347" y="4661"/>
                </a:cubicBezTo>
                <a:cubicBezTo>
                  <a:pt x="13564" y="4695"/>
                  <a:pt x="12872" y="4710"/>
                  <a:pt x="12254" y="4710"/>
                </a:cubicBezTo>
                <a:cubicBezTo>
                  <a:pt x="7234" y="4710"/>
                  <a:pt x="7113" y="3676"/>
                  <a:pt x="2870" y="2710"/>
                </a:cubicBezTo>
                <a:cubicBezTo>
                  <a:pt x="1924" y="2499"/>
                  <a:pt x="965" y="2346"/>
                  <a:pt x="1" y="2252"/>
                </a:cubicBezTo>
                <a:lnTo>
                  <a:pt x="1" y="7284"/>
                </a:lnTo>
                <a:lnTo>
                  <a:pt x="47338" y="7284"/>
                </a:lnTo>
                <a:lnTo>
                  <a:pt x="47338" y="0"/>
                </a:lnTo>
                <a:close/>
              </a:path>
            </a:pathLst>
          </a:custGeom>
          <a:solidFill>
            <a:schemeClr val="lt2"/>
          </a:solidFill>
          <a:ln>
            <a:noFill/>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12" name="Google Shape;1112;p27"/>
          <p:cNvGrpSpPr/>
          <p:nvPr/>
        </p:nvGrpSpPr>
        <p:grpSpPr>
          <a:xfrm>
            <a:off x="2307665" y="4054515"/>
            <a:ext cx="1135015" cy="987317"/>
            <a:chOff x="608900" y="3614050"/>
            <a:chExt cx="136425" cy="118675"/>
          </a:xfrm>
        </p:grpSpPr>
        <p:sp>
          <p:nvSpPr>
            <p:cNvPr id="1113" name="Google Shape;1113;p27"/>
            <p:cNvSpPr/>
            <p:nvPr/>
          </p:nvSpPr>
          <p:spPr>
            <a:xfrm>
              <a:off x="672650" y="3622225"/>
              <a:ext cx="72675" cy="110500"/>
            </a:xfrm>
            <a:custGeom>
              <a:rect b="b" l="l" r="r" t="t"/>
              <a:pathLst>
                <a:path extrusionOk="0" h="4420" w="2907">
                  <a:moveTo>
                    <a:pt x="2269" y="0"/>
                  </a:moveTo>
                  <a:cubicBezTo>
                    <a:pt x="2248" y="0"/>
                    <a:pt x="2226" y="6"/>
                    <a:pt x="2205" y="19"/>
                  </a:cubicBezTo>
                  <a:cubicBezTo>
                    <a:pt x="2025" y="131"/>
                    <a:pt x="1870" y="290"/>
                    <a:pt x="1736" y="452"/>
                  </a:cubicBezTo>
                  <a:cubicBezTo>
                    <a:pt x="1583" y="641"/>
                    <a:pt x="1447" y="846"/>
                    <a:pt x="1336" y="1064"/>
                  </a:cubicBezTo>
                  <a:cubicBezTo>
                    <a:pt x="1232" y="1269"/>
                    <a:pt x="1174" y="1496"/>
                    <a:pt x="1164" y="1727"/>
                  </a:cubicBezTo>
                  <a:cubicBezTo>
                    <a:pt x="1154" y="1960"/>
                    <a:pt x="1218" y="2201"/>
                    <a:pt x="1180" y="2431"/>
                  </a:cubicBezTo>
                  <a:cubicBezTo>
                    <a:pt x="1138" y="2672"/>
                    <a:pt x="969" y="2883"/>
                    <a:pt x="827" y="3078"/>
                  </a:cubicBezTo>
                  <a:cubicBezTo>
                    <a:pt x="712" y="3240"/>
                    <a:pt x="630" y="3425"/>
                    <a:pt x="586" y="3620"/>
                  </a:cubicBezTo>
                  <a:cubicBezTo>
                    <a:pt x="493" y="3441"/>
                    <a:pt x="431" y="3274"/>
                    <a:pt x="431" y="3070"/>
                  </a:cubicBezTo>
                  <a:cubicBezTo>
                    <a:pt x="431" y="2845"/>
                    <a:pt x="580" y="2678"/>
                    <a:pt x="636" y="2472"/>
                  </a:cubicBezTo>
                  <a:cubicBezTo>
                    <a:pt x="688" y="2281"/>
                    <a:pt x="814" y="2112"/>
                    <a:pt x="873" y="1922"/>
                  </a:cubicBezTo>
                  <a:cubicBezTo>
                    <a:pt x="937" y="1721"/>
                    <a:pt x="931" y="1498"/>
                    <a:pt x="899" y="1293"/>
                  </a:cubicBezTo>
                  <a:cubicBezTo>
                    <a:pt x="877" y="1159"/>
                    <a:pt x="837" y="1010"/>
                    <a:pt x="712" y="944"/>
                  </a:cubicBezTo>
                  <a:cubicBezTo>
                    <a:pt x="694" y="926"/>
                    <a:pt x="671" y="918"/>
                    <a:pt x="649" y="918"/>
                  </a:cubicBezTo>
                  <a:cubicBezTo>
                    <a:pt x="575" y="918"/>
                    <a:pt x="498" y="1000"/>
                    <a:pt x="543" y="1085"/>
                  </a:cubicBezTo>
                  <a:cubicBezTo>
                    <a:pt x="632" y="1257"/>
                    <a:pt x="584" y="1508"/>
                    <a:pt x="548" y="1683"/>
                  </a:cubicBezTo>
                  <a:cubicBezTo>
                    <a:pt x="503" y="1893"/>
                    <a:pt x="389" y="2058"/>
                    <a:pt x="301" y="2251"/>
                  </a:cubicBezTo>
                  <a:cubicBezTo>
                    <a:pt x="216" y="2445"/>
                    <a:pt x="118" y="2636"/>
                    <a:pt x="58" y="2835"/>
                  </a:cubicBezTo>
                  <a:cubicBezTo>
                    <a:pt x="0" y="3032"/>
                    <a:pt x="24" y="3252"/>
                    <a:pt x="72" y="3447"/>
                  </a:cubicBezTo>
                  <a:cubicBezTo>
                    <a:pt x="122" y="3652"/>
                    <a:pt x="254" y="3826"/>
                    <a:pt x="335" y="4021"/>
                  </a:cubicBezTo>
                  <a:cubicBezTo>
                    <a:pt x="389" y="4156"/>
                    <a:pt x="343" y="4288"/>
                    <a:pt x="295" y="4419"/>
                  </a:cubicBezTo>
                  <a:lnTo>
                    <a:pt x="1095" y="4419"/>
                  </a:lnTo>
                  <a:cubicBezTo>
                    <a:pt x="1085" y="4258"/>
                    <a:pt x="1011" y="4097"/>
                    <a:pt x="985" y="3937"/>
                  </a:cubicBezTo>
                  <a:cubicBezTo>
                    <a:pt x="1011" y="3891"/>
                    <a:pt x="1041" y="3848"/>
                    <a:pt x="1071" y="3806"/>
                  </a:cubicBezTo>
                  <a:cubicBezTo>
                    <a:pt x="1206" y="3622"/>
                    <a:pt x="1409" y="3499"/>
                    <a:pt x="1601" y="3373"/>
                  </a:cubicBezTo>
                  <a:cubicBezTo>
                    <a:pt x="1750" y="3276"/>
                    <a:pt x="1926" y="3212"/>
                    <a:pt x="2061" y="3098"/>
                  </a:cubicBezTo>
                  <a:cubicBezTo>
                    <a:pt x="2350" y="2855"/>
                    <a:pt x="2494" y="2484"/>
                    <a:pt x="2488" y="2120"/>
                  </a:cubicBezTo>
                  <a:cubicBezTo>
                    <a:pt x="2482" y="1791"/>
                    <a:pt x="2587" y="1392"/>
                    <a:pt x="2838" y="1149"/>
                  </a:cubicBezTo>
                  <a:cubicBezTo>
                    <a:pt x="2907" y="1084"/>
                    <a:pt x="2848" y="954"/>
                    <a:pt x="2756" y="954"/>
                  </a:cubicBezTo>
                  <a:cubicBezTo>
                    <a:pt x="2749" y="954"/>
                    <a:pt x="2742" y="954"/>
                    <a:pt x="2735" y="956"/>
                  </a:cubicBezTo>
                  <a:cubicBezTo>
                    <a:pt x="2412" y="1028"/>
                    <a:pt x="2256" y="1432"/>
                    <a:pt x="2175" y="1703"/>
                  </a:cubicBezTo>
                  <a:cubicBezTo>
                    <a:pt x="2113" y="1906"/>
                    <a:pt x="2153" y="2118"/>
                    <a:pt x="2099" y="2319"/>
                  </a:cubicBezTo>
                  <a:cubicBezTo>
                    <a:pt x="2037" y="2550"/>
                    <a:pt x="1951" y="2741"/>
                    <a:pt x="1732" y="2873"/>
                  </a:cubicBezTo>
                  <a:cubicBezTo>
                    <a:pt x="1575" y="2967"/>
                    <a:pt x="1411" y="3054"/>
                    <a:pt x="1256" y="3154"/>
                  </a:cubicBezTo>
                  <a:cubicBezTo>
                    <a:pt x="1366" y="2979"/>
                    <a:pt x="1465" y="2817"/>
                    <a:pt x="1537" y="2614"/>
                  </a:cubicBezTo>
                  <a:cubicBezTo>
                    <a:pt x="1603" y="2427"/>
                    <a:pt x="1585" y="2233"/>
                    <a:pt x="1561" y="2040"/>
                  </a:cubicBezTo>
                  <a:cubicBezTo>
                    <a:pt x="1533" y="1803"/>
                    <a:pt x="1541" y="1570"/>
                    <a:pt x="1617" y="1343"/>
                  </a:cubicBezTo>
                  <a:cubicBezTo>
                    <a:pt x="1694" y="1105"/>
                    <a:pt x="1818" y="884"/>
                    <a:pt x="1981" y="695"/>
                  </a:cubicBezTo>
                  <a:cubicBezTo>
                    <a:pt x="2129" y="527"/>
                    <a:pt x="2338" y="246"/>
                    <a:pt x="2378" y="171"/>
                  </a:cubicBezTo>
                  <a:cubicBezTo>
                    <a:pt x="2422" y="90"/>
                    <a:pt x="2352" y="0"/>
                    <a:pt x="2269" y="0"/>
                  </a:cubicBezTo>
                  <a:close/>
                </a:path>
              </a:pathLst>
            </a:custGeom>
            <a:solidFill>
              <a:schemeClr val="accent1"/>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4" name="Google Shape;1114;p27"/>
            <p:cNvSpPr/>
            <p:nvPr/>
          </p:nvSpPr>
          <p:spPr>
            <a:xfrm>
              <a:off x="635825" y="3614050"/>
              <a:ext cx="47100" cy="118675"/>
            </a:xfrm>
            <a:custGeom>
              <a:rect b="b" l="l" r="r" t="t"/>
              <a:pathLst>
                <a:path extrusionOk="0" h="4747" w="1884">
                  <a:moveTo>
                    <a:pt x="124" y="1"/>
                  </a:moveTo>
                  <a:cubicBezTo>
                    <a:pt x="61" y="1"/>
                    <a:pt x="1" y="46"/>
                    <a:pt x="11" y="129"/>
                  </a:cubicBezTo>
                  <a:cubicBezTo>
                    <a:pt x="45" y="390"/>
                    <a:pt x="164" y="703"/>
                    <a:pt x="230" y="884"/>
                  </a:cubicBezTo>
                  <a:cubicBezTo>
                    <a:pt x="296" y="1066"/>
                    <a:pt x="417" y="1438"/>
                    <a:pt x="427" y="1534"/>
                  </a:cubicBezTo>
                  <a:cubicBezTo>
                    <a:pt x="471" y="1986"/>
                    <a:pt x="59" y="2347"/>
                    <a:pt x="59" y="2795"/>
                  </a:cubicBezTo>
                  <a:cubicBezTo>
                    <a:pt x="59" y="3061"/>
                    <a:pt x="96" y="3344"/>
                    <a:pt x="228" y="3579"/>
                  </a:cubicBezTo>
                  <a:cubicBezTo>
                    <a:pt x="342" y="3782"/>
                    <a:pt x="489" y="3963"/>
                    <a:pt x="627" y="4153"/>
                  </a:cubicBezTo>
                  <a:cubicBezTo>
                    <a:pt x="760" y="4336"/>
                    <a:pt x="866" y="4535"/>
                    <a:pt x="909" y="4746"/>
                  </a:cubicBezTo>
                  <a:lnTo>
                    <a:pt x="1378" y="4746"/>
                  </a:lnTo>
                  <a:cubicBezTo>
                    <a:pt x="1312" y="4515"/>
                    <a:pt x="1236" y="4286"/>
                    <a:pt x="1196" y="4051"/>
                  </a:cubicBezTo>
                  <a:cubicBezTo>
                    <a:pt x="1157" y="3830"/>
                    <a:pt x="1109" y="3541"/>
                    <a:pt x="1234" y="3340"/>
                  </a:cubicBezTo>
                  <a:cubicBezTo>
                    <a:pt x="1372" y="3116"/>
                    <a:pt x="1527" y="2919"/>
                    <a:pt x="1563" y="2654"/>
                  </a:cubicBezTo>
                  <a:cubicBezTo>
                    <a:pt x="1603" y="2359"/>
                    <a:pt x="1603" y="2058"/>
                    <a:pt x="1565" y="1761"/>
                  </a:cubicBezTo>
                  <a:cubicBezTo>
                    <a:pt x="1529" y="1488"/>
                    <a:pt x="1543" y="1173"/>
                    <a:pt x="1623" y="908"/>
                  </a:cubicBezTo>
                  <a:cubicBezTo>
                    <a:pt x="1661" y="785"/>
                    <a:pt x="1705" y="659"/>
                    <a:pt x="1746" y="536"/>
                  </a:cubicBezTo>
                  <a:cubicBezTo>
                    <a:pt x="1758" y="500"/>
                    <a:pt x="1770" y="464"/>
                    <a:pt x="1780" y="428"/>
                  </a:cubicBezTo>
                  <a:cubicBezTo>
                    <a:pt x="1788" y="402"/>
                    <a:pt x="1809" y="377"/>
                    <a:pt x="1802" y="377"/>
                  </a:cubicBezTo>
                  <a:cubicBezTo>
                    <a:pt x="1799" y="377"/>
                    <a:pt x="1793" y="380"/>
                    <a:pt x="1780" y="388"/>
                  </a:cubicBezTo>
                  <a:cubicBezTo>
                    <a:pt x="1840" y="348"/>
                    <a:pt x="1884" y="261"/>
                    <a:pt x="1834" y="195"/>
                  </a:cubicBezTo>
                  <a:lnTo>
                    <a:pt x="1824" y="183"/>
                  </a:lnTo>
                  <a:cubicBezTo>
                    <a:pt x="1797" y="144"/>
                    <a:pt x="1751" y="121"/>
                    <a:pt x="1704" y="121"/>
                  </a:cubicBezTo>
                  <a:cubicBezTo>
                    <a:pt x="1693" y="121"/>
                    <a:pt x="1682" y="122"/>
                    <a:pt x="1671" y="125"/>
                  </a:cubicBezTo>
                  <a:cubicBezTo>
                    <a:pt x="1497" y="139"/>
                    <a:pt x="1432" y="348"/>
                    <a:pt x="1372" y="478"/>
                  </a:cubicBezTo>
                  <a:cubicBezTo>
                    <a:pt x="1258" y="729"/>
                    <a:pt x="1183" y="996"/>
                    <a:pt x="1151" y="1271"/>
                  </a:cubicBezTo>
                  <a:cubicBezTo>
                    <a:pt x="1077" y="1823"/>
                    <a:pt x="1304" y="2455"/>
                    <a:pt x="975" y="2953"/>
                  </a:cubicBezTo>
                  <a:cubicBezTo>
                    <a:pt x="836" y="3164"/>
                    <a:pt x="746" y="3345"/>
                    <a:pt x="736" y="3589"/>
                  </a:cubicBezTo>
                  <a:cubicBezTo>
                    <a:pt x="597" y="3381"/>
                    <a:pt x="487" y="3160"/>
                    <a:pt x="471" y="2907"/>
                  </a:cubicBezTo>
                  <a:cubicBezTo>
                    <a:pt x="455" y="2626"/>
                    <a:pt x="601" y="2369"/>
                    <a:pt x="714" y="2118"/>
                  </a:cubicBezTo>
                  <a:cubicBezTo>
                    <a:pt x="796" y="1943"/>
                    <a:pt x="840" y="1699"/>
                    <a:pt x="812" y="1508"/>
                  </a:cubicBezTo>
                  <a:cubicBezTo>
                    <a:pt x="780" y="1285"/>
                    <a:pt x="670" y="1050"/>
                    <a:pt x="583" y="843"/>
                  </a:cubicBezTo>
                  <a:cubicBezTo>
                    <a:pt x="477" y="593"/>
                    <a:pt x="326" y="348"/>
                    <a:pt x="244" y="89"/>
                  </a:cubicBezTo>
                  <a:cubicBezTo>
                    <a:pt x="225" y="29"/>
                    <a:pt x="174" y="1"/>
                    <a:pt x="124" y="1"/>
                  </a:cubicBezTo>
                  <a:close/>
                </a:path>
              </a:pathLst>
            </a:custGeom>
            <a:solidFill>
              <a:schemeClr val="accent1"/>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5" name="Google Shape;1115;p27"/>
            <p:cNvSpPr/>
            <p:nvPr/>
          </p:nvSpPr>
          <p:spPr>
            <a:xfrm>
              <a:off x="608900" y="3642125"/>
              <a:ext cx="44350" cy="90550"/>
            </a:xfrm>
            <a:custGeom>
              <a:rect b="b" l="l" r="r" t="t"/>
              <a:pathLst>
                <a:path extrusionOk="0" h="3622" w="1774">
                  <a:moveTo>
                    <a:pt x="187" y="0"/>
                  </a:moveTo>
                  <a:cubicBezTo>
                    <a:pt x="97" y="0"/>
                    <a:pt x="1" y="75"/>
                    <a:pt x="30" y="172"/>
                  </a:cubicBezTo>
                  <a:cubicBezTo>
                    <a:pt x="81" y="331"/>
                    <a:pt x="159" y="483"/>
                    <a:pt x="261" y="616"/>
                  </a:cubicBezTo>
                  <a:cubicBezTo>
                    <a:pt x="370" y="766"/>
                    <a:pt x="514" y="913"/>
                    <a:pt x="546" y="1101"/>
                  </a:cubicBezTo>
                  <a:cubicBezTo>
                    <a:pt x="576" y="1272"/>
                    <a:pt x="508" y="1447"/>
                    <a:pt x="470" y="1615"/>
                  </a:cubicBezTo>
                  <a:cubicBezTo>
                    <a:pt x="432" y="1792"/>
                    <a:pt x="358" y="1997"/>
                    <a:pt x="376" y="2179"/>
                  </a:cubicBezTo>
                  <a:cubicBezTo>
                    <a:pt x="402" y="2402"/>
                    <a:pt x="484" y="2613"/>
                    <a:pt x="613" y="2796"/>
                  </a:cubicBezTo>
                  <a:cubicBezTo>
                    <a:pt x="729" y="2964"/>
                    <a:pt x="906" y="3083"/>
                    <a:pt x="1038" y="3237"/>
                  </a:cubicBezTo>
                  <a:cubicBezTo>
                    <a:pt x="1138" y="3356"/>
                    <a:pt x="1225" y="3484"/>
                    <a:pt x="1295" y="3621"/>
                  </a:cubicBezTo>
                  <a:lnTo>
                    <a:pt x="1773" y="3621"/>
                  </a:lnTo>
                  <a:cubicBezTo>
                    <a:pt x="1735" y="3504"/>
                    <a:pt x="1684" y="3392"/>
                    <a:pt x="1624" y="3285"/>
                  </a:cubicBezTo>
                  <a:cubicBezTo>
                    <a:pt x="1512" y="3091"/>
                    <a:pt x="1371" y="2918"/>
                    <a:pt x="1207" y="2769"/>
                  </a:cubicBezTo>
                  <a:cubicBezTo>
                    <a:pt x="1030" y="2605"/>
                    <a:pt x="873" y="2442"/>
                    <a:pt x="829" y="2201"/>
                  </a:cubicBezTo>
                  <a:cubicBezTo>
                    <a:pt x="793" y="2003"/>
                    <a:pt x="888" y="1770"/>
                    <a:pt x="916" y="1573"/>
                  </a:cubicBezTo>
                  <a:cubicBezTo>
                    <a:pt x="946" y="1382"/>
                    <a:pt x="1004" y="1206"/>
                    <a:pt x="948" y="1009"/>
                  </a:cubicBezTo>
                  <a:cubicBezTo>
                    <a:pt x="890" y="800"/>
                    <a:pt x="783" y="660"/>
                    <a:pt x="639" y="497"/>
                  </a:cubicBezTo>
                  <a:cubicBezTo>
                    <a:pt x="524" y="365"/>
                    <a:pt x="378" y="232"/>
                    <a:pt x="305" y="72"/>
                  </a:cubicBezTo>
                  <a:cubicBezTo>
                    <a:pt x="281" y="21"/>
                    <a:pt x="235" y="0"/>
                    <a:pt x="187" y="0"/>
                  </a:cubicBezTo>
                  <a:close/>
                </a:path>
              </a:pathLst>
            </a:custGeom>
            <a:solidFill>
              <a:schemeClr val="accent1"/>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16" name="Google Shape;1116;p27"/>
          <p:cNvGrpSpPr/>
          <p:nvPr/>
        </p:nvGrpSpPr>
        <p:grpSpPr>
          <a:xfrm>
            <a:off x="6862050" y="3864369"/>
            <a:ext cx="1371711" cy="1279123"/>
            <a:chOff x="1202700" y="3560500"/>
            <a:chExt cx="164875" cy="153750"/>
          </a:xfrm>
        </p:grpSpPr>
        <p:sp>
          <p:nvSpPr>
            <p:cNvPr id="1117" name="Google Shape;1117;p27"/>
            <p:cNvSpPr/>
            <p:nvPr/>
          </p:nvSpPr>
          <p:spPr>
            <a:xfrm>
              <a:off x="1255550" y="3560500"/>
              <a:ext cx="55375" cy="153600"/>
            </a:xfrm>
            <a:custGeom>
              <a:rect b="b" l="l" r="r" t="t"/>
              <a:pathLst>
                <a:path extrusionOk="0" h="6144" w="2215">
                  <a:moveTo>
                    <a:pt x="975" y="0"/>
                  </a:moveTo>
                  <a:cubicBezTo>
                    <a:pt x="918" y="0"/>
                    <a:pt x="863" y="24"/>
                    <a:pt x="824" y="67"/>
                  </a:cubicBezTo>
                  <a:lnTo>
                    <a:pt x="812" y="79"/>
                  </a:lnTo>
                  <a:cubicBezTo>
                    <a:pt x="746" y="149"/>
                    <a:pt x="801" y="240"/>
                    <a:pt x="879" y="284"/>
                  </a:cubicBezTo>
                  <a:lnTo>
                    <a:pt x="879" y="284"/>
                  </a:lnTo>
                  <a:cubicBezTo>
                    <a:pt x="863" y="275"/>
                    <a:pt x="854" y="271"/>
                    <a:pt x="851" y="271"/>
                  </a:cubicBezTo>
                  <a:cubicBezTo>
                    <a:pt x="842" y="271"/>
                    <a:pt x="869" y="298"/>
                    <a:pt x="879" y="324"/>
                  </a:cubicBezTo>
                  <a:cubicBezTo>
                    <a:pt x="893" y="360"/>
                    <a:pt x="907" y="398"/>
                    <a:pt x="923" y="438"/>
                  </a:cubicBezTo>
                  <a:cubicBezTo>
                    <a:pt x="975" y="569"/>
                    <a:pt x="1031" y="699"/>
                    <a:pt x="1079" y="832"/>
                  </a:cubicBezTo>
                  <a:cubicBezTo>
                    <a:pt x="1182" y="1111"/>
                    <a:pt x="1198" y="1444"/>
                    <a:pt x="1154" y="1733"/>
                  </a:cubicBezTo>
                  <a:cubicBezTo>
                    <a:pt x="1107" y="2044"/>
                    <a:pt x="1107" y="2363"/>
                    <a:pt x="1156" y="2676"/>
                  </a:cubicBezTo>
                  <a:cubicBezTo>
                    <a:pt x="1202" y="2955"/>
                    <a:pt x="1400" y="3164"/>
                    <a:pt x="1577" y="3399"/>
                  </a:cubicBezTo>
                  <a:cubicBezTo>
                    <a:pt x="1738" y="3612"/>
                    <a:pt x="1677" y="3917"/>
                    <a:pt x="1627" y="4150"/>
                  </a:cubicBezTo>
                  <a:cubicBezTo>
                    <a:pt x="1587" y="4326"/>
                    <a:pt x="1535" y="4497"/>
                    <a:pt x="1471" y="4666"/>
                  </a:cubicBezTo>
                  <a:cubicBezTo>
                    <a:pt x="1477" y="4537"/>
                    <a:pt x="1469" y="4409"/>
                    <a:pt x="1445" y="4282"/>
                  </a:cubicBezTo>
                  <a:cubicBezTo>
                    <a:pt x="1370" y="3847"/>
                    <a:pt x="1007" y="3499"/>
                    <a:pt x="710" y="3142"/>
                  </a:cubicBezTo>
                  <a:cubicBezTo>
                    <a:pt x="527" y="2925"/>
                    <a:pt x="535" y="2706"/>
                    <a:pt x="592" y="2456"/>
                  </a:cubicBezTo>
                  <a:cubicBezTo>
                    <a:pt x="642" y="2241"/>
                    <a:pt x="806" y="2054"/>
                    <a:pt x="848" y="1835"/>
                  </a:cubicBezTo>
                  <a:cubicBezTo>
                    <a:pt x="905" y="1538"/>
                    <a:pt x="949" y="1083"/>
                    <a:pt x="616" y="880"/>
                  </a:cubicBezTo>
                  <a:cubicBezTo>
                    <a:pt x="593" y="867"/>
                    <a:pt x="568" y="861"/>
                    <a:pt x="543" y="861"/>
                  </a:cubicBezTo>
                  <a:cubicBezTo>
                    <a:pt x="447" y="861"/>
                    <a:pt x="351" y="944"/>
                    <a:pt x="387" y="1020"/>
                  </a:cubicBezTo>
                  <a:cubicBezTo>
                    <a:pt x="543" y="1358"/>
                    <a:pt x="443" y="1787"/>
                    <a:pt x="254" y="2100"/>
                  </a:cubicBezTo>
                  <a:cubicBezTo>
                    <a:pt x="42" y="2448"/>
                    <a:pt x="1" y="2863"/>
                    <a:pt x="204" y="3218"/>
                  </a:cubicBezTo>
                  <a:cubicBezTo>
                    <a:pt x="298" y="3385"/>
                    <a:pt x="465" y="3519"/>
                    <a:pt x="582" y="3674"/>
                  </a:cubicBezTo>
                  <a:cubicBezTo>
                    <a:pt x="736" y="3877"/>
                    <a:pt x="899" y="4081"/>
                    <a:pt x="957" y="4314"/>
                  </a:cubicBezTo>
                  <a:cubicBezTo>
                    <a:pt x="1053" y="4720"/>
                    <a:pt x="893" y="5121"/>
                    <a:pt x="1067" y="5521"/>
                  </a:cubicBezTo>
                  <a:cubicBezTo>
                    <a:pt x="1081" y="5557"/>
                    <a:pt x="1118" y="5574"/>
                    <a:pt x="1155" y="5574"/>
                  </a:cubicBezTo>
                  <a:cubicBezTo>
                    <a:pt x="1193" y="5574"/>
                    <a:pt x="1231" y="5556"/>
                    <a:pt x="1246" y="5521"/>
                  </a:cubicBezTo>
                  <a:cubicBezTo>
                    <a:pt x="1258" y="5495"/>
                    <a:pt x="1268" y="5472"/>
                    <a:pt x="1280" y="5446"/>
                  </a:cubicBezTo>
                  <a:lnTo>
                    <a:pt x="1280" y="5446"/>
                  </a:lnTo>
                  <a:cubicBezTo>
                    <a:pt x="1268" y="5785"/>
                    <a:pt x="1372" y="6143"/>
                    <a:pt x="1821" y="6143"/>
                  </a:cubicBezTo>
                  <a:cubicBezTo>
                    <a:pt x="1823" y="6143"/>
                    <a:pt x="1826" y="6143"/>
                    <a:pt x="1828" y="6143"/>
                  </a:cubicBezTo>
                  <a:cubicBezTo>
                    <a:pt x="1900" y="6143"/>
                    <a:pt x="1948" y="6081"/>
                    <a:pt x="1910" y="6032"/>
                  </a:cubicBezTo>
                  <a:cubicBezTo>
                    <a:pt x="1587" y="5599"/>
                    <a:pt x="1944" y="4989"/>
                    <a:pt x="2075" y="4545"/>
                  </a:cubicBezTo>
                  <a:cubicBezTo>
                    <a:pt x="2155" y="4274"/>
                    <a:pt x="2213" y="4005"/>
                    <a:pt x="2215" y="3724"/>
                  </a:cubicBezTo>
                  <a:cubicBezTo>
                    <a:pt x="2215" y="3437"/>
                    <a:pt x="2097" y="3232"/>
                    <a:pt x="1906" y="2994"/>
                  </a:cubicBezTo>
                  <a:cubicBezTo>
                    <a:pt x="1485" y="2466"/>
                    <a:pt x="1776" y="1799"/>
                    <a:pt x="1683" y="1215"/>
                  </a:cubicBezTo>
                  <a:cubicBezTo>
                    <a:pt x="1639" y="922"/>
                    <a:pt x="1545" y="639"/>
                    <a:pt x="1402" y="380"/>
                  </a:cubicBezTo>
                  <a:cubicBezTo>
                    <a:pt x="1326" y="240"/>
                    <a:pt x="1240" y="21"/>
                    <a:pt x="1019" y="5"/>
                  </a:cubicBezTo>
                  <a:cubicBezTo>
                    <a:pt x="1004" y="2"/>
                    <a:pt x="989" y="0"/>
                    <a:pt x="975" y="0"/>
                  </a:cubicBezTo>
                  <a:close/>
                </a:path>
              </a:pathLst>
            </a:custGeom>
            <a:solidFill>
              <a:schemeClr val="accent1"/>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8" name="Google Shape;1118;p27"/>
            <p:cNvSpPr/>
            <p:nvPr/>
          </p:nvSpPr>
          <p:spPr>
            <a:xfrm>
              <a:off x="1202700" y="3566950"/>
              <a:ext cx="81375" cy="147300"/>
            </a:xfrm>
            <a:custGeom>
              <a:rect b="b" l="l" r="r" t="t"/>
              <a:pathLst>
                <a:path extrusionOk="0" h="5892" w="3255">
                  <a:moveTo>
                    <a:pt x="1469" y="1"/>
                  </a:moveTo>
                  <a:cubicBezTo>
                    <a:pt x="1419" y="1"/>
                    <a:pt x="1369" y="19"/>
                    <a:pt x="1339" y="60"/>
                  </a:cubicBezTo>
                  <a:cubicBezTo>
                    <a:pt x="1208" y="247"/>
                    <a:pt x="1130" y="471"/>
                    <a:pt x="1080" y="684"/>
                  </a:cubicBezTo>
                  <a:cubicBezTo>
                    <a:pt x="1023" y="931"/>
                    <a:pt x="997" y="1186"/>
                    <a:pt x="1005" y="1441"/>
                  </a:cubicBezTo>
                  <a:cubicBezTo>
                    <a:pt x="1013" y="1688"/>
                    <a:pt x="1092" y="1919"/>
                    <a:pt x="1222" y="2143"/>
                  </a:cubicBezTo>
                  <a:cubicBezTo>
                    <a:pt x="1353" y="2366"/>
                    <a:pt x="1577" y="2561"/>
                    <a:pt x="1674" y="2794"/>
                  </a:cubicBezTo>
                  <a:cubicBezTo>
                    <a:pt x="1778" y="3039"/>
                    <a:pt x="1716" y="3314"/>
                    <a:pt x="1678" y="3563"/>
                  </a:cubicBezTo>
                  <a:cubicBezTo>
                    <a:pt x="1648" y="3773"/>
                    <a:pt x="1668" y="3984"/>
                    <a:pt x="1740" y="4183"/>
                  </a:cubicBezTo>
                  <a:cubicBezTo>
                    <a:pt x="1523" y="4058"/>
                    <a:pt x="1351" y="3932"/>
                    <a:pt x="1224" y="3741"/>
                  </a:cubicBezTo>
                  <a:cubicBezTo>
                    <a:pt x="1086" y="3530"/>
                    <a:pt x="1150" y="3304"/>
                    <a:pt x="1084" y="3085"/>
                  </a:cubicBezTo>
                  <a:cubicBezTo>
                    <a:pt x="1025" y="2882"/>
                    <a:pt x="1062" y="2665"/>
                    <a:pt x="1013" y="2459"/>
                  </a:cubicBezTo>
                  <a:cubicBezTo>
                    <a:pt x="961" y="2240"/>
                    <a:pt x="815" y="2035"/>
                    <a:pt x="652" y="1858"/>
                  </a:cubicBezTo>
                  <a:cubicBezTo>
                    <a:pt x="544" y="1742"/>
                    <a:pt x="409" y="1620"/>
                    <a:pt x="225" y="1618"/>
                  </a:cubicBezTo>
                  <a:cubicBezTo>
                    <a:pt x="213" y="1615"/>
                    <a:pt x="201" y="1614"/>
                    <a:pt x="190" y="1614"/>
                  </a:cubicBezTo>
                  <a:cubicBezTo>
                    <a:pt x="73" y="1614"/>
                    <a:pt x="0" y="1759"/>
                    <a:pt x="122" y="1830"/>
                  </a:cubicBezTo>
                  <a:cubicBezTo>
                    <a:pt x="327" y="1949"/>
                    <a:pt x="431" y="2204"/>
                    <a:pt x="498" y="2388"/>
                  </a:cubicBezTo>
                  <a:cubicBezTo>
                    <a:pt x="576" y="2605"/>
                    <a:pt x="550" y="2812"/>
                    <a:pt x="570" y="3033"/>
                  </a:cubicBezTo>
                  <a:cubicBezTo>
                    <a:pt x="592" y="3255"/>
                    <a:pt x="600" y="3480"/>
                    <a:pt x="658" y="3695"/>
                  </a:cubicBezTo>
                  <a:cubicBezTo>
                    <a:pt x="714" y="3906"/>
                    <a:pt x="877" y="4100"/>
                    <a:pt x="1052" y="4261"/>
                  </a:cubicBezTo>
                  <a:cubicBezTo>
                    <a:pt x="1236" y="4430"/>
                    <a:pt x="1493" y="4530"/>
                    <a:pt x="1704" y="4675"/>
                  </a:cubicBezTo>
                  <a:cubicBezTo>
                    <a:pt x="1923" y="4825"/>
                    <a:pt x="1883" y="5080"/>
                    <a:pt x="1961" y="5285"/>
                  </a:cubicBezTo>
                  <a:cubicBezTo>
                    <a:pt x="2045" y="5503"/>
                    <a:pt x="2210" y="5680"/>
                    <a:pt x="2419" y="5780"/>
                  </a:cubicBezTo>
                  <a:cubicBezTo>
                    <a:pt x="2555" y="5844"/>
                    <a:pt x="2740" y="5892"/>
                    <a:pt x="2916" y="5892"/>
                  </a:cubicBezTo>
                  <a:cubicBezTo>
                    <a:pt x="3012" y="5892"/>
                    <a:pt x="3105" y="5877"/>
                    <a:pt x="3185" y="5843"/>
                  </a:cubicBezTo>
                  <a:cubicBezTo>
                    <a:pt x="3254" y="5813"/>
                    <a:pt x="3247" y="5740"/>
                    <a:pt x="3187" y="5708"/>
                  </a:cubicBezTo>
                  <a:cubicBezTo>
                    <a:pt x="2930" y="5572"/>
                    <a:pt x="2643" y="5542"/>
                    <a:pt x="2515" y="5291"/>
                  </a:cubicBezTo>
                  <a:cubicBezTo>
                    <a:pt x="2471" y="5194"/>
                    <a:pt x="2439" y="5092"/>
                    <a:pt x="2419" y="4986"/>
                  </a:cubicBezTo>
                  <a:lnTo>
                    <a:pt x="2419" y="4986"/>
                  </a:lnTo>
                  <a:cubicBezTo>
                    <a:pt x="2541" y="5150"/>
                    <a:pt x="2619" y="5343"/>
                    <a:pt x="2840" y="5443"/>
                  </a:cubicBezTo>
                  <a:cubicBezTo>
                    <a:pt x="2859" y="5451"/>
                    <a:pt x="2879" y="5455"/>
                    <a:pt x="2899" y="5455"/>
                  </a:cubicBezTo>
                  <a:cubicBezTo>
                    <a:pt x="2949" y="5455"/>
                    <a:pt x="2997" y="5430"/>
                    <a:pt x="3011" y="5389"/>
                  </a:cubicBezTo>
                  <a:cubicBezTo>
                    <a:pt x="3079" y="5198"/>
                    <a:pt x="2960" y="4960"/>
                    <a:pt x="2870" y="4783"/>
                  </a:cubicBezTo>
                  <a:cubicBezTo>
                    <a:pt x="2770" y="4590"/>
                    <a:pt x="2537" y="4454"/>
                    <a:pt x="2384" y="4289"/>
                  </a:cubicBezTo>
                  <a:cubicBezTo>
                    <a:pt x="2198" y="4088"/>
                    <a:pt x="2180" y="3803"/>
                    <a:pt x="2198" y="3563"/>
                  </a:cubicBezTo>
                  <a:cubicBezTo>
                    <a:pt x="2220" y="3298"/>
                    <a:pt x="2248" y="3067"/>
                    <a:pt x="2194" y="2802"/>
                  </a:cubicBezTo>
                  <a:cubicBezTo>
                    <a:pt x="2152" y="2595"/>
                    <a:pt x="2011" y="2422"/>
                    <a:pt x="1865" y="2252"/>
                  </a:cubicBezTo>
                  <a:cubicBezTo>
                    <a:pt x="1686" y="2043"/>
                    <a:pt x="1551" y="1822"/>
                    <a:pt x="1495" y="1573"/>
                  </a:cubicBezTo>
                  <a:cubicBezTo>
                    <a:pt x="1435" y="1316"/>
                    <a:pt x="1441" y="1021"/>
                    <a:pt x="1505" y="795"/>
                  </a:cubicBezTo>
                  <a:cubicBezTo>
                    <a:pt x="1571" y="572"/>
                    <a:pt x="1630" y="212"/>
                    <a:pt x="1630" y="122"/>
                  </a:cubicBezTo>
                  <a:cubicBezTo>
                    <a:pt x="1630" y="48"/>
                    <a:pt x="1549" y="1"/>
                    <a:pt x="1469" y="1"/>
                  </a:cubicBezTo>
                  <a:close/>
                </a:path>
              </a:pathLst>
            </a:custGeom>
            <a:solidFill>
              <a:schemeClr val="accent1"/>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9" name="Google Shape;1119;p27"/>
            <p:cNvSpPr/>
            <p:nvPr/>
          </p:nvSpPr>
          <p:spPr>
            <a:xfrm>
              <a:off x="1305475" y="3569000"/>
              <a:ext cx="33700" cy="143525"/>
            </a:xfrm>
            <a:custGeom>
              <a:rect b="b" l="l" r="r" t="t"/>
              <a:pathLst>
                <a:path extrusionOk="0" h="5741" w="1348">
                  <a:moveTo>
                    <a:pt x="549" y="1"/>
                  </a:moveTo>
                  <a:cubicBezTo>
                    <a:pt x="477" y="1"/>
                    <a:pt x="402" y="40"/>
                    <a:pt x="391" y="116"/>
                  </a:cubicBezTo>
                  <a:cubicBezTo>
                    <a:pt x="349" y="399"/>
                    <a:pt x="220" y="680"/>
                    <a:pt x="146" y="959"/>
                  </a:cubicBezTo>
                  <a:cubicBezTo>
                    <a:pt x="84" y="1190"/>
                    <a:pt x="0" y="1453"/>
                    <a:pt x="14" y="1690"/>
                  </a:cubicBezTo>
                  <a:cubicBezTo>
                    <a:pt x="26" y="1895"/>
                    <a:pt x="138" y="2140"/>
                    <a:pt x="281" y="2308"/>
                  </a:cubicBezTo>
                  <a:cubicBezTo>
                    <a:pt x="485" y="2549"/>
                    <a:pt x="730" y="2790"/>
                    <a:pt x="774" y="3085"/>
                  </a:cubicBezTo>
                  <a:cubicBezTo>
                    <a:pt x="855" y="3635"/>
                    <a:pt x="407" y="4107"/>
                    <a:pt x="172" y="4599"/>
                  </a:cubicBezTo>
                  <a:cubicBezTo>
                    <a:pt x="70" y="4813"/>
                    <a:pt x="116" y="5126"/>
                    <a:pt x="182" y="5345"/>
                  </a:cubicBezTo>
                  <a:cubicBezTo>
                    <a:pt x="244" y="5546"/>
                    <a:pt x="469" y="5638"/>
                    <a:pt x="678" y="5729"/>
                  </a:cubicBezTo>
                  <a:cubicBezTo>
                    <a:pt x="696" y="5737"/>
                    <a:pt x="714" y="5741"/>
                    <a:pt x="731" y="5741"/>
                  </a:cubicBezTo>
                  <a:cubicBezTo>
                    <a:pt x="807" y="5741"/>
                    <a:pt x="869" y="5674"/>
                    <a:pt x="825" y="5614"/>
                  </a:cubicBezTo>
                  <a:cubicBezTo>
                    <a:pt x="554" y="5221"/>
                    <a:pt x="650" y="4793"/>
                    <a:pt x="875" y="4406"/>
                  </a:cubicBezTo>
                  <a:cubicBezTo>
                    <a:pt x="1003" y="4185"/>
                    <a:pt x="1144" y="3972"/>
                    <a:pt x="1240" y="3741"/>
                  </a:cubicBezTo>
                  <a:cubicBezTo>
                    <a:pt x="1348" y="3472"/>
                    <a:pt x="1328" y="3171"/>
                    <a:pt x="1266" y="2896"/>
                  </a:cubicBezTo>
                  <a:cubicBezTo>
                    <a:pt x="1160" y="2429"/>
                    <a:pt x="556" y="2126"/>
                    <a:pt x="505" y="1650"/>
                  </a:cubicBezTo>
                  <a:cubicBezTo>
                    <a:pt x="493" y="1548"/>
                    <a:pt x="558" y="1138"/>
                    <a:pt x="598" y="939"/>
                  </a:cubicBezTo>
                  <a:cubicBezTo>
                    <a:pt x="638" y="739"/>
                    <a:pt x="714" y="391"/>
                    <a:pt x="694" y="116"/>
                  </a:cubicBezTo>
                  <a:cubicBezTo>
                    <a:pt x="688" y="38"/>
                    <a:pt x="619" y="1"/>
                    <a:pt x="549" y="1"/>
                  </a:cubicBezTo>
                  <a:close/>
                </a:path>
              </a:pathLst>
            </a:custGeom>
            <a:solidFill>
              <a:schemeClr val="accent1"/>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0" name="Google Shape;1120;p27"/>
            <p:cNvSpPr/>
            <p:nvPr/>
          </p:nvSpPr>
          <p:spPr>
            <a:xfrm>
              <a:off x="1332075" y="3592550"/>
              <a:ext cx="35500" cy="120450"/>
            </a:xfrm>
            <a:custGeom>
              <a:rect b="b" l="l" r="r" t="t"/>
              <a:pathLst>
                <a:path extrusionOk="0" h="4818" w="1420">
                  <a:moveTo>
                    <a:pt x="987" y="0"/>
                  </a:moveTo>
                  <a:cubicBezTo>
                    <a:pt x="909" y="0"/>
                    <a:pt x="833" y="33"/>
                    <a:pt x="816" y="106"/>
                  </a:cubicBezTo>
                  <a:cubicBezTo>
                    <a:pt x="772" y="288"/>
                    <a:pt x="634" y="457"/>
                    <a:pt x="533" y="620"/>
                  </a:cubicBezTo>
                  <a:cubicBezTo>
                    <a:pt x="405" y="822"/>
                    <a:pt x="313" y="989"/>
                    <a:pt x="305" y="1220"/>
                  </a:cubicBezTo>
                  <a:cubicBezTo>
                    <a:pt x="300" y="1433"/>
                    <a:pt x="425" y="1601"/>
                    <a:pt x="521" y="1792"/>
                  </a:cubicBezTo>
                  <a:cubicBezTo>
                    <a:pt x="618" y="1989"/>
                    <a:pt x="808" y="2205"/>
                    <a:pt x="824" y="2416"/>
                  </a:cubicBezTo>
                  <a:cubicBezTo>
                    <a:pt x="846" y="2673"/>
                    <a:pt x="700" y="2878"/>
                    <a:pt x="533" y="3088"/>
                  </a:cubicBezTo>
                  <a:cubicBezTo>
                    <a:pt x="375" y="3287"/>
                    <a:pt x="252" y="3488"/>
                    <a:pt x="174" y="3717"/>
                  </a:cubicBezTo>
                  <a:cubicBezTo>
                    <a:pt x="48" y="4084"/>
                    <a:pt x="1" y="4616"/>
                    <a:pt x="501" y="4807"/>
                  </a:cubicBezTo>
                  <a:cubicBezTo>
                    <a:pt x="520" y="4814"/>
                    <a:pt x="541" y="4818"/>
                    <a:pt x="563" y="4818"/>
                  </a:cubicBezTo>
                  <a:cubicBezTo>
                    <a:pt x="650" y="4818"/>
                    <a:pt x="740" y="4764"/>
                    <a:pt x="700" y="4686"/>
                  </a:cubicBezTo>
                  <a:cubicBezTo>
                    <a:pt x="531" y="4347"/>
                    <a:pt x="692" y="3845"/>
                    <a:pt x="883" y="3532"/>
                  </a:cubicBezTo>
                  <a:cubicBezTo>
                    <a:pt x="1001" y="3343"/>
                    <a:pt x="1182" y="3177"/>
                    <a:pt x="1274" y="2978"/>
                  </a:cubicBezTo>
                  <a:cubicBezTo>
                    <a:pt x="1378" y="2757"/>
                    <a:pt x="1419" y="2522"/>
                    <a:pt x="1376" y="2288"/>
                  </a:cubicBezTo>
                  <a:cubicBezTo>
                    <a:pt x="1342" y="2097"/>
                    <a:pt x="1188" y="1906"/>
                    <a:pt x="1085" y="1730"/>
                  </a:cubicBezTo>
                  <a:cubicBezTo>
                    <a:pt x="989" y="1567"/>
                    <a:pt x="852" y="1404"/>
                    <a:pt x="834" y="1220"/>
                  </a:cubicBezTo>
                  <a:cubicBezTo>
                    <a:pt x="816" y="1021"/>
                    <a:pt x="947" y="836"/>
                    <a:pt x="1037" y="656"/>
                  </a:cubicBezTo>
                  <a:cubicBezTo>
                    <a:pt x="1115" y="497"/>
                    <a:pt x="1176" y="317"/>
                    <a:pt x="1184" y="146"/>
                  </a:cubicBezTo>
                  <a:cubicBezTo>
                    <a:pt x="1190" y="54"/>
                    <a:pt x="1086" y="0"/>
                    <a:pt x="987" y="0"/>
                  </a:cubicBezTo>
                  <a:close/>
                </a:path>
              </a:pathLst>
            </a:custGeom>
            <a:solidFill>
              <a:schemeClr val="accent1"/>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21" name="Google Shape;1121;p27"/>
          <p:cNvSpPr/>
          <p:nvPr/>
        </p:nvSpPr>
        <p:spPr>
          <a:xfrm>
            <a:off x="-28450" y="4191225"/>
            <a:ext cx="9172555" cy="952279"/>
          </a:xfrm>
          <a:custGeom>
            <a:rect b="b" l="l" r="r" t="t"/>
            <a:pathLst>
              <a:path extrusionOk="0" h="7047" w="47341">
                <a:moveTo>
                  <a:pt x="47340" y="0"/>
                </a:moveTo>
                <a:cubicBezTo>
                  <a:pt x="42057" y="1379"/>
                  <a:pt x="43929" y="4538"/>
                  <a:pt x="39971" y="5022"/>
                </a:cubicBezTo>
                <a:cubicBezTo>
                  <a:pt x="39656" y="5061"/>
                  <a:pt x="39366" y="5078"/>
                  <a:pt x="39095" y="5078"/>
                </a:cubicBezTo>
                <a:cubicBezTo>
                  <a:pt x="36048" y="5078"/>
                  <a:pt x="35548" y="2826"/>
                  <a:pt x="31520" y="2826"/>
                </a:cubicBezTo>
                <a:cubicBezTo>
                  <a:pt x="31276" y="2826"/>
                  <a:pt x="31019" y="2834"/>
                  <a:pt x="30748" y="2852"/>
                </a:cubicBezTo>
                <a:cubicBezTo>
                  <a:pt x="25603" y="3187"/>
                  <a:pt x="24724" y="5634"/>
                  <a:pt x="18512" y="6024"/>
                </a:cubicBezTo>
                <a:cubicBezTo>
                  <a:pt x="17835" y="6067"/>
                  <a:pt x="17236" y="6087"/>
                  <a:pt x="16701" y="6087"/>
                </a:cubicBezTo>
                <a:cubicBezTo>
                  <a:pt x="12329" y="6087"/>
                  <a:pt x="12225" y="4759"/>
                  <a:pt x="8534" y="3519"/>
                </a:cubicBezTo>
                <a:cubicBezTo>
                  <a:pt x="6718" y="2909"/>
                  <a:pt x="4854" y="2738"/>
                  <a:pt x="3334" y="2738"/>
                </a:cubicBezTo>
                <a:cubicBezTo>
                  <a:pt x="1386" y="2738"/>
                  <a:pt x="1" y="3019"/>
                  <a:pt x="1" y="3019"/>
                </a:cubicBezTo>
                <a:lnTo>
                  <a:pt x="1" y="7047"/>
                </a:lnTo>
                <a:lnTo>
                  <a:pt x="47340" y="7047"/>
                </a:lnTo>
                <a:lnTo>
                  <a:pt x="47340" y="0"/>
                </a:lnTo>
                <a:close/>
              </a:path>
            </a:pathLst>
          </a:custGeom>
          <a:solidFill>
            <a:schemeClr val="accent1"/>
          </a:solidFill>
          <a:ln>
            <a:noFill/>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2" name="Google Shape;1122;p27"/>
          <p:cNvSpPr/>
          <p:nvPr/>
        </p:nvSpPr>
        <p:spPr>
          <a:xfrm>
            <a:off x="125" y="-17640"/>
            <a:ext cx="9143958" cy="1114282"/>
          </a:xfrm>
          <a:custGeom>
            <a:rect b="b" l="l" r="r" t="t"/>
            <a:pathLst>
              <a:path extrusionOk="0" h="7133" w="47340">
                <a:moveTo>
                  <a:pt x="0" y="0"/>
                </a:moveTo>
                <a:lnTo>
                  <a:pt x="0" y="7133"/>
                </a:lnTo>
                <a:cubicBezTo>
                  <a:pt x="5845" y="6040"/>
                  <a:pt x="3896" y="3627"/>
                  <a:pt x="8402" y="3253"/>
                </a:cubicBezTo>
                <a:cubicBezTo>
                  <a:pt x="8765" y="3222"/>
                  <a:pt x="9109" y="3208"/>
                  <a:pt x="9438" y="3208"/>
                </a:cubicBezTo>
                <a:cubicBezTo>
                  <a:pt x="13141" y="3208"/>
                  <a:pt x="14923" y="4964"/>
                  <a:pt x="19694" y="4964"/>
                </a:cubicBezTo>
                <a:cubicBezTo>
                  <a:pt x="19983" y="4964"/>
                  <a:pt x="20282" y="4958"/>
                  <a:pt x="20594" y="4944"/>
                </a:cubicBezTo>
                <a:cubicBezTo>
                  <a:pt x="26513" y="4683"/>
                  <a:pt x="25945" y="2776"/>
                  <a:pt x="33091" y="2471"/>
                </a:cubicBezTo>
                <a:cubicBezTo>
                  <a:pt x="33964" y="2434"/>
                  <a:pt x="34724" y="2417"/>
                  <a:pt x="35394" y="2417"/>
                </a:cubicBezTo>
                <a:cubicBezTo>
                  <a:pt x="40209" y="2417"/>
                  <a:pt x="40387" y="3319"/>
                  <a:pt x="44568" y="4271"/>
                </a:cubicBezTo>
                <a:cubicBezTo>
                  <a:pt x="45481" y="4482"/>
                  <a:pt x="46407" y="4636"/>
                  <a:pt x="47340" y="4729"/>
                </a:cubicBezTo>
                <a:lnTo>
                  <a:pt x="47340" y="0"/>
                </a:lnTo>
                <a:close/>
              </a:path>
            </a:pathLst>
          </a:custGeom>
          <a:solidFill>
            <a:schemeClr val="lt2"/>
          </a:solidFill>
          <a:ln>
            <a:noFill/>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3" name="Google Shape;1123;p27"/>
          <p:cNvSpPr/>
          <p:nvPr/>
        </p:nvSpPr>
        <p:spPr>
          <a:xfrm>
            <a:off x="125" y="-17637"/>
            <a:ext cx="9143958" cy="1077259"/>
          </a:xfrm>
          <a:custGeom>
            <a:rect b="b" l="l" r="r" t="t"/>
            <a:pathLst>
              <a:path extrusionOk="0" h="6896" w="47340">
                <a:moveTo>
                  <a:pt x="0" y="0"/>
                </a:moveTo>
                <a:lnTo>
                  <a:pt x="0" y="6895"/>
                </a:lnTo>
                <a:cubicBezTo>
                  <a:pt x="5283" y="5516"/>
                  <a:pt x="3510" y="2358"/>
                  <a:pt x="7467" y="1871"/>
                </a:cubicBezTo>
                <a:cubicBezTo>
                  <a:pt x="7782" y="1833"/>
                  <a:pt x="8082" y="1815"/>
                  <a:pt x="8370" y="1815"/>
                </a:cubicBezTo>
                <a:cubicBezTo>
                  <a:pt x="11614" y="1815"/>
                  <a:pt x="13322" y="4068"/>
                  <a:pt x="17484" y="4068"/>
                </a:cubicBezTo>
                <a:cubicBezTo>
                  <a:pt x="17737" y="4068"/>
                  <a:pt x="18000" y="4059"/>
                  <a:pt x="18273" y="4041"/>
                </a:cubicBezTo>
                <a:cubicBezTo>
                  <a:pt x="23418" y="3709"/>
                  <a:pt x="22717" y="1260"/>
                  <a:pt x="28928" y="871"/>
                </a:cubicBezTo>
                <a:cubicBezTo>
                  <a:pt x="29608" y="828"/>
                  <a:pt x="30210" y="808"/>
                  <a:pt x="30746" y="808"/>
                </a:cubicBezTo>
                <a:cubicBezTo>
                  <a:pt x="35112" y="808"/>
                  <a:pt x="35217" y="2135"/>
                  <a:pt x="38904" y="3374"/>
                </a:cubicBezTo>
                <a:cubicBezTo>
                  <a:pt x="40562" y="3931"/>
                  <a:pt x="42244" y="4098"/>
                  <a:pt x="43665" y="4098"/>
                </a:cubicBezTo>
                <a:cubicBezTo>
                  <a:pt x="45795" y="4098"/>
                  <a:pt x="47340" y="3723"/>
                  <a:pt x="47340" y="3723"/>
                </a:cubicBezTo>
                <a:lnTo>
                  <a:pt x="47340" y="0"/>
                </a:lnTo>
                <a:close/>
              </a:path>
            </a:pathLst>
          </a:custGeom>
          <a:solidFill>
            <a:schemeClr val="accent1"/>
          </a:solidFill>
          <a:ln>
            <a:noFill/>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24" name="Google Shape;1124;p27"/>
          <p:cNvGrpSpPr/>
          <p:nvPr/>
        </p:nvGrpSpPr>
        <p:grpSpPr>
          <a:xfrm>
            <a:off x="300793" y="558560"/>
            <a:ext cx="8813338" cy="3502865"/>
            <a:chOff x="300793" y="558560"/>
            <a:chExt cx="8813338" cy="3502865"/>
          </a:xfrm>
        </p:grpSpPr>
        <p:sp>
          <p:nvSpPr>
            <p:cNvPr id="1125" name="Google Shape;1125;p27"/>
            <p:cNvSpPr/>
            <p:nvPr/>
          </p:nvSpPr>
          <p:spPr>
            <a:xfrm>
              <a:off x="6862046" y="3786923"/>
              <a:ext cx="91538" cy="77455"/>
            </a:xfrm>
            <a:custGeom>
              <a:rect b="b" l="l" r="r" t="t"/>
              <a:pathLst>
                <a:path extrusionOk="0" h="407" w="481">
                  <a:moveTo>
                    <a:pt x="224" y="0"/>
                  </a:moveTo>
                  <a:cubicBezTo>
                    <a:pt x="134" y="0"/>
                    <a:pt x="46" y="58"/>
                    <a:pt x="25" y="162"/>
                  </a:cubicBezTo>
                  <a:cubicBezTo>
                    <a:pt x="1" y="270"/>
                    <a:pt x="71" y="377"/>
                    <a:pt x="180" y="401"/>
                  </a:cubicBezTo>
                  <a:cubicBezTo>
                    <a:pt x="195" y="405"/>
                    <a:pt x="210" y="406"/>
                    <a:pt x="224" y="406"/>
                  </a:cubicBezTo>
                  <a:cubicBezTo>
                    <a:pt x="377" y="406"/>
                    <a:pt x="481" y="231"/>
                    <a:pt x="392" y="92"/>
                  </a:cubicBezTo>
                  <a:cubicBezTo>
                    <a:pt x="351" y="30"/>
                    <a:pt x="287" y="0"/>
                    <a:pt x="224"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6" name="Google Shape;1126;p27"/>
            <p:cNvSpPr/>
            <p:nvPr/>
          </p:nvSpPr>
          <p:spPr>
            <a:xfrm>
              <a:off x="8402992" y="3702754"/>
              <a:ext cx="55570" cy="46816"/>
            </a:xfrm>
            <a:custGeom>
              <a:rect b="b" l="l" r="r" t="t"/>
              <a:pathLst>
                <a:path extrusionOk="0" h="246" w="292">
                  <a:moveTo>
                    <a:pt x="135" y="0"/>
                  </a:moveTo>
                  <a:cubicBezTo>
                    <a:pt x="80" y="0"/>
                    <a:pt x="27" y="35"/>
                    <a:pt x="14" y="97"/>
                  </a:cubicBezTo>
                  <a:cubicBezTo>
                    <a:pt x="0" y="165"/>
                    <a:pt x="42" y="229"/>
                    <a:pt x="108" y="242"/>
                  </a:cubicBezTo>
                  <a:cubicBezTo>
                    <a:pt x="117" y="245"/>
                    <a:pt x="127" y="246"/>
                    <a:pt x="136" y="246"/>
                  </a:cubicBezTo>
                  <a:cubicBezTo>
                    <a:pt x="229" y="246"/>
                    <a:pt x="292" y="141"/>
                    <a:pt x="237" y="57"/>
                  </a:cubicBezTo>
                  <a:cubicBezTo>
                    <a:pt x="212" y="18"/>
                    <a:pt x="173" y="0"/>
                    <a:pt x="135"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7" name="Google Shape;1127;p27"/>
            <p:cNvSpPr/>
            <p:nvPr/>
          </p:nvSpPr>
          <p:spPr>
            <a:xfrm>
              <a:off x="8788962" y="3116023"/>
              <a:ext cx="45293" cy="38252"/>
            </a:xfrm>
            <a:custGeom>
              <a:rect b="b" l="l" r="r" t="t"/>
              <a:pathLst>
                <a:path extrusionOk="0" h="201" w="238">
                  <a:moveTo>
                    <a:pt x="110" y="1"/>
                  </a:moveTo>
                  <a:cubicBezTo>
                    <a:pt x="66" y="1"/>
                    <a:pt x="23" y="30"/>
                    <a:pt x="13" y="81"/>
                  </a:cubicBezTo>
                  <a:cubicBezTo>
                    <a:pt x="1" y="135"/>
                    <a:pt x="35" y="187"/>
                    <a:pt x="88" y="199"/>
                  </a:cubicBezTo>
                  <a:cubicBezTo>
                    <a:pt x="96" y="200"/>
                    <a:pt x="103" y="201"/>
                    <a:pt x="110" y="201"/>
                  </a:cubicBezTo>
                  <a:cubicBezTo>
                    <a:pt x="186" y="201"/>
                    <a:pt x="238" y="115"/>
                    <a:pt x="194" y="47"/>
                  </a:cubicBezTo>
                  <a:cubicBezTo>
                    <a:pt x="173" y="16"/>
                    <a:pt x="142" y="1"/>
                    <a:pt x="110"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8" name="Google Shape;1128;p27"/>
            <p:cNvSpPr/>
            <p:nvPr/>
          </p:nvSpPr>
          <p:spPr>
            <a:xfrm flipH="1" rot="-3511181">
              <a:off x="8465116" y="2069606"/>
              <a:ext cx="72839" cy="61311"/>
            </a:xfrm>
            <a:custGeom>
              <a:rect b="b" l="l" r="r" t="t"/>
              <a:pathLst>
                <a:path extrusionOk="0" h="250" w="297">
                  <a:moveTo>
                    <a:pt x="138" y="0"/>
                  </a:moveTo>
                  <a:cubicBezTo>
                    <a:pt x="84" y="0"/>
                    <a:pt x="31" y="35"/>
                    <a:pt x="17" y="98"/>
                  </a:cubicBezTo>
                  <a:cubicBezTo>
                    <a:pt x="1" y="166"/>
                    <a:pt x="45" y="233"/>
                    <a:pt x="112" y="247"/>
                  </a:cubicBezTo>
                  <a:cubicBezTo>
                    <a:pt x="121" y="249"/>
                    <a:pt x="130" y="250"/>
                    <a:pt x="138" y="250"/>
                  </a:cubicBezTo>
                  <a:cubicBezTo>
                    <a:pt x="232" y="250"/>
                    <a:pt x="297" y="142"/>
                    <a:pt x="242" y="58"/>
                  </a:cubicBezTo>
                  <a:cubicBezTo>
                    <a:pt x="217" y="19"/>
                    <a:pt x="177" y="0"/>
                    <a:pt x="138"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29" name="Google Shape;1129;p27"/>
            <p:cNvGrpSpPr/>
            <p:nvPr/>
          </p:nvGrpSpPr>
          <p:grpSpPr>
            <a:xfrm>
              <a:off x="300793" y="558560"/>
              <a:ext cx="8813338" cy="3502865"/>
              <a:chOff x="272218" y="539510"/>
              <a:chExt cx="8813338" cy="3502865"/>
            </a:xfrm>
          </p:grpSpPr>
          <p:sp>
            <p:nvSpPr>
              <p:cNvPr id="1130" name="Google Shape;1130;p27"/>
              <p:cNvSpPr/>
              <p:nvPr/>
            </p:nvSpPr>
            <p:spPr>
              <a:xfrm>
                <a:off x="272218" y="1538852"/>
                <a:ext cx="101244" cy="85638"/>
              </a:xfrm>
              <a:custGeom>
                <a:rect b="b" l="l" r="r" t="t"/>
                <a:pathLst>
                  <a:path extrusionOk="0" h="450" w="532">
                    <a:moveTo>
                      <a:pt x="246" y="1"/>
                    </a:moveTo>
                    <a:cubicBezTo>
                      <a:pt x="147" y="1"/>
                      <a:pt x="49" y="65"/>
                      <a:pt x="24" y="179"/>
                    </a:cubicBezTo>
                    <a:cubicBezTo>
                      <a:pt x="1" y="300"/>
                      <a:pt x="76" y="418"/>
                      <a:pt x="198" y="444"/>
                    </a:cubicBezTo>
                    <a:cubicBezTo>
                      <a:pt x="215" y="447"/>
                      <a:pt x="231" y="449"/>
                      <a:pt x="247" y="449"/>
                    </a:cubicBezTo>
                    <a:cubicBezTo>
                      <a:pt x="417" y="449"/>
                      <a:pt x="531" y="256"/>
                      <a:pt x="433" y="103"/>
                    </a:cubicBezTo>
                    <a:cubicBezTo>
                      <a:pt x="387" y="33"/>
                      <a:pt x="316" y="1"/>
                      <a:pt x="246"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1" name="Google Shape;1131;p27"/>
              <p:cNvSpPr/>
              <p:nvPr/>
            </p:nvSpPr>
            <p:spPr>
              <a:xfrm>
                <a:off x="1003938" y="974036"/>
                <a:ext cx="46245" cy="39203"/>
              </a:xfrm>
              <a:custGeom>
                <a:rect b="b" l="l" r="r" t="t"/>
                <a:pathLst>
                  <a:path extrusionOk="0" h="206" w="243">
                    <a:moveTo>
                      <a:pt x="113" y="1"/>
                    </a:moveTo>
                    <a:cubicBezTo>
                      <a:pt x="68" y="1"/>
                      <a:pt x="23" y="31"/>
                      <a:pt x="12" y="83"/>
                    </a:cubicBezTo>
                    <a:cubicBezTo>
                      <a:pt x="0" y="137"/>
                      <a:pt x="36" y="191"/>
                      <a:pt x="90" y="203"/>
                    </a:cubicBezTo>
                    <a:cubicBezTo>
                      <a:pt x="98" y="205"/>
                      <a:pt x="105" y="205"/>
                      <a:pt x="113" y="205"/>
                    </a:cubicBezTo>
                    <a:cubicBezTo>
                      <a:pt x="191" y="205"/>
                      <a:pt x="243" y="117"/>
                      <a:pt x="198" y="47"/>
                    </a:cubicBezTo>
                    <a:cubicBezTo>
                      <a:pt x="177" y="15"/>
                      <a:pt x="145" y="1"/>
                      <a:pt x="113"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2" name="Google Shape;1132;p27"/>
              <p:cNvSpPr/>
              <p:nvPr/>
            </p:nvSpPr>
            <p:spPr>
              <a:xfrm>
                <a:off x="299812" y="3577012"/>
                <a:ext cx="46054" cy="39013"/>
              </a:xfrm>
              <a:custGeom>
                <a:rect b="b" l="l" r="r" t="t"/>
                <a:pathLst>
                  <a:path extrusionOk="0" h="205" w="242">
                    <a:moveTo>
                      <a:pt x="112" y="1"/>
                    </a:moveTo>
                    <a:cubicBezTo>
                      <a:pt x="68" y="1"/>
                      <a:pt x="23" y="30"/>
                      <a:pt x="12" y="82"/>
                    </a:cubicBezTo>
                    <a:cubicBezTo>
                      <a:pt x="0" y="136"/>
                      <a:pt x="34" y="190"/>
                      <a:pt x="90" y="202"/>
                    </a:cubicBezTo>
                    <a:cubicBezTo>
                      <a:pt x="98" y="204"/>
                      <a:pt x="105" y="205"/>
                      <a:pt x="113" y="205"/>
                    </a:cubicBezTo>
                    <a:cubicBezTo>
                      <a:pt x="189" y="205"/>
                      <a:pt x="241" y="116"/>
                      <a:pt x="196" y="47"/>
                    </a:cubicBezTo>
                    <a:cubicBezTo>
                      <a:pt x="176" y="15"/>
                      <a:pt x="144" y="1"/>
                      <a:pt x="112"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3" name="Google Shape;1133;p27"/>
              <p:cNvSpPr/>
              <p:nvPr/>
            </p:nvSpPr>
            <p:spPr>
              <a:xfrm>
                <a:off x="5980391" y="539510"/>
                <a:ext cx="41677" cy="35207"/>
              </a:xfrm>
              <a:custGeom>
                <a:rect b="b" l="l" r="r" t="t"/>
                <a:pathLst>
                  <a:path extrusionOk="0" h="185" w="219">
                    <a:moveTo>
                      <a:pt x="100" y="1"/>
                    </a:moveTo>
                    <a:cubicBezTo>
                      <a:pt x="57" y="1"/>
                      <a:pt x="14" y="31"/>
                      <a:pt x="6" y="82"/>
                    </a:cubicBezTo>
                    <a:cubicBezTo>
                      <a:pt x="0" y="132"/>
                      <a:pt x="36" y="177"/>
                      <a:pt x="86" y="183"/>
                    </a:cubicBezTo>
                    <a:cubicBezTo>
                      <a:pt x="91" y="184"/>
                      <a:pt x="95" y="184"/>
                      <a:pt x="100" y="184"/>
                    </a:cubicBezTo>
                    <a:cubicBezTo>
                      <a:pt x="174" y="184"/>
                      <a:pt x="218" y="98"/>
                      <a:pt x="172" y="36"/>
                    </a:cubicBezTo>
                    <a:cubicBezTo>
                      <a:pt x="153" y="12"/>
                      <a:pt x="126" y="1"/>
                      <a:pt x="100"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4" name="Google Shape;1134;p27"/>
              <p:cNvSpPr/>
              <p:nvPr/>
            </p:nvSpPr>
            <p:spPr>
              <a:xfrm flipH="1">
                <a:off x="7742410" y="777940"/>
                <a:ext cx="101244" cy="85638"/>
              </a:xfrm>
              <a:custGeom>
                <a:rect b="b" l="l" r="r" t="t"/>
                <a:pathLst>
                  <a:path extrusionOk="0" h="450" w="532">
                    <a:moveTo>
                      <a:pt x="246" y="1"/>
                    </a:moveTo>
                    <a:cubicBezTo>
                      <a:pt x="147" y="1"/>
                      <a:pt x="49" y="65"/>
                      <a:pt x="24" y="179"/>
                    </a:cubicBezTo>
                    <a:cubicBezTo>
                      <a:pt x="1" y="300"/>
                      <a:pt x="76" y="418"/>
                      <a:pt x="198" y="444"/>
                    </a:cubicBezTo>
                    <a:cubicBezTo>
                      <a:pt x="215" y="447"/>
                      <a:pt x="231" y="449"/>
                      <a:pt x="247" y="449"/>
                    </a:cubicBezTo>
                    <a:cubicBezTo>
                      <a:pt x="417" y="449"/>
                      <a:pt x="531" y="256"/>
                      <a:pt x="433" y="103"/>
                    </a:cubicBezTo>
                    <a:cubicBezTo>
                      <a:pt x="387" y="33"/>
                      <a:pt x="316" y="1"/>
                      <a:pt x="246"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35" name="Google Shape;1135;p27"/>
              <p:cNvGrpSpPr/>
              <p:nvPr/>
            </p:nvGrpSpPr>
            <p:grpSpPr>
              <a:xfrm flipH="1" rot="-3511162">
                <a:off x="8121677" y="1463301"/>
                <a:ext cx="1151082" cy="205868"/>
                <a:chOff x="-207450" y="2233412"/>
                <a:chExt cx="1151105" cy="205872"/>
              </a:xfrm>
            </p:grpSpPr>
            <p:sp>
              <p:nvSpPr>
                <p:cNvPr id="1136" name="Google Shape;1136;p27"/>
                <p:cNvSpPr/>
                <p:nvPr/>
              </p:nvSpPr>
              <p:spPr>
                <a:xfrm>
                  <a:off x="-207450" y="2233412"/>
                  <a:ext cx="59596" cy="50030"/>
                </a:xfrm>
                <a:custGeom>
                  <a:rect b="b" l="l" r="r" t="t"/>
                  <a:pathLst>
                    <a:path extrusionOk="0" h="204" w="243">
                      <a:moveTo>
                        <a:pt x="112" y="0"/>
                      </a:moveTo>
                      <a:cubicBezTo>
                        <a:pt x="67" y="0"/>
                        <a:pt x="23" y="29"/>
                        <a:pt x="12" y="82"/>
                      </a:cubicBezTo>
                      <a:cubicBezTo>
                        <a:pt x="0" y="135"/>
                        <a:pt x="36" y="191"/>
                        <a:pt x="90" y="201"/>
                      </a:cubicBezTo>
                      <a:cubicBezTo>
                        <a:pt x="98" y="203"/>
                        <a:pt x="106" y="204"/>
                        <a:pt x="113" y="204"/>
                      </a:cubicBezTo>
                      <a:cubicBezTo>
                        <a:pt x="191" y="204"/>
                        <a:pt x="243" y="117"/>
                        <a:pt x="198" y="48"/>
                      </a:cubicBezTo>
                      <a:cubicBezTo>
                        <a:pt x="177" y="15"/>
                        <a:pt x="144" y="0"/>
                        <a:pt x="112"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7" name="Google Shape;1137;p27"/>
                <p:cNvSpPr/>
                <p:nvPr/>
              </p:nvSpPr>
              <p:spPr>
                <a:xfrm>
                  <a:off x="888964" y="2382632"/>
                  <a:ext cx="54691" cy="56652"/>
                </a:xfrm>
                <a:custGeom>
                  <a:rect b="b" l="l" r="r" t="t"/>
                  <a:pathLst>
                    <a:path extrusionOk="0" h="231" w="223">
                      <a:moveTo>
                        <a:pt x="135" y="1"/>
                      </a:moveTo>
                      <a:cubicBezTo>
                        <a:pt x="77" y="1"/>
                        <a:pt x="25" y="42"/>
                        <a:pt x="11" y="101"/>
                      </a:cubicBezTo>
                      <a:cubicBezTo>
                        <a:pt x="1" y="151"/>
                        <a:pt x="23" y="202"/>
                        <a:pt x="67" y="230"/>
                      </a:cubicBezTo>
                      <a:cubicBezTo>
                        <a:pt x="35" y="200"/>
                        <a:pt x="21" y="157"/>
                        <a:pt x="31" y="115"/>
                      </a:cubicBezTo>
                      <a:cubicBezTo>
                        <a:pt x="43" y="53"/>
                        <a:pt x="96" y="15"/>
                        <a:pt x="152" y="15"/>
                      </a:cubicBezTo>
                      <a:cubicBezTo>
                        <a:pt x="176" y="15"/>
                        <a:pt x="200" y="22"/>
                        <a:pt x="222" y="37"/>
                      </a:cubicBezTo>
                      <a:cubicBezTo>
                        <a:pt x="204" y="19"/>
                        <a:pt x="184" y="9"/>
                        <a:pt x="160" y="3"/>
                      </a:cubicBezTo>
                      <a:cubicBezTo>
                        <a:pt x="152" y="1"/>
                        <a:pt x="143" y="1"/>
                        <a:pt x="135"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38" name="Google Shape;1138;p27"/>
              <p:cNvSpPr/>
              <p:nvPr/>
            </p:nvSpPr>
            <p:spPr>
              <a:xfrm>
                <a:off x="2957900" y="3900211"/>
                <a:ext cx="55760" cy="47006"/>
              </a:xfrm>
              <a:custGeom>
                <a:rect b="b" l="l" r="r" t="t"/>
                <a:pathLst>
                  <a:path extrusionOk="0" h="247" w="293">
                    <a:moveTo>
                      <a:pt x="135" y="0"/>
                    </a:moveTo>
                    <a:cubicBezTo>
                      <a:pt x="81" y="0"/>
                      <a:pt x="28" y="35"/>
                      <a:pt x="15" y="98"/>
                    </a:cubicBezTo>
                    <a:cubicBezTo>
                      <a:pt x="1" y="164"/>
                      <a:pt x="43" y="227"/>
                      <a:pt x="110" y="243"/>
                    </a:cubicBezTo>
                    <a:cubicBezTo>
                      <a:pt x="119" y="245"/>
                      <a:pt x="128" y="246"/>
                      <a:pt x="136" y="246"/>
                    </a:cubicBezTo>
                    <a:cubicBezTo>
                      <a:pt x="229" y="246"/>
                      <a:pt x="293" y="140"/>
                      <a:pt x="238" y="56"/>
                    </a:cubicBezTo>
                    <a:cubicBezTo>
                      <a:pt x="213" y="18"/>
                      <a:pt x="174" y="0"/>
                      <a:pt x="135"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9" name="Google Shape;1139;p27"/>
              <p:cNvSpPr/>
              <p:nvPr/>
            </p:nvSpPr>
            <p:spPr>
              <a:xfrm>
                <a:off x="1564396" y="3947221"/>
                <a:ext cx="112852" cy="95154"/>
              </a:xfrm>
              <a:custGeom>
                <a:rect b="b" l="l" r="r" t="t"/>
                <a:pathLst>
                  <a:path extrusionOk="0" h="500" w="593">
                    <a:moveTo>
                      <a:pt x="274" y="0"/>
                    </a:moveTo>
                    <a:cubicBezTo>
                      <a:pt x="164" y="0"/>
                      <a:pt x="55" y="71"/>
                      <a:pt x="29" y="198"/>
                    </a:cubicBezTo>
                    <a:cubicBezTo>
                      <a:pt x="1" y="332"/>
                      <a:pt x="86" y="463"/>
                      <a:pt x="220" y="493"/>
                    </a:cubicBezTo>
                    <a:cubicBezTo>
                      <a:pt x="238" y="497"/>
                      <a:pt x="256" y="499"/>
                      <a:pt x="274" y="499"/>
                    </a:cubicBezTo>
                    <a:cubicBezTo>
                      <a:pt x="463" y="499"/>
                      <a:pt x="592" y="284"/>
                      <a:pt x="481" y="113"/>
                    </a:cubicBezTo>
                    <a:cubicBezTo>
                      <a:pt x="431" y="36"/>
                      <a:pt x="352" y="0"/>
                      <a:pt x="274"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4_1_1">
    <p:spTree>
      <p:nvGrpSpPr>
        <p:cNvPr id="1140" name="Shape 1140"/>
        <p:cNvGrpSpPr/>
        <p:nvPr/>
      </p:nvGrpSpPr>
      <p:grpSpPr>
        <a:xfrm>
          <a:off x="0" y="0"/>
          <a:ext cx="0" cy="0"/>
          <a:chOff x="0" y="0"/>
          <a:chExt cx="0" cy="0"/>
        </a:xfrm>
      </p:grpSpPr>
      <p:sp>
        <p:nvSpPr>
          <p:cNvPr id="1141" name="Google Shape;1141;p28"/>
          <p:cNvSpPr txBox="1"/>
          <p:nvPr>
            <p:ph type="title"/>
          </p:nvPr>
        </p:nvSpPr>
        <p:spPr>
          <a:xfrm>
            <a:off x="720000" y="445025"/>
            <a:ext cx="77109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1142" name="Google Shape;1142;p28"/>
          <p:cNvSpPr txBox="1"/>
          <p:nvPr>
            <p:ph idx="1" type="body"/>
          </p:nvPr>
        </p:nvSpPr>
        <p:spPr>
          <a:xfrm>
            <a:off x="720100" y="1015825"/>
            <a:ext cx="3852000" cy="1940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Font typeface="Arial"/>
              <a:buChar char="●"/>
              <a:defRPr/>
            </a:lvl1pPr>
            <a:lvl2pPr indent="-317500" lvl="1" marL="914400" algn="l">
              <a:lnSpc>
                <a:spcPct val="100000"/>
              </a:lnSpc>
              <a:spcBef>
                <a:spcPts val="0"/>
              </a:spcBef>
              <a:spcAft>
                <a:spcPts val="0"/>
              </a:spcAft>
              <a:buSzPts val="1400"/>
              <a:buChar char="○"/>
              <a:defRPr/>
            </a:lvl2pPr>
            <a:lvl3pPr indent="-317500" lvl="2" marL="1371600" algn="l">
              <a:lnSpc>
                <a:spcPct val="100000"/>
              </a:lnSpc>
              <a:spcBef>
                <a:spcPts val="0"/>
              </a:spcBef>
              <a:spcAft>
                <a:spcPts val="0"/>
              </a:spcAft>
              <a:buSzPts val="1400"/>
              <a:buChar char="■"/>
              <a:defRPr/>
            </a:lvl3pPr>
            <a:lvl4pPr indent="-317500" lvl="3" marL="1828800" algn="l">
              <a:lnSpc>
                <a:spcPct val="100000"/>
              </a:lnSpc>
              <a:spcBef>
                <a:spcPts val="0"/>
              </a:spcBef>
              <a:spcAft>
                <a:spcPts val="0"/>
              </a:spcAft>
              <a:buSzPts val="1400"/>
              <a:buChar char="●"/>
              <a:defRPr/>
            </a:lvl4pPr>
            <a:lvl5pPr indent="-317500" lvl="4" marL="2286000" algn="l">
              <a:lnSpc>
                <a:spcPct val="100000"/>
              </a:lnSpc>
              <a:spcBef>
                <a:spcPts val="0"/>
              </a:spcBef>
              <a:spcAft>
                <a:spcPts val="0"/>
              </a:spcAft>
              <a:buSzPts val="1400"/>
              <a:buChar char="○"/>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143" name="Shape 1143"/>
        <p:cNvGrpSpPr/>
        <p:nvPr/>
      </p:nvGrpSpPr>
      <p:grpSpPr>
        <a:xfrm>
          <a:off x="0" y="0"/>
          <a:ext cx="0" cy="0"/>
          <a:chOff x="0" y="0"/>
          <a:chExt cx="0" cy="0"/>
        </a:xfrm>
      </p:grpSpPr>
      <p:sp>
        <p:nvSpPr>
          <p:cNvPr id="1144" name="Google Shape;1144;p29"/>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1145" name="Google Shape;1145;p29"/>
          <p:cNvSpPr txBox="1"/>
          <p:nvPr>
            <p:ph idx="1" type="body"/>
          </p:nvPr>
        </p:nvSpPr>
        <p:spPr>
          <a:xfrm>
            <a:off x="720000" y="1017725"/>
            <a:ext cx="7704000" cy="3614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Font typeface="Arial"/>
              <a:buChar char="●"/>
              <a:defRPr/>
            </a:lvl1pPr>
            <a:lvl2pPr indent="-317500" lvl="1" marL="914400" algn="l">
              <a:lnSpc>
                <a:spcPct val="100000"/>
              </a:lnSpc>
              <a:spcBef>
                <a:spcPts val="0"/>
              </a:spcBef>
              <a:spcAft>
                <a:spcPts val="0"/>
              </a:spcAft>
              <a:buSzPts val="1400"/>
              <a:buFont typeface="Nunito Light"/>
              <a:buChar char="○"/>
              <a:defRPr/>
            </a:lvl2pPr>
            <a:lvl3pPr indent="-317500" lvl="2" marL="1371600" algn="l">
              <a:lnSpc>
                <a:spcPct val="100000"/>
              </a:lnSpc>
              <a:spcBef>
                <a:spcPts val="0"/>
              </a:spcBef>
              <a:spcAft>
                <a:spcPts val="0"/>
              </a:spcAft>
              <a:buSzPts val="1400"/>
              <a:buFont typeface="Nunito Light"/>
              <a:buChar char="■"/>
              <a:defRPr/>
            </a:lvl3pPr>
            <a:lvl4pPr indent="-317500" lvl="3" marL="1828800" algn="l">
              <a:lnSpc>
                <a:spcPct val="100000"/>
              </a:lnSpc>
              <a:spcBef>
                <a:spcPts val="0"/>
              </a:spcBef>
              <a:spcAft>
                <a:spcPts val="0"/>
              </a:spcAft>
              <a:buSzPts val="1400"/>
              <a:buFont typeface="Nunito Light"/>
              <a:buChar char="●"/>
              <a:defRPr/>
            </a:lvl4pPr>
            <a:lvl5pPr indent="-317500" lvl="4" marL="2286000" algn="l">
              <a:lnSpc>
                <a:spcPct val="100000"/>
              </a:lnSpc>
              <a:spcBef>
                <a:spcPts val="0"/>
              </a:spcBef>
              <a:spcAft>
                <a:spcPts val="0"/>
              </a:spcAft>
              <a:buSzPts val="1400"/>
              <a:buFont typeface="Nunito Light"/>
              <a:buChar char="○"/>
              <a:defRPr/>
            </a:lvl5pPr>
            <a:lvl6pPr indent="-317500" lvl="5" marL="2743200" algn="l">
              <a:lnSpc>
                <a:spcPct val="100000"/>
              </a:lnSpc>
              <a:spcBef>
                <a:spcPts val="0"/>
              </a:spcBef>
              <a:spcAft>
                <a:spcPts val="0"/>
              </a:spcAft>
              <a:buSzPts val="1400"/>
              <a:buFont typeface="Nunito Light"/>
              <a:buChar char="■"/>
              <a:defRPr/>
            </a:lvl6pPr>
            <a:lvl7pPr indent="-317500" lvl="6" marL="3200400" algn="l">
              <a:lnSpc>
                <a:spcPct val="100000"/>
              </a:lnSpc>
              <a:spcBef>
                <a:spcPts val="0"/>
              </a:spcBef>
              <a:spcAft>
                <a:spcPts val="0"/>
              </a:spcAft>
              <a:buSzPts val="1400"/>
              <a:buFont typeface="Nunito Light"/>
              <a:buChar char="●"/>
              <a:defRPr/>
            </a:lvl7pPr>
            <a:lvl8pPr indent="-317500" lvl="7" marL="3657600" algn="l">
              <a:lnSpc>
                <a:spcPct val="100000"/>
              </a:lnSpc>
              <a:spcBef>
                <a:spcPts val="0"/>
              </a:spcBef>
              <a:spcAft>
                <a:spcPts val="0"/>
              </a:spcAft>
              <a:buSzPts val="1400"/>
              <a:buFont typeface="Nunito Light"/>
              <a:buChar char="○"/>
              <a:defRPr/>
            </a:lvl8pPr>
            <a:lvl9pPr indent="-317500" lvl="8" marL="4114800" algn="l">
              <a:lnSpc>
                <a:spcPct val="100000"/>
              </a:lnSpc>
              <a:spcBef>
                <a:spcPts val="0"/>
              </a:spcBef>
              <a:spcAft>
                <a:spcPts val="0"/>
              </a:spcAft>
              <a:buSzPts val="1400"/>
              <a:buFont typeface="Nunito Light"/>
              <a:buChar char="■"/>
              <a:defRPr/>
            </a:lvl9pPr>
          </a:lstStyle>
          <a:p/>
        </p:txBody>
      </p:sp>
      <p:sp>
        <p:nvSpPr>
          <p:cNvPr id="1146" name="Google Shape;1146;p29"/>
          <p:cNvSpPr/>
          <p:nvPr/>
        </p:nvSpPr>
        <p:spPr>
          <a:xfrm>
            <a:off x="-824666" y="4489483"/>
            <a:ext cx="10546750" cy="1248575"/>
          </a:xfrm>
          <a:custGeom>
            <a:rect b="b" l="l" r="r" t="t"/>
            <a:pathLst>
              <a:path extrusionOk="0" h="49943" w="421870">
                <a:moveTo>
                  <a:pt x="21063" y="6089"/>
                </a:moveTo>
                <a:cubicBezTo>
                  <a:pt x="26338" y="3171"/>
                  <a:pt x="31950" y="1824"/>
                  <a:pt x="40593" y="1375"/>
                </a:cubicBezTo>
                <a:cubicBezTo>
                  <a:pt x="49236" y="926"/>
                  <a:pt x="62368" y="1599"/>
                  <a:pt x="72919" y="3395"/>
                </a:cubicBezTo>
                <a:cubicBezTo>
                  <a:pt x="83470" y="5191"/>
                  <a:pt x="94470" y="10803"/>
                  <a:pt x="103898" y="12150"/>
                </a:cubicBezTo>
                <a:cubicBezTo>
                  <a:pt x="113326" y="13497"/>
                  <a:pt x="120173" y="10579"/>
                  <a:pt x="129489" y="11477"/>
                </a:cubicBezTo>
                <a:cubicBezTo>
                  <a:pt x="138805" y="12375"/>
                  <a:pt x="151600" y="17201"/>
                  <a:pt x="159794" y="17538"/>
                </a:cubicBezTo>
                <a:cubicBezTo>
                  <a:pt x="167988" y="17875"/>
                  <a:pt x="170121" y="14732"/>
                  <a:pt x="178651" y="13497"/>
                </a:cubicBezTo>
                <a:cubicBezTo>
                  <a:pt x="187182" y="12262"/>
                  <a:pt x="203120" y="10691"/>
                  <a:pt x="210977" y="10130"/>
                </a:cubicBezTo>
                <a:cubicBezTo>
                  <a:pt x="218834" y="9569"/>
                  <a:pt x="217936" y="9793"/>
                  <a:pt x="225793" y="10130"/>
                </a:cubicBezTo>
                <a:cubicBezTo>
                  <a:pt x="233650" y="10467"/>
                  <a:pt x="248466" y="11926"/>
                  <a:pt x="258119" y="12150"/>
                </a:cubicBezTo>
                <a:cubicBezTo>
                  <a:pt x="267772" y="12375"/>
                  <a:pt x="275741" y="11140"/>
                  <a:pt x="283710" y="11477"/>
                </a:cubicBezTo>
                <a:cubicBezTo>
                  <a:pt x="291679" y="11814"/>
                  <a:pt x="298302" y="14059"/>
                  <a:pt x="305934" y="14171"/>
                </a:cubicBezTo>
                <a:cubicBezTo>
                  <a:pt x="313567" y="14283"/>
                  <a:pt x="323220" y="13497"/>
                  <a:pt x="329505" y="12150"/>
                </a:cubicBezTo>
                <a:cubicBezTo>
                  <a:pt x="335791" y="10803"/>
                  <a:pt x="335566" y="6875"/>
                  <a:pt x="343647" y="6089"/>
                </a:cubicBezTo>
                <a:cubicBezTo>
                  <a:pt x="351728" y="5303"/>
                  <a:pt x="369350" y="8334"/>
                  <a:pt x="377993" y="7436"/>
                </a:cubicBezTo>
                <a:cubicBezTo>
                  <a:pt x="386636" y="6538"/>
                  <a:pt x="390789" y="-2554"/>
                  <a:pt x="395503" y="701"/>
                </a:cubicBezTo>
                <a:cubicBezTo>
                  <a:pt x="400217" y="3956"/>
                  <a:pt x="444889" y="18772"/>
                  <a:pt x="406278" y="26966"/>
                </a:cubicBezTo>
                <a:cubicBezTo>
                  <a:pt x="367667" y="35160"/>
                  <a:pt x="230058" y="51211"/>
                  <a:pt x="163835" y="49864"/>
                </a:cubicBezTo>
                <a:cubicBezTo>
                  <a:pt x="97612" y="48517"/>
                  <a:pt x="32736" y="26181"/>
                  <a:pt x="8941" y="18885"/>
                </a:cubicBezTo>
                <a:cubicBezTo>
                  <a:pt x="-14854" y="11589"/>
                  <a:pt x="15788" y="9007"/>
                  <a:pt x="21063" y="6089"/>
                </a:cubicBezTo>
                <a:close/>
              </a:path>
            </a:pathLst>
          </a:custGeom>
          <a:solidFill>
            <a:schemeClr val="lt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7" name="Google Shape;1147;p29"/>
          <p:cNvGrpSpPr/>
          <p:nvPr/>
        </p:nvGrpSpPr>
        <p:grpSpPr>
          <a:xfrm>
            <a:off x="8595707" y="3917243"/>
            <a:ext cx="433505" cy="403058"/>
            <a:chOff x="2367707" y="5353043"/>
            <a:chExt cx="433505" cy="403058"/>
          </a:xfrm>
        </p:grpSpPr>
        <p:sp>
          <p:nvSpPr>
            <p:cNvPr id="1148" name="Google Shape;1148;p29"/>
            <p:cNvSpPr/>
            <p:nvPr/>
          </p:nvSpPr>
          <p:spPr>
            <a:xfrm>
              <a:off x="2663040" y="5481995"/>
              <a:ext cx="138172" cy="138172"/>
            </a:xfrm>
            <a:custGeom>
              <a:rect b="b" l="l" r="r" t="t"/>
              <a:pathLst>
                <a:path extrusionOk="0" h="1484" w="1484">
                  <a:moveTo>
                    <a:pt x="742" y="1"/>
                  </a:moveTo>
                  <a:cubicBezTo>
                    <a:pt x="332" y="1"/>
                    <a:pt x="1" y="333"/>
                    <a:pt x="1" y="742"/>
                  </a:cubicBezTo>
                  <a:cubicBezTo>
                    <a:pt x="1" y="1152"/>
                    <a:pt x="332" y="1483"/>
                    <a:pt x="742" y="1483"/>
                  </a:cubicBezTo>
                  <a:cubicBezTo>
                    <a:pt x="1151" y="1483"/>
                    <a:pt x="1484" y="1152"/>
                    <a:pt x="1484" y="742"/>
                  </a:cubicBezTo>
                  <a:cubicBezTo>
                    <a:pt x="1484" y="333"/>
                    <a:pt x="1151" y="1"/>
                    <a:pt x="742"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9" name="Google Shape;1149;p29"/>
            <p:cNvSpPr/>
            <p:nvPr/>
          </p:nvSpPr>
          <p:spPr>
            <a:xfrm>
              <a:off x="2423384" y="5560856"/>
              <a:ext cx="104560" cy="104560"/>
            </a:xfrm>
            <a:custGeom>
              <a:rect b="b" l="l" r="r" t="t"/>
              <a:pathLst>
                <a:path extrusionOk="0" h="1123" w="1123">
                  <a:moveTo>
                    <a:pt x="560" y="1"/>
                  </a:moveTo>
                  <a:cubicBezTo>
                    <a:pt x="251" y="1"/>
                    <a:pt x="0" y="252"/>
                    <a:pt x="0" y="563"/>
                  </a:cubicBezTo>
                  <a:cubicBezTo>
                    <a:pt x="0" y="871"/>
                    <a:pt x="251" y="1122"/>
                    <a:pt x="560" y="1122"/>
                  </a:cubicBezTo>
                  <a:cubicBezTo>
                    <a:pt x="871" y="1122"/>
                    <a:pt x="1122" y="871"/>
                    <a:pt x="1122" y="563"/>
                  </a:cubicBezTo>
                  <a:cubicBezTo>
                    <a:pt x="1122" y="252"/>
                    <a:pt x="871" y="1"/>
                    <a:pt x="560"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0" name="Google Shape;1150;p29"/>
            <p:cNvSpPr/>
            <p:nvPr/>
          </p:nvSpPr>
          <p:spPr>
            <a:xfrm>
              <a:off x="2458765" y="5353043"/>
              <a:ext cx="156700" cy="156886"/>
            </a:xfrm>
            <a:custGeom>
              <a:rect b="b" l="l" r="r" t="t"/>
              <a:pathLst>
                <a:path extrusionOk="0" h="1685" w="1683">
                  <a:moveTo>
                    <a:pt x="842" y="1"/>
                  </a:moveTo>
                  <a:cubicBezTo>
                    <a:pt x="377" y="1"/>
                    <a:pt x="1" y="377"/>
                    <a:pt x="1" y="842"/>
                  </a:cubicBezTo>
                  <a:cubicBezTo>
                    <a:pt x="1" y="1306"/>
                    <a:pt x="377" y="1685"/>
                    <a:pt x="842" y="1685"/>
                  </a:cubicBezTo>
                  <a:cubicBezTo>
                    <a:pt x="1306" y="1685"/>
                    <a:pt x="1683" y="1306"/>
                    <a:pt x="1683" y="842"/>
                  </a:cubicBezTo>
                  <a:cubicBezTo>
                    <a:pt x="1683" y="377"/>
                    <a:pt x="1306" y="1"/>
                    <a:pt x="842"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1" name="Google Shape;1151;p29"/>
            <p:cNvSpPr/>
            <p:nvPr/>
          </p:nvSpPr>
          <p:spPr>
            <a:xfrm>
              <a:off x="2442099" y="5692602"/>
              <a:ext cx="63313" cy="63499"/>
            </a:xfrm>
            <a:custGeom>
              <a:rect b="b" l="l" r="r" t="t"/>
              <a:pathLst>
                <a:path extrusionOk="0" h="682" w="680">
                  <a:moveTo>
                    <a:pt x="339" y="0"/>
                  </a:moveTo>
                  <a:cubicBezTo>
                    <a:pt x="152" y="0"/>
                    <a:pt x="0" y="152"/>
                    <a:pt x="0" y="341"/>
                  </a:cubicBezTo>
                  <a:cubicBezTo>
                    <a:pt x="0" y="529"/>
                    <a:pt x="152" y="682"/>
                    <a:pt x="339" y="682"/>
                  </a:cubicBezTo>
                  <a:cubicBezTo>
                    <a:pt x="529" y="682"/>
                    <a:pt x="680" y="529"/>
                    <a:pt x="680" y="341"/>
                  </a:cubicBezTo>
                  <a:cubicBezTo>
                    <a:pt x="680" y="152"/>
                    <a:pt x="529" y="0"/>
                    <a:pt x="339"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2" name="Google Shape;1152;p29"/>
            <p:cNvSpPr/>
            <p:nvPr/>
          </p:nvSpPr>
          <p:spPr>
            <a:xfrm>
              <a:off x="2554199" y="5535811"/>
              <a:ext cx="63499" cy="63406"/>
            </a:xfrm>
            <a:custGeom>
              <a:rect b="b" l="l" r="r" t="t"/>
              <a:pathLst>
                <a:path extrusionOk="0" h="681" w="682">
                  <a:moveTo>
                    <a:pt x="341" y="1"/>
                  </a:moveTo>
                  <a:cubicBezTo>
                    <a:pt x="152" y="1"/>
                    <a:pt x="0" y="152"/>
                    <a:pt x="0" y="339"/>
                  </a:cubicBezTo>
                  <a:cubicBezTo>
                    <a:pt x="0" y="529"/>
                    <a:pt x="152" y="680"/>
                    <a:pt x="341" y="680"/>
                  </a:cubicBezTo>
                  <a:cubicBezTo>
                    <a:pt x="528" y="680"/>
                    <a:pt x="682" y="529"/>
                    <a:pt x="682" y="339"/>
                  </a:cubicBezTo>
                  <a:cubicBezTo>
                    <a:pt x="682" y="152"/>
                    <a:pt x="528" y="1"/>
                    <a:pt x="341"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3" name="Google Shape;1153;p29"/>
            <p:cNvSpPr/>
            <p:nvPr/>
          </p:nvSpPr>
          <p:spPr>
            <a:xfrm>
              <a:off x="2367707" y="5672956"/>
              <a:ext cx="41247" cy="41060"/>
            </a:xfrm>
            <a:custGeom>
              <a:rect b="b" l="l" r="r" t="t"/>
              <a:pathLst>
                <a:path extrusionOk="0" h="441" w="443">
                  <a:moveTo>
                    <a:pt x="222" y="0"/>
                  </a:moveTo>
                  <a:cubicBezTo>
                    <a:pt x="100" y="0"/>
                    <a:pt x="0" y="98"/>
                    <a:pt x="0" y="219"/>
                  </a:cubicBezTo>
                  <a:cubicBezTo>
                    <a:pt x="0" y="341"/>
                    <a:pt x="100" y="441"/>
                    <a:pt x="222" y="441"/>
                  </a:cubicBezTo>
                  <a:cubicBezTo>
                    <a:pt x="343" y="441"/>
                    <a:pt x="443" y="341"/>
                    <a:pt x="443" y="219"/>
                  </a:cubicBezTo>
                  <a:cubicBezTo>
                    <a:pt x="443" y="98"/>
                    <a:pt x="343" y="0"/>
                    <a:pt x="222"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4" name="Google Shape;1154;p29"/>
            <p:cNvSpPr/>
            <p:nvPr/>
          </p:nvSpPr>
          <p:spPr>
            <a:xfrm>
              <a:off x="2625239" y="5609644"/>
              <a:ext cx="18622" cy="18621"/>
            </a:xfrm>
            <a:custGeom>
              <a:rect b="b" l="l" r="r" t="t"/>
              <a:pathLst>
                <a:path extrusionOk="0" h="200" w="200">
                  <a:moveTo>
                    <a:pt x="100" y="1"/>
                  </a:moveTo>
                  <a:cubicBezTo>
                    <a:pt x="44" y="1"/>
                    <a:pt x="0" y="44"/>
                    <a:pt x="0" y="100"/>
                  </a:cubicBezTo>
                  <a:cubicBezTo>
                    <a:pt x="0" y="156"/>
                    <a:pt x="44" y="200"/>
                    <a:pt x="100" y="200"/>
                  </a:cubicBezTo>
                  <a:cubicBezTo>
                    <a:pt x="156" y="200"/>
                    <a:pt x="200" y="156"/>
                    <a:pt x="200" y="100"/>
                  </a:cubicBezTo>
                  <a:cubicBezTo>
                    <a:pt x="200" y="44"/>
                    <a:pt x="156" y="1"/>
                    <a:pt x="100"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5" name="Google Shape;1155;p29"/>
            <p:cNvSpPr/>
            <p:nvPr/>
          </p:nvSpPr>
          <p:spPr>
            <a:xfrm>
              <a:off x="2606897" y="5495589"/>
              <a:ext cx="29888" cy="29701"/>
            </a:xfrm>
            <a:custGeom>
              <a:rect b="b" l="l" r="r" t="t"/>
              <a:pathLst>
                <a:path extrusionOk="0" h="319" w="321">
                  <a:moveTo>
                    <a:pt x="162" y="0"/>
                  </a:moveTo>
                  <a:cubicBezTo>
                    <a:pt x="72" y="0"/>
                    <a:pt x="0" y="72"/>
                    <a:pt x="0" y="159"/>
                  </a:cubicBezTo>
                  <a:cubicBezTo>
                    <a:pt x="0" y="249"/>
                    <a:pt x="72" y="319"/>
                    <a:pt x="162" y="319"/>
                  </a:cubicBezTo>
                  <a:cubicBezTo>
                    <a:pt x="249" y="319"/>
                    <a:pt x="321" y="249"/>
                    <a:pt x="321" y="159"/>
                  </a:cubicBezTo>
                  <a:cubicBezTo>
                    <a:pt x="321" y="72"/>
                    <a:pt x="249" y="0"/>
                    <a:pt x="162"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6" name="Google Shape;1156;p29"/>
            <p:cNvSpPr/>
            <p:nvPr/>
          </p:nvSpPr>
          <p:spPr>
            <a:xfrm>
              <a:off x="2573658" y="5621003"/>
              <a:ext cx="41247" cy="41060"/>
            </a:xfrm>
            <a:custGeom>
              <a:rect b="b" l="l" r="r" t="t"/>
              <a:pathLst>
                <a:path extrusionOk="0" h="441" w="443">
                  <a:moveTo>
                    <a:pt x="222" y="0"/>
                  </a:moveTo>
                  <a:cubicBezTo>
                    <a:pt x="100" y="0"/>
                    <a:pt x="0" y="100"/>
                    <a:pt x="0" y="221"/>
                  </a:cubicBezTo>
                  <a:cubicBezTo>
                    <a:pt x="0" y="343"/>
                    <a:pt x="100" y="441"/>
                    <a:pt x="222" y="441"/>
                  </a:cubicBezTo>
                  <a:cubicBezTo>
                    <a:pt x="343" y="441"/>
                    <a:pt x="443" y="343"/>
                    <a:pt x="443" y="221"/>
                  </a:cubicBezTo>
                  <a:cubicBezTo>
                    <a:pt x="443" y="100"/>
                    <a:pt x="343" y="0"/>
                    <a:pt x="222"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7" name="Google Shape;1157;p29"/>
            <p:cNvSpPr/>
            <p:nvPr/>
          </p:nvSpPr>
          <p:spPr>
            <a:xfrm>
              <a:off x="2663040" y="5481995"/>
              <a:ext cx="138172" cy="138172"/>
            </a:xfrm>
            <a:custGeom>
              <a:rect b="b" l="l" r="r" t="t"/>
              <a:pathLst>
                <a:path extrusionOk="0" h="1484" w="1484">
                  <a:moveTo>
                    <a:pt x="742" y="1"/>
                  </a:moveTo>
                  <a:cubicBezTo>
                    <a:pt x="332" y="1"/>
                    <a:pt x="1" y="333"/>
                    <a:pt x="1" y="742"/>
                  </a:cubicBezTo>
                  <a:cubicBezTo>
                    <a:pt x="1" y="1152"/>
                    <a:pt x="332" y="1483"/>
                    <a:pt x="742" y="1483"/>
                  </a:cubicBezTo>
                  <a:cubicBezTo>
                    <a:pt x="1151" y="1483"/>
                    <a:pt x="1484" y="1152"/>
                    <a:pt x="1484" y="742"/>
                  </a:cubicBezTo>
                  <a:cubicBezTo>
                    <a:pt x="1484" y="333"/>
                    <a:pt x="1151" y="1"/>
                    <a:pt x="742"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8" name="Google Shape;1158;p29"/>
            <p:cNvSpPr/>
            <p:nvPr/>
          </p:nvSpPr>
          <p:spPr>
            <a:xfrm>
              <a:off x="2423384" y="5560856"/>
              <a:ext cx="104560" cy="104560"/>
            </a:xfrm>
            <a:custGeom>
              <a:rect b="b" l="l" r="r" t="t"/>
              <a:pathLst>
                <a:path extrusionOk="0" h="1123" w="1123">
                  <a:moveTo>
                    <a:pt x="560" y="1"/>
                  </a:moveTo>
                  <a:cubicBezTo>
                    <a:pt x="251" y="1"/>
                    <a:pt x="0" y="252"/>
                    <a:pt x="0" y="563"/>
                  </a:cubicBezTo>
                  <a:cubicBezTo>
                    <a:pt x="0" y="871"/>
                    <a:pt x="251" y="1122"/>
                    <a:pt x="560" y="1122"/>
                  </a:cubicBezTo>
                  <a:cubicBezTo>
                    <a:pt x="871" y="1122"/>
                    <a:pt x="1122" y="871"/>
                    <a:pt x="1122" y="563"/>
                  </a:cubicBezTo>
                  <a:cubicBezTo>
                    <a:pt x="1122" y="252"/>
                    <a:pt x="871" y="1"/>
                    <a:pt x="560"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9" name="Google Shape;1159;p29"/>
            <p:cNvSpPr/>
            <p:nvPr/>
          </p:nvSpPr>
          <p:spPr>
            <a:xfrm>
              <a:off x="2458765" y="5353043"/>
              <a:ext cx="156700" cy="156886"/>
            </a:xfrm>
            <a:custGeom>
              <a:rect b="b" l="l" r="r" t="t"/>
              <a:pathLst>
                <a:path extrusionOk="0" h="1685" w="1683">
                  <a:moveTo>
                    <a:pt x="842" y="1"/>
                  </a:moveTo>
                  <a:cubicBezTo>
                    <a:pt x="377" y="1"/>
                    <a:pt x="1" y="377"/>
                    <a:pt x="1" y="842"/>
                  </a:cubicBezTo>
                  <a:cubicBezTo>
                    <a:pt x="1" y="1306"/>
                    <a:pt x="377" y="1685"/>
                    <a:pt x="842" y="1685"/>
                  </a:cubicBezTo>
                  <a:cubicBezTo>
                    <a:pt x="1306" y="1685"/>
                    <a:pt x="1683" y="1306"/>
                    <a:pt x="1683" y="842"/>
                  </a:cubicBezTo>
                  <a:cubicBezTo>
                    <a:pt x="1683" y="377"/>
                    <a:pt x="1306" y="1"/>
                    <a:pt x="842"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0" name="Google Shape;1160;p29"/>
            <p:cNvSpPr/>
            <p:nvPr/>
          </p:nvSpPr>
          <p:spPr>
            <a:xfrm>
              <a:off x="2442099" y="5692602"/>
              <a:ext cx="63313" cy="63499"/>
            </a:xfrm>
            <a:custGeom>
              <a:rect b="b" l="l" r="r" t="t"/>
              <a:pathLst>
                <a:path extrusionOk="0" h="682" w="680">
                  <a:moveTo>
                    <a:pt x="339" y="0"/>
                  </a:moveTo>
                  <a:cubicBezTo>
                    <a:pt x="152" y="0"/>
                    <a:pt x="0" y="152"/>
                    <a:pt x="0" y="341"/>
                  </a:cubicBezTo>
                  <a:cubicBezTo>
                    <a:pt x="0" y="529"/>
                    <a:pt x="152" y="682"/>
                    <a:pt x="339" y="682"/>
                  </a:cubicBezTo>
                  <a:cubicBezTo>
                    <a:pt x="529" y="682"/>
                    <a:pt x="680" y="529"/>
                    <a:pt x="680" y="341"/>
                  </a:cubicBezTo>
                  <a:cubicBezTo>
                    <a:pt x="680" y="152"/>
                    <a:pt x="529" y="0"/>
                    <a:pt x="339"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1" name="Google Shape;1161;p29"/>
            <p:cNvSpPr/>
            <p:nvPr/>
          </p:nvSpPr>
          <p:spPr>
            <a:xfrm>
              <a:off x="2554199" y="5535811"/>
              <a:ext cx="63499" cy="63406"/>
            </a:xfrm>
            <a:custGeom>
              <a:rect b="b" l="l" r="r" t="t"/>
              <a:pathLst>
                <a:path extrusionOk="0" h="681" w="682">
                  <a:moveTo>
                    <a:pt x="341" y="1"/>
                  </a:moveTo>
                  <a:cubicBezTo>
                    <a:pt x="152" y="1"/>
                    <a:pt x="0" y="152"/>
                    <a:pt x="0" y="339"/>
                  </a:cubicBezTo>
                  <a:cubicBezTo>
                    <a:pt x="0" y="529"/>
                    <a:pt x="152" y="680"/>
                    <a:pt x="341" y="680"/>
                  </a:cubicBezTo>
                  <a:cubicBezTo>
                    <a:pt x="528" y="680"/>
                    <a:pt x="682" y="529"/>
                    <a:pt x="682" y="339"/>
                  </a:cubicBezTo>
                  <a:cubicBezTo>
                    <a:pt x="682" y="152"/>
                    <a:pt x="528" y="1"/>
                    <a:pt x="341"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2" name="Google Shape;1162;p29"/>
            <p:cNvSpPr/>
            <p:nvPr/>
          </p:nvSpPr>
          <p:spPr>
            <a:xfrm>
              <a:off x="2367707" y="5672956"/>
              <a:ext cx="41247" cy="41060"/>
            </a:xfrm>
            <a:custGeom>
              <a:rect b="b" l="l" r="r" t="t"/>
              <a:pathLst>
                <a:path extrusionOk="0" h="441" w="443">
                  <a:moveTo>
                    <a:pt x="222" y="0"/>
                  </a:moveTo>
                  <a:cubicBezTo>
                    <a:pt x="100" y="0"/>
                    <a:pt x="0" y="98"/>
                    <a:pt x="0" y="219"/>
                  </a:cubicBezTo>
                  <a:cubicBezTo>
                    <a:pt x="0" y="341"/>
                    <a:pt x="100" y="441"/>
                    <a:pt x="222" y="441"/>
                  </a:cubicBezTo>
                  <a:cubicBezTo>
                    <a:pt x="343" y="441"/>
                    <a:pt x="443" y="341"/>
                    <a:pt x="443" y="219"/>
                  </a:cubicBezTo>
                  <a:cubicBezTo>
                    <a:pt x="443" y="98"/>
                    <a:pt x="343" y="0"/>
                    <a:pt x="222"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3" name="Google Shape;1163;p29"/>
            <p:cNvSpPr/>
            <p:nvPr/>
          </p:nvSpPr>
          <p:spPr>
            <a:xfrm>
              <a:off x="2625239" y="5609644"/>
              <a:ext cx="18622" cy="18621"/>
            </a:xfrm>
            <a:custGeom>
              <a:rect b="b" l="l" r="r" t="t"/>
              <a:pathLst>
                <a:path extrusionOk="0" h="200" w="200">
                  <a:moveTo>
                    <a:pt x="100" y="1"/>
                  </a:moveTo>
                  <a:cubicBezTo>
                    <a:pt x="44" y="1"/>
                    <a:pt x="0" y="44"/>
                    <a:pt x="0" y="100"/>
                  </a:cubicBezTo>
                  <a:cubicBezTo>
                    <a:pt x="0" y="156"/>
                    <a:pt x="44" y="200"/>
                    <a:pt x="100" y="200"/>
                  </a:cubicBezTo>
                  <a:cubicBezTo>
                    <a:pt x="156" y="200"/>
                    <a:pt x="200" y="156"/>
                    <a:pt x="200" y="100"/>
                  </a:cubicBezTo>
                  <a:cubicBezTo>
                    <a:pt x="200" y="44"/>
                    <a:pt x="156" y="1"/>
                    <a:pt x="100"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4" name="Google Shape;1164;p29"/>
            <p:cNvSpPr/>
            <p:nvPr/>
          </p:nvSpPr>
          <p:spPr>
            <a:xfrm>
              <a:off x="2606897" y="5495589"/>
              <a:ext cx="29888" cy="29701"/>
            </a:xfrm>
            <a:custGeom>
              <a:rect b="b" l="l" r="r" t="t"/>
              <a:pathLst>
                <a:path extrusionOk="0" h="319" w="321">
                  <a:moveTo>
                    <a:pt x="162" y="0"/>
                  </a:moveTo>
                  <a:cubicBezTo>
                    <a:pt x="72" y="0"/>
                    <a:pt x="0" y="72"/>
                    <a:pt x="0" y="159"/>
                  </a:cubicBezTo>
                  <a:cubicBezTo>
                    <a:pt x="0" y="249"/>
                    <a:pt x="72" y="319"/>
                    <a:pt x="162" y="319"/>
                  </a:cubicBezTo>
                  <a:cubicBezTo>
                    <a:pt x="249" y="319"/>
                    <a:pt x="321" y="249"/>
                    <a:pt x="321" y="159"/>
                  </a:cubicBezTo>
                  <a:cubicBezTo>
                    <a:pt x="321" y="72"/>
                    <a:pt x="249" y="0"/>
                    <a:pt x="162"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5" name="Google Shape;1165;p29"/>
            <p:cNvSpPr/>
            <p:nvPr/>
          </p:nvSpPr>
          <p:spPr>
            <a:xfrm>
              <a:off x="2573658" y="5621003"/>
              <a:ext cx="41247" cy="41060"/>
            </a:xfrm>
            <a:custGeom>
              <a:rect b="b" l="l" r="r" t="t"/>
              <a:pathLst>
                <a:path extrusionOk="0" h="441" w="443">
                  <a:moveTo>
                    <a:pt x="222" y="0"/>
                  </a:moveTo>
                  <a:cubicBezTo>
                    <a:pt x="100" y="0"/>
                    <a:pt x="0" y="100"/>
                    <a:pt x="0" y="221"/>
                  </a:cubicBezTo>
                  <a:cubicBezTo>
                    <a:pt x="0" y="343"/>
                    <a:pt x="100" y="441"/>
                    <a:pt x="222" y="441"/>
                  </a:cubicBezTo>
                  <a:cubicBezTo>
                    <a:pt x="343" y="441"/>
                    <a:pt x="443" y="343"/>
                    <a:pt x="443" y="221"/>
                  </a:cubicBezTo>
                  <a:cubicBezTo>
                    <a:pt x="443" y="100"/>
                    <a:pt x="343" y="0"/>
                    <a:pt x="222"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66" name="Google Shape;1166;p29"/>
          <p:cNvGrpSpPr/>
          <p:nvPr/>
        </p:nvGrpSpPr>
        <p:grpSpPr>
          <a:xfrm rot="2153710">
            <a:off x="1878" y="3596204"/>
            <a:ext cx="661311" cy="384890"/>
            <a:chOff x="94405" y="3255228"/>
            <a:chExt cx="771600" cy="449079"/>
          </a:xfrm>
        </p:grpSpPr>
        <p:sp>
          <p:nvSpPr>
            <p:cNvPr id="1167" name="Google Shape;1167;p29"/>
            <p:cNvSpPr/>
            <p:nvPr/>
          </p:nvSpPr>
          <p:spPr>
            <a:xfrm>
              <a:off x="336360" y="3318163"/>
              <a:ext cx="287972" cy="288106"/>
            </a:xfrm>
            <a:custGeom>
              <a:rect b="b" l="l" r="r" t="t"/>
              <a:pathLst>
                <a:path extrusionOk="0" h="2060" w="2059">
                  <a:moveTo>
                    <a:pt x="1031" y="1"/>
                  </a:moveTo>
                  <a:cubicBezTo>
                    <a:pt x="461" y="1"/>
                    <a:pt x="0" y="461"/>
                    <a:pt x="0" y="1029"/>
                  </a:cubicBezTo>
                  <a:cubicBezTo>
                    <a:pt x="0" y="1599"/>
                    <a:pt x="461" y="2059"/>
                    <a:pt x="1031" y="2059"/>
                  </a:cubicBezTo>
                  <a:cubicBezTo>
                    <a:pt x="1598" y="2059"/>
                    <a:pt x="2059" y="1599"/>
                    <a:pt x="2059" y="1029"/>
                  </a:cubicBezTo>
                  <a:cubicBezTo>
                    <a:pt x="2059" y="461"/>
                    <a:pt x="1598" y="1"/>
                    <a:pt x="1031"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8" name="Google Shape;1168;p29"/>
            <p:cNvSpPr/>
            <p:nvPr/>
          </p:nvSpPr>
          <p:spPr>
            <a:xfrm>
              <a:off x="204194" y="3255228"/>
              <a:ext cx="130350" cy="130627"/>
            </a:xfrm>
            <a:custGeom>
              <a:rect b="b" l="l" r="r" t="t"/>
              <a:pathLst>
                <a:path extrusionOk="0" h="934" w="932">
                  <a:moveTo>
                    <a:pt x="465" y="0"/>
                  </a:moveTo>
                  <a:cubicBezTo>
                    <a:pt x="208" y="0"/>
                    <a:pt x="1" y="210"/>
                    <a:pt x="1" y="467"/>
                  </a:cubicBezTo>
                  <a:cubicBezTo>
                    <a:pt x="1" y="724"/>
                    <a:pt x="208" y="933"/>
                    <a:pt x="465" y="933"/>
                  </a:cubicBezTo>
                  <a:cubicBezTo>
                    <a:pt x="722" y="933"/>
                    <a:pt x="931" y="724"/>
                    <a:pt x="931" y="467"/>
                  </a:cubicBezTo>
                  <a:cubicBezTo>
                    <a:pt x="931" y="210"/>
                    <a:pt x="722" y="0"/>
                    <a:pt x="465"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9" name="Google Shape;1169;p29"/>
            <p:cNvSpPr/>
            <p:nvPr/>
          </p:nvSpPr>
          <p:spPr>
            <a:xfrm>
              <a:off x="660133" y="3521095"/>
              <a:ext cx="116643" cy="116641"/>
            </a:xfrm>
            <a:custGeom>
              <a:rect b="b" l="l" r="r" t="t"/>
              <a:pathLst>
                <a:path extrusionOk="0" h="834" w="834">
                  <a:moveTo>
                    <a:pt x="417" y="1"/>
                  </a:moveTo>
                  <a:cubicBezTo>
                    <a:pt x="188" y="1"/>
                    <a:pt x="1" y="188"/>
                    <a:pt x="1" y="417"/>
                  </a:cubicBezTo>
                  <a:cubicBezTo>
                    <a:pt x="1" y="648"/>
                    <a:pt x="188" y="834"/>
                    <a:pt x="417" y="834"/>
                  </a:cubicBezTo>
                  <a:cubicBezTo>
                    <a:pt x="649" y="834"/>
                    <a:pt x="834" y="648"/>
                    <a:pt x="834" y="417"/>
                  </a:cubicBezTo>
                  <a:cubicBezTo>
                    <a:pt x="834" y="188"/>
                    <a:pt x="649" y="1"/>
                    <a:pt x="417"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0" name="Google Shape;1170;p29"/>
            <p:cNvSpPr/>
            <p:nvPr/>
          </p:nvSpPr>
          <p:spPr>
            <a:xfrm>
              <a:off x="128670" y="3419699"/>
              <a:ext cx="178461" cy="178458"/>
            </a:xfrm>
            <a:custGeom>
              <a:rect b="b" l="l" r="r" t="t"/>
              <a:pathLst>
                <a:path extrusionOk="0" h="1276" w="1276">
                  <a:moveTo>
                    <a:pt x="638" y="0"/>
                  </a:moveTo>
                  <a:cubicBezTo>
                    <a:pt x="286" y="0"/>
                    <a:pt x="1" y="287"/>
                    <a:pt x="1" y="638"/>
                  </a:cubicBezTo>
                  <a:cubicBezTo>
                    <a:pt x="1" y="991"/>
                    <a:pt x="286" y="1276"/>
                    <a:pt x="638" y="1276"/>
                  </a:cubicBezTo>
                  <a:cubicBezTo>
                    <a:pt x="989" y="1276"/>
                    <a:pt x="1276" y="991"/>
                    <a:pt x="1276" y="638"/>
                  </a:cubicBezTo>
                  <a:cubicBezTo>
                    <a:pt x="1276" y="287"/>
                    <a:pt x="989" y="0"/>
                    <a:pt x="638"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1" name="Google Shape;1171;p29"/>
            <p:cNvSpPr/>
            <p:nvPr/>
          </p:nvSpPr>
          <p:spPr>
            <a:xfrm>
              <a:off x="831599" y="3568226"/>
              <a:ext cx="34406" cy="34405"/>
            </a:xfrm>
            <a:custGeom>
              <a:rect b="b" l="l" r="r" t="t"/>
              <a:pathLst>
                <a:path extrusionOk="0" h="246" w="246">
                  <a:moveTo>
                    <a:pt x="122" y="0"/>
                  </a:moveTo>
                  <a:cubicBezTo>
                    <a:pt x="54" y="0"/>
                    <a:pt x="0" y="56"/>
                    <a:pt x="0" y="124"/>
                  </a:cubicBezTo>
                  <a:cubicBezTo>
                    <a:pt x="0" y="192"/>
                    <a:pt x="54" y="245"/>
                    <a:pt x="122" y="245"/>
                  </a:cubicBezTo>
                  <a:cubicBezTo>
                    <a:pt x="190" y="245"/>
                    <a:pt x="246" y="192"/>
                    <a:pt x="246" y="124"/>
                  </a:cubicBezTo>
                  <a:cubicBezTo>
                    <a:pt x="246" y="56"/>
                    <a:pt x="190" y="0"/>
                    <a:pt x="122"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2" name="Google Shape;1172;p29"/>
            <p:cNvSpPr/>
            <p:nvPr/>
          </p:nvSpPr>
          <p:spPr>
            <a:xfrm>
              <a:off x="162936" y="3371728"/>
              <a:ext cx="34406" cy="34405"/>
            </a:xfrm>
            <a:custGeom>
              <a:rect b="b" l="l" r="r" t="t"/>
              <a:pathLst>
                <a:path extrusionOk="0" h="246" w="246">
                  <a:moveTo>
                    <a:pt x="122" y="0"/>
                  </a:moveTo>
                  <a:cubicBezTo>
                    <a:pt x="56" y="0"/>
                    <a:pt x="1" y="56"/>
                    <a:pt x="1" y="124"/>
                  </a:cubicBezTo>
                  <a:cubicBezTo>
                    <a:pt x="1" y="192"/>
                    <a:pt x="56" y="246"/>
                    <a:pt x="122" y="246"/>
                  </a:cubicBezTo>
                  <a:cubicBezTo>
                    <a:pt x="190" y="246"/>
                    <a:pt x="246" y="192"/>
                    <a:pt x="246" y="124"/>
                  </a:cubicBezTo>
                  <a:cubicBezTo>
                    <a:pt x="246" y="56"/>
                    <a:pt x="190" y="0"/>
                    <a:pt x="122"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3" name="Google Shape;1173;p29"/>
            <p:cNvSpPr/>
            <p:nvPr/>
          </p:nvSpPr>
          <p:spPr>
            <a:xfrm>
              <a:off x="665727" y="3430747"/>
              <a:ext cx="55105" cy="55104"/>
            </a:xfrm>
            <a:custGeom>
              <a:rect b="b" l="l" r="r" t="t"/>
              <a:pathLst>
                <a:path extrusionOk="0" h="394" w="394">
                  <a:moveTo>
                    <a:pt x="198" y="1"/>
                  </a:moveTo>
                  <a:cubicBezTo>
                    <a:pt x="88" y="1"/>
                    <a:pt x="1" y="89"/>
                    <a:pt x="1" y="196"/>
                  </a:cubicBezTo>
                  <a:cubicBezTo>
                    <a:pt x="1" y="306"/>
                    <a:pt x="88" y="394"/>
                    <a:pt x="198" y="394"/>
                  </a:cubicBezTo>
                  <a:cubicBezTo>
                    <a:pt x="306" y="394"/>
                    <a:pt x="393" y="306"/>
                    <a:pt x="393" y="196"/>
                  </a:cubicBezTo>
                  <a:cubicBezTo>
                    <a:pt x="393" y="89"/>
                    <a:pt x="306" y="1"/>
                    <a:pt x="198"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4" name="Google Shape;1174;p29"/>
            <p:cNvSpPr/>
            <p:nvPr/>
          </p:nvSpPr>
          <p:spPr>
            <a:xfrm>
              <a:off x="786705" y="3628924"/>
              <a:ext cx="75385" cy="75383"/>
            </a:xfrm>
            <a:custGeom>
              <a:rect b="b" l="l" r="r" t="t"/>
              <a:pathLst>
                <a:path extrusionOk="0" h="539" w="539">
                  <a:moveTo>
                    <a:pt x="270" y="1"/>
                  </a:moveTo>
                  <a:cubicBezTo>
                    <a:pt x="120" y="1"/>
                    <a:pt x="1" y="120"/>
                    <a:pt x="1" y="270"/>
                  </a:cubicBezTo>
                  <a:cubicBezTo>
                    <a:pt x="1" y="419"/>
                    <a:pt x="120" y="539"/>
                    <a:pt x="270" y="539"/>
                  </a:cubicBezTo>
                  <a:cubicBezTo>
                    <a:pt x="419" y="539"/>
                    <a:pt x="539" y="419"/>
                    <a:pt x="539" y="270"/>
                  </a:cubicBezTo>
                  <a:cubicBezTo>
                    <a:pt x="539" y="120"/>
                    <a:pt x="419" y="1"/>
                    <a:pt x="270"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5" name="Google Shape;1175;p29"/>
            <p:cNvSpPr/>
            <p:nvPr/>
          </p:nvSpPr>
          <p:spPr>
            <a:xfrm>
              <a:off x="94405" y="3255228"/>
              <a:ext cx="75664" cy="75663"/>
            </a:xfrm>
            <a:custGeom>
              <a:rect b="b" l="l" r="r" t="t"/>
              <a:pathLst>
                <a:path extrusionOk="0" h="541" w="541">
                  <a:moveTo>
                    <a:pt x="269" y="0"/>
                  </a:moveTo>
                  <a:cubicBezTo>
                    <a:pt x="122" y="0"/>
                    <a:pt x="0" y="122"/>
                    <a:pt x="0" y="269"/>
                  </a:cubicBezTo>
                  <a:cubicBezTo>
                    <a:pt x="0" y="419"/>
                    <a:pt x="122" y="540"/>
                    <a:pt x="269" y="540"/>
                  </a:cubicBezTo>
                  <a:cubicBezTo>
                    <a:pt x="419" y="540"/>
                    <a:pt x="540" y="419"/>
                    <a:pt x="540" y="269"/>
                  </a:cubicBezTo>
                  <a:cubicBezTo>
                    <a:pt x="540" y="122"/>
                    <a:pt x="419" y="0"/>
                    <a:pt x="269"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6" name="Google Shape;1176;p29"/>
            <p:cNvSpPr/>
            <p:nvPr/>
          </p:nvSpPr>
          <p:spPr>
            <a:xfrm>
              <a:off x="336360" y="3318163"/>
              <a:ext cx="287972" cy="288106"/>
            </a:xfrm>
            <a:custGeom>
              <a:rect b="b" l="l" r="r" t="t"/>
              <a:pathLst>
                <a:path extrusionOk="0" h="2060" w="2059">
                  <a:moveTo>
                    <a:pt x="1031" y="1"/>
                  </a:moveTo>
                  <a:cubicBezTo>
                    <a:pt x="461" y="1"/>
                    <a:pt x="0" y="461"/>
                    <a:pt x="0" y="1029"/>
                  </a:cubicBezTo>
                  <a:cubicBezTo>
                    <a:pt x="0" y="1599"/>
                    <a:pt x="461" y="2059"/>
                    <a:pt x="1031" y="2059"/>
                  </a:cubicBezTo>
                  <a:cubicBezTo>
                    <a:pt x="1598" y="2059"/>
                    <a:pt x="2059" y="1599"/>
                    <a:pt x="2059" y="1029"/>
                  </a:cubicBezTo>
                  <a:cubicBezTo>
                    <a:pt x="2059" y="461"/>
                    <a:pt x="1598" y="1"/>
                    <a:pt x="1031"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7" name="Google Shape;1177;p29"/>
            <p:cNvSpPr/>
            <p:nvPr/>
          </p:nvSpPr>
          <p:spPr>
            <a:xfrm>
              <a:off x="204194" y="3255228"/>
              <a:ext cx="130350" cy="130627"/>
            </a:xfrm>
            <a:custGeom>
              <a:rect b="b" l="l" r="r" t="t"/>
              <a:pathLst>
                <a:path extrusionOk="0" h="934" w="932">
                  <a:moveTo>
                    <a:pt x="465" y="0"/>
                  </a:moveTo>
                  <a:cubicBezTo>
                    <a:pt x="208" y="0"/>
                    <a:pt x="1" y="210"/>
                    <a:pt x="1" y="467"/>
                  </a:cubicBezTo>
                  <a:cubicBezTo>
                    <a:pt x="1" y="724"/>
                    <a:pt x="208" y="933"/>
                    <a:pt x="465" y="933"/>
                  </a:cubicBezTo>
                  <a:cubicBezTo>
                    <a:pt x="722" y="933"/>
                    <a:pt x="931" y="724"/>
                    <a:pt x="931" y="467"/>
                  </a:cubicBezTo>
                  <a:cubicBezTo>
                    <a:pt x="931" y="210"/>
                    <a:pt x="722" y="0"/>
                    <a:pt x="465"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8" name="Google Shape;1178;p29"/>
            <p:cNvSpPr/>
            <p:nvPr/>
          </p:nvSpPr>
          <p:spPr>
            <a:xfrm>
              <a:off x="660133" y="3521095"/>
              <a:ext cx="116643" cy="116641"/>
            </a:xfrm>
            <a:custGeom>
              <a:rect b="b" l="l" r="r" t="t"/>
              <a:pathLst>
                <a:path extrusionOk="0" h="834" w="834">
                  <a:moveTo>
                    <a:pt x="417" y="1"/>
                  </a:moveTo>
                  <a:cubicBezTo>
                    <a:pt x="188" y="1"/>
                    <a:pt x="1" y="188"/>
                    <a:pt x="1" y="417"/>
                  </a:cubicBezTo>
                  <a:cubicBezTo>
                    <a:pt x="1" y="648"/>
                    <a:pt x="188" y="834"/>
                    <a:pt x="417" y="834"/>
                  </a:cubicBezTo>
                  <a:cubicBezTo>
                    <a:pt x="649" y="834"/>
                    <a:pt x="834" y="648"/>
                    <a:pt x="834" y="417"/>
                  </a:cubicBezTo>
                  <a:cubicBezTo>
                    <a:pt x="834" y="188"/>
                    <a:pt x="649" y="1"/>
                    <a:pt x="417"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9" name="Google Shape;1179;p29"/>
            <p:cNvSpPr/>
            <p:nvPr/>
          </p:nvSpPr>
          <p:spPr>
            <a:xfrm>
              <a:off x="128670" y="3419699"/>
              <a:ext cx="178461" cy="178458"/>
            </a:xfrm>
            <a:custGeom>
              <a:rect b="b" l="l" r="r" t="t"/>
              <a:pathLst>
                <a:path extrusionOk="0" h="1276" w="1276">
                  <a:moveTo>
                    <a:pt x="638" y="0"/>
                  </a:moveTo>
                  <a:cubicBezTo>
                    <a:pt x="286" y="0"/>
                    <a:pt x="1" y="287"/>
                    <a:pt x="1" y="638"/>
                  </a:cubicBezTo>
                  <a:cubicBezTo>
                    <a:pt x="1" y="991"/>
                    <a:pt x="286" y="1276"/>
                    <a:pt x="638" y="1276"/>
                  </a:cubicBezTo>
                  <a:cubicBezTo>
                    <a:pt x="989" y="1276"/>
                    <a:pt x="1276" y="991"/>
                    <a:pt x="1276" y="638"/>
                  </a:cubicBezTo>
                  <a:cubicBezTo>
                    <a:pt x="1276" y="287"/>
                    <a:pt x="989" y="0"/>
                    <a:pt x="638"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0" name="Google Shape;1180;p29"/>
            <p:cNvSpPr/>
            <p:nvPr/>
          </p:nvSpPr>
          <p:spPr>
            <a:xfrm>
              <a:off x="831599" y="3568226"/>
              <a:ext cx="34406" cy="34405"/>
            </a:xfrm>
            <a:custGeom>
              <a:rect b="b" l="l" r="r" t="t"/>
              <a:pathLst>
                <a:path extrusionOk="0" h="246" w="246">
                  <a:moveTo>
                    <a:pt x="122" y="0"/>
                  </a:moveTo>
                  <a:cubicBezTo>
                    <a:pt x="54" y="0"/>
                    <a:pt x="0" y="56"/>
                    <a:pt x="0" y="124"/>
                  </a:cubicBezTo>
                  <a:cubicBezTo>
                    <a:pt x="0" y="192"/>
                    <a:pt x="54" y="245"/>
                    <a:pt x="122" y="245"/>
                  </a:cubicBezTo>
                  <a:cubicBezTo>
                    <a:pt x="190" y="245"/>
                    <a:pt x="246" y="192"/>
                    <a:pt x="246" y="124"/>
                  </a:cubicBezTo>
                  <a:cubicBezTo>
                    <a:pt x="246" y="56"/>
                    <a:pt x="190" y="0"/>
                    <a:pt x="122"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1" name="Google Shape;1181;p29"/>
            <p:cNvSpPr/>
            <p:nvPr/>
          </p:nvSpPr>
          <p:spPr>
            <a:xfrm>
              <a:off x="162936" y="3371728"/>
              <a:ext cx="34406" cy="34405"/>
            </a:xfrm>
            <a:custGeom>
              <a:rect b="b" l="l" r="r" t="t"/>
              <a:pathLst>
                <a:path extrusionOk="0" h="246" w="246">
                  <a:moveTo>
                    <a:pt x="122" y="0"/>
                  </a:moveTo>
                  <a:cubicBezTo>
                    <a:pt x="56" y="0"/>
                    <a:pt x="1" y="56"/>
                    <a:pt x="1" y="124"/>
                  </a:cubicBezTo>
                  <a:cubicBezTo>
                    <a:pt x="1" y="192"/>
                    <a:pt x="56" y="246"/>
                    <a:pt x="122" y="246"/>
                  </a:cubicBezTo>
                  <a:cubicBezTo>
                    <a:pt x="190" y="246"/>
                    <a:pt x="246" y="192"/>
                    <a:pt x="246" y="124"/>
                  </a:cubicBezTo>
                  <a:cubicBezTo>
                    <a:pt x="246" y="56"/>
                    <a:pt x="190" y="0"/>
                    <a:pt x="122"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2" name="Google Shape;1182;p29"/>
            <p:cNvSpPr/>
            <p:nvPr/>
          </p:nvSpPr>
          <p:spPr>
            <a:xfrm>
              <a:off x="665727" y="3430747"/>
              <a:ext cx="55105" cy="55104"/>
            </a:xfrm>
            <a:custGeom>
              <a:rect b="b" l="l" r="r" t="t"/>
              <a:pathLst>
                <a:path extrusionOk="0" h="394" w="394">
                  <a:moveTo>
                    <a:pt x="198" y="1"/>
                  </a:moveTo>
                  <a:cubicBezTo>
                    <a:pt x="88" y="1"/>
                    <a:pt x="1" y="89"/>
                    <a:pt x="1" y="196"/>
                  </a:cubicBezTo>
                  <a:cubicBezTo>
                    <a:pt x="1" y="306"/>
                    <a:pt x="88" y="394"/>
                    <a:pt x="198" y="394"/>
                  </a:cubicBezTo>
                  <a:cubicBezTo>
                    <a:pt x="306" y="394"/>
                    <a:pt x="393" y="306"/>
                    <a:pt x="393" y="196"/>
                  </a:cubicBezTo>
                  <a:cubicBezTo>
                    <a:pt x="393" y="89"/>
                    <a:pt x="306" y="1"/>
                    <a:pt x="198"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3" name="Google Shape;1183;p29"/>
            <p:cNvSpPr/>
            <p:nvPr/>
          </p:nvSpPr>
          <p:spPr>
            <a:xfrm>
              <a:off x="786705" y="3628924"/>
              <a:ext cx="75385" cy="75383"/>
            </a:xfrm>
            <a:custGeom>
              <a:rect b="b" l="l" r="r" t="t"/>
              <a:pathLst>
                <a:path extrusionOk="0" h="539" w="539">
                  <a:moveTo>
                    <a:pt x="270" y="1"/>
                  </a:moveTo>
                  <a:cubicBezTo>
                    <a:pt x="120" y="1"/>
                    <a:pt x="1" y="120"/>
                    <a:pt x="1" y="270"/>
                  </a:cubicBezTo>
                  <a:cubicBezTo>
                    <a:pt x="1" y="419"/>
                    <a:pt x="120" y="539"/>
                    <a:pt x="270" y="539"/>
                  </a:cubicBezTo>
                  <a:cubicBezTo>
                    <a:pt x="419" y="539"/>
                    <a:pt x="539" y="419"/>
                    <a:pt x="539" y="270"/>
                  </a:cubicBezTo>
                  <a:cubicBezTo>
                    <a:pt x="539" y="120"/>
                    <a:pt x="419" y="1"/>
                    <a:pt x="270"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4" name="Google Shape;1184;p29"/>
            <p:cNvSpPr/>
            <p:nvPr/>
          </p:nvSpPr>
          <p:spPr>
            <a:xfrm>
              <a:off x="94405" y="3255228"/>
              <a:ext cx="75664" cy="75663"/>
            </a:xfrm>
            <a:custGeom>
              <a:rect b="b" l="l" r="r" t="t"/>
              <a:pathLst>
                <a:path extrusionOk="0" h="541" w="541">
                  <a:moveTo>
                    <a:pt x="269" y="0"/>
                  </a:moveTo>
                  <a:cubicBezTo>
                    <a:pt x="122" y="0"/>
                    <a:pt x="0" y="122"/>
                    <a:pt x="0" y="269"/>
                  </a:cubicBezTo>
                  <a:cubicBezTo>
                    <a:pt x="0" y="419"/>
                    <a:pt x="122" y="540"/>
                    <a:pt x="269" y="540"/>
                  </a:cubicBezTo>
                  <a:cubicBezTo>
                    <a:pt x="419" y="540"/>
                    <a:pt x="540" y="419"/>
                    <a:pt x="540" y="269"/>
                  </a:cubicBezTo>
                  <a:cubicBezTo>
                    <a:pt x="540" y="122"/>
                    <a:pt x="419" y="0"/>
                    <a:pt x="269"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85" name="Google Shape;1185;p29"/>
          <p:cNvGrpSpPr/>
          <p:nvPr/>
        </p:nvGrpSpPr>
        <p:grpSpPr>
          <a:xfrm>
            <a:off x="7102779" y="4724017"/>
            <a:ext cx="201576" cy="132025"/>
            <a:chOff x="2979229" y="5473429"/>
            <a:chExt cx="201576" cy="132025"/>
          </a:xfrm>
        </p:grpSpPr>
        <p:sp>
          <p:nvSpPr>
            <p:cNvPr id="1186" name="Google Shape;1186;p29"/>
            <p:cNvSpPr/>
            <p:nvPr/>
          </p:nvSpPr>
          <p:spPr>
            <a:xfrm>
              <a:off x="3041610" y="5473429"/>
              <a:ext cx="77652" cy="77652"/>
            </a:xfrm>
            <a:custGeom>
              <a:rect b="b" l="l" r="r" t="t"/>
              <a:pathLst>
                <a:path extrusionOk="0" h="834" w="834">
                  <a:moveTo>
                    <a:pt x="417" y="1"/>
                  </a:moveTo>
                  <a:cubicBezTo>
                    <a:pt x="186" y="1"/>
                    <a:pt x="0" y="188"/>
                    <a:pt x="0" y="417"/>
                  </a:cubicBezTo>
                  <a:cubicBezTo>
                    <a:pt x="0" y="647"/>
                    <a:pt x="186" y="834"/>
                    <a:pt x="417" y="834"/>
                  </a:cubicBezTo>
                  <a:cubicBezTo>
                    <a:pt x="646" y="834"/>
                    <a:pt x="833" y="647"/>
                    <a:pt x="833" y="417"/>
                  </a:cubicBezTo>
                  <a:cubicBezTo>
                    <a:pt x="833" y="188"/>
                    <a:pt x="646" y="1"/>
                    <a:pt x="417"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7" name="Google Shape;1187;p29"/>
            <p:cNvSpPr/>
            <p:nvPr/>
          </p:nvSpPr>
          <p:spPr>
            <a:xfrm>
              <a:off x="3039935" y="5582550"/>
              <a:ext cx="22904" cy="22904"/>
            </a:xfrm>
            <a:custGeom>
              <a:rect b="b" l="l" r="r" t="t"/>
              <a:pathLst>
                <a:path extrusionOk="0" h="246" w="246">
                  <a:moveTo>
                    <a:pt x="122" y="1"/>
                  </a:moveTo>
                  <a:cubicBezTo>
                    <a:pt x="56" y="1"/>
                    <a:pt x="0" y="56"/>
                    <a:pt x="0" y="122"/>
                  </a:cubicBezTo>
                  <a:cubicBezTo>
                    <a:pt x="0" y="190"/>
                    <a:pt x="56" y="246"/>
                    <a:pt x="122" y="246"/>
                  </a:cubicBezTo>
                  <a:cubicBezTo>
                    <a:pt x="190" y="246"/>
                    <a:pt x="245" y="190"/>
                    <a:pt x="245" y="122"/>
                  </a:cubicBezTo>
                  <a:cubicBezTo>
                    <a:pt x="245" y="56"/>
                    <a:pt x="190" y="1"/>
                    <a:pt x="122"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8" name="Google Shape;1188;p29"/>
            <p:cNvSpPr/>
            <p:nvPr/>
          </p:nvSpPr>
          <p:spPr>
            <a:xfrm>
              <a:off x="3144214" y="5501268"/>
              <a:ext cx="36591" cy="36684"/>
            </a:xfrm>
            <a:custGeom>
              <a:rect b="b" l="l" r="r" t="t"/>
              <a:pathLst>
                <a:path extrusionOk="0" h="394" w="393">
                  <a:moveTo>
                    <a:pt x="196" y="1"/>
                  </a:moveTo>
                  <a:cubicBezTo>
                    <a:pt x="88" y="1"/>
                    <a:pt x="0" y="89"/>
                    <a:pt x="0" y="196"/>
                  </a:cubicBezTo>
                  <a:cubicBezTo>
                    <a:pt x="0" y="306"/>
                    <a:pt x="88" y="393"/>
                    <a:pt x="196" y="393"/>
                  </a:cubicBezTo>
                  <a:cubicBezTo>
                    <a:pt x="305" y="393"/>
                    <a:pt x="393" y="306"/>
                    <a:pt x="393" y="196"/>
                  </a:cubicBezTo>
                  <a:cubicBezTo>
                    <a:pt x="393" y="89"/>
                    <a:pt x="305" y="1"/>
                    <a:pt x="196"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9" name="Google Shape;1189;p29"/>
            <p:cNvSpPr/>
            <p:nvPr/>
          </p:nvSpPr>
          <p:spPr>
            <a:xfrm>
              <a:off x="2979229" y="5537673"/>
              <a:ext cx="50185" cy="50371"/>
            </a:xfrm>
            <a:custGeom>
              <a:rect b="b" l="l" r="r" t="t"/>
              <a:pathLst>
                <a:path extrusionOk="0" h="541" w="539">
                  <a:moveTo>
                    <a:pt x="270" y="0"/>
                  </a:moveTo>
                  <a:cubicBezTo>
                    <a:pt x="120" y="0"/>
                    <a:pt x="1" y="122"/>
                    <a:pt x="1" y="269"/>
                  </a:cubicBezTo>
                  <a:cubicBezTo>
                    <a:pt x="1" y="419"/>
                    <a:pt x="120" y="540"/>
                    <a:pt x="270" y="540"/>
                  </a:cubicBezTo>
                  <a:cubicBezTo>
                    <a:pt x="419" y="540"/>
                    <a:pt x="539" y="419"/>
                    <a:pt x="539" y="269"/>
                  </a:cubicBezTo>
                  <a:cubicBezTo>
                    <a:pt x="539" y="122"/>
                    <a:pt x="419" y="0"/>
                    <a:pt x="270"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0" name="Google Shape;1190;p29"/>
            <p:cNvSpPr/>
            <p:nvPr/>
          </p:nvSpPr>
          <p:spPr>
            <a:xfrm>
              <a:off x="3041610" y="5473429"/>
              <a:ext cx="77652" cy="77652"/>
            </a:xfrm>
            <a:custGeom>
              <a:rect b="b" l="l" r="r" t="t"/>
              <a:pathLst>
                <a:path extrusionOk="0" h="834" w="834">
                  <a:moveTo>
                    <a:pt x="417" y="1"/>
                  </a:moveTo>
                  <a:cubicBezTo>
                    <a:pt x="186" y="1"/>
                    <a:pt x="0" y="188"/>
                    <a:pt x="0" y="417"/>
                  </a:cubicBezTo>
                  <a:cubicBezTo>
                    <a:pt x="0" y="647"/>
                    <a:pt x="186" y="834"/>
                    <a:pt x="417" y="834"/>
                  </a:cubicBezTo>
                  <a:cubicBezTo>
                    <a:pt x="646" y="834"/>
                    <a:pt x="833" y="647"/>
                    <a:pt x="833" y="417"/>
                  </a:cubicBezTo>
                  <a:cubicBezTo>
                    <a:pt x="833" y="188"/>
                    <a:pt x="646" y="1"/>
                    <a:pt x="417"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1" name="Google Shape;1191;p29"/>
            <p:cNvSpPr/>
            <p:nvPr/>
          </p:nvSpPr>
          <p:spPr>
            <a:xfrm>
              <a:off x="3039935" y="5582550"/>
              <a:ext cx="22904" cy="22904"/>
            </a:xfrm>
            <a:custGeom>
              <a:rect b="b" l="l" r="r" t="t"/>
              <a:pathLst>
                <a:path extrusionOk="0" h="246" w="246">
                  <a:moveTo>
                    <a:pt x="122" y="1"/>
                  </a:moveTo>
                  <a:cubicBezTo>
                    <a:pt x="56" y="1"/>
                    <a:pt x="0" y="56"/>
                    <a:pt x="0" y="122"/>
                  </a:cubicBezTo>
                  <a:cubicBezTo>
                    <a:pt x="0" y="190"/>
                    <a:pt x="56" y="246"/>
                    <a:pt x="122" y="246"/>
                  </a:cubicBezTo>
                  <a:cubicBezTo>
                    <a:pt x="190" y="246"/>
                    <a:pt x="245" y="190"/>
                    <a:pt x="245" y="122"/>
                  </a:cubicBezTo>
                  <a:cubicBezTo>
                    <a:pt x="245" y="56"/>
                    <a:pt x="190" y="1"/>
                    <a:pt x="122"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2" name="Google Shape;1192;p29"/>
            <p:cNvSpPr/>
            <p:nvPr/>
          </p:nvSpPr>
          <p:spPr>
            <a:xfrm>
              <a:off x="3144214" y="5501268"/>
              <a:ext cx="36591" cy="36684"/>
            </a:xfrm>
            <a:custGeom>
              <a:rect b="b" l="l" r="r" t="t"/>
              <a:pathLst>
                <a:path extrusionOk="0" h="394" w="393">
                  <a:moveTo>
                    <a:pt x="196" y="1"/>
                  </a:moveTo>
                  <a:cubicBezTo>
                    <a:pt x="88" y="1"/>
                    <a:pt x="0" y="89"/>
                    <a:pt x="0" y="196"/>
                  </a:cubicBezTo>
                  <a:cubicBezTo>
                    <a:pt x="0" y="306"/>
                    <a:pt x="88" y="393"/>
                    <a:pt x="196" y="393"/>
                  </a:cubicBezTo>
                  <a:cubicBezTo>
                    <a:pt x="305" y="393"/>
                    <a:pt x="393" y="306"/>
                    <a:pt x="393" y="196"/>
                  </a:cubicBezTo>
                  <a:cubicBezTo>
                    <a:pt x="393" y="89"/>
                    <a:pt x="305" y="1"/>
                    <a:pt x="196"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3" name="Google Shape;1193;p29"/>
            <p:cNvSpPr/>
            <p:nvPr/>
          </p:nvSpPr>
          <p:spPr>
            <a:xfrm>
              <a:off x="2979229" y="5537673"/>
              <a:ext cx="50185" cy="50371"/>
            </a:xfrm>
            <a:custGeom>
              <a:rect b="b" l="l" r="r" t="t"/>
              <a:pathLst>
                <a:path extrusionOk="0" h="541" w="539">
                  <a:moveTo>
                    <a:pt x="270" y="0"/>
                  </a:moveTo>
                  <a:cubicBezTo>
                    <a:pt x="120" y="0"/>
                    <a:pt x="1" y="122"/>
                    <a:pt x="1" y="269"/>
                  </a:cubicBezTo>
                  <a:cubicBezTo>
                    <a:pt x="1" y="419"/>
                    <a:pt x="120" y="540"/>
                    <a:pt x="270" y="540"/>
                  </a:cubicBezTo>
                  <a:cubicBezTo>
                    <a:pt x="419" y="540"/>
                    <a:pt x="539" y="419"/>
                    <a:pt x="539" y="269"/>
                  </a:cubicBezTo>
                  <a:cubicBezTo>
                    <a:pt x="539" y="122"/>
                    <a:pt x="419" y="0"/>
                    <a:pt x="270"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94" name="Google Shape;1194;p29"/>
          <p:cNvGrpSpPr/>
          <p:nvPr/>
        </p:nvGrpSpPr>
        <p:grpSpPr>
          <a:xfrm>
            <a:off x="3856595" y="4682988"/>
            <a:ext cx="561525" cy="214054"/>
            <a:chOff x="1170545" y="5711688"/>
            <a:chExt cx="561525" cy="214054"/>
          </a:xfrm>
        </p:grpSpPr>
        <p:sp>
          <p:nvSpPr>
            <p:cNvPr id="1195" name="Google Shape;1195;p29"/>
            <p:cNvSpPr/>
            <p:nvPr/>
          </p:nvSpPr>
          <p:spPr>
            <a:xfrm>
              <a:off x="1319143" y="5711688"/>
              <a:ext cx="214054" cy="214054"/>
            </a:xfrm>
            <a:custGeom>
              <a:rect b="b" l="l" r="r" t="t"/>
              <a:pathLst>
                <a:path extrusionOk="0" h="2299" w="2299">
                  <a:moveTo>
                    <a:pt x="1151" y="1"/>
                  </a:moveTo>
                  <a:cubicBezTo>
                    <a:pt x="515" y="1"/>
                    <a:pt x="1" y="515"/>
                    <a:pt x="1" y="1149"/>
                  </a:cubicBezTo>
                  <a:cubicBezTo>
                    <a:pt x="1" y="1784"/>
                    <a:pt x="515" y="2298"/>
                    <a:pt x="1151" y="2298"/>
                  </a:cubicBezTo>
                  <a:cubicBezTo>
                    <a:pt x="1784" y="2298"/>
                    <a:pt x="2299" y="1784"/>
                    <a:pt x="2299" y="1149"/>
                  </a:cubicBezTo>
                  <a:cubicBezTo>
                    <a:pt x="2299" y="515"/>
                    <a:pt x="1784" y="1"/>
                    <a:pt x="1151"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6" name="Google Shape;1196;p29"/>
            <p:cNvSpPr/>
            <p:nvPr/>
          </p:nvSpPr>
          <p:spPr>
            <a:xfrm>
              <a:off x="1562988" y="5748093"/>
              <a:ext cx="86962" cy="86869"/>
            </a:xfrm>
            <a:custGeom>
              <a:rect b="b" l="l" r="r" t="t"/>
              <a:pathLst>
                <a:path extrusionOk="0" h="933" w="934">
                  <a:moveTo>
                    <a:pt x="467" y="0"/>
                  </a:moveTo>
                  <a:cubicBezTo>
                    <a:pt x="210" y="0"/>
                    <a:pt x="0" y="210"/>
                    <a:pt x="0" y="467"/>
                  </a:cubicBezTo>
                  <a:cubicBezTo>
                    <a:pt x="0" y="724"/>
                    <a:pt x="210" y="933"/>
                    <a:pt x="467" y="933"/>
                  </a:cubicBezTo>
                  <a:cubicBezTo>
                    <a:pt x="724" y="933"/>
                    <a:pt x="933" y="724"/>
                    <a:pt x="933" y="467"/>
                  </a:cubicBezTo>
                  <a:cubicBezTo>
                    <a:pt x="933" y="210"/>
                    <a:pt x="724" y="0"/>
                    <a:pt x="467"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7" name="Google Shape;1197;p29"/>
            <p:cNvSpPr/>
            <p:nvPr/>
          </p:nvSpPr>
          <p:spPr>
            <a:xfrm>
              <a:off x="1170545" y="5798370"/>
              <a:ext cx="118805" cy="118619"/>
            </a:xfrm>
            <a:custGeom>
              <a:rect b="b" l="l" r="r" t="t"/>
              <a:pathLst>
                <a:path extrusionOk="0" h="1274" w="1276">
                  <a:moveTo>
                    <a:pt x="638" y="0"/>
                  </a:moveTo>
                  <a:cubicBezTo>
                    <a:pt x="288" y="0"/>
                    <a:pt x="1" y="285"/>
                    <a:pt x="1" y="636"/>
                  </a:cubicBezTo>
                  <a:cubicBezTo>
                    <a:pt x="1" y="989"/>
                    <a:pt x="288" y="1274"/>
                    <a:pt x="638" y="1274"/>
                  </a:cubicBezTo>
                  <a:cubicBezTo>
                    <a:pt x="991" y="1274"/>
                    <a:pt x="1276" y="989"/>
                    <a:pt x="1276" y="636"/>
                  </a:cubicBezTo>
                  <a:cubicBezTo>
                    <a:pt x="1276" y="285"/>
                    <a:pt x="991" y="0"/>
                    <a:pt x="638"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8" name="Google Shape;1198;p29"/>
            <p:cNvSpPr/>
            <p:nvPr/>
          </p:nvSpPr>
          <p:spPr>
            <a:xfrm>
              <a:off x="1535708" y="5738969"/>
              <a:ext cx="22904" cy="22904"/>
            </a:xfrm>
            <a:custGeom>
              <a:rect b="b" l="l" r="r" t="t"/>
              <a:pathLst>
                <a:path extrusionOk="0" h="246" w="246">
                  <a:moveTo>
                    <a:pt x="124" y="1"/>
                  </a:moveTo>
                  <a:cubicBezTo>
                    <a:pt x="56" y="1"/>
                    <a:pt x="0" y="56"/>
                    <a:pt x="0" y="122"/>
                  </a:cubicBezTo>
                  <a:cubicBezTo>
                    <a:pt x="0" y="190"/>
                    <a:pt x="56" y="246"/>
                    <a:pt x="124" y="246"/>
                  </a:cubicBezTo>
                  <a:cubicBezTo>
                    <a:pt x="192" y="246"/>
                    <a:pt x="246" y="190"/>
                    <a:pt x="246" y="122"/>
                  </a:cubicBezTo>
                  <a:cubicBezTo>
                    <a:pt x="246" y="56"/>
                    <a:pt x="192" y="1"/>
                    <a:pt x="124"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9" name="Google Shape;1199;p29"/>
            <p:cNvSpPr/>
            <p:nvPr/>
          </p:nvSpPr>
          <p:spPr>
            <a:xfrm>
              <a:off x="1681699" y="5807402"/>
              <a:ext cx="50371" cy="50464"/>
            </a:xfrm>
            <a:custGeom>
              <a:rect b="b" l="l" r="r" t="t"/>
              <a:pathLst>
                <a:path extrusionOk="0" h="542" w="541">
                  <a:moveTo>
                    <a:pt x="272" y="1"/>
                  </a:moveTo>
                  <a:cubicBezTo>
                    <a:pt x="122" y="1"/>
                    <a:pt x="1" y="123"/>
                    <a:pt x="1" y="270"/>
                  </a:cubicBezTo>
                  <a:cubicBezTo>
                    <a:pt x="1" y="419"/>
                    <a:pt x="122" y="541"/>
                    <a:pt x="272" y="541"/>
                  </a:cubicBezTo>
                  <a:cubicBezTo>
                    <a:pt x="419" y="541"/>
                    <a:pt x="541" y="419"/>
                    <a:pt x="541" y="270"/>
                  </a:cubicBezTo>
                  <a:cubicBezTo>
                    <a:pt x="541" y="123"/>
                    <a:pt x="419" y="1"/>
                    <a:pt x="272"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0" name="Google Shape;1200;p29"/>
            <p:cNvSpPr/>
            <p:nvPr/>
          </p:nvSpPr>
          <p:spPr>
            <a:xfrm>
              <a:off x="1319143" y="5711688"/>
              <a:ext cx="214054" cy="214054"/>
            </a:xfrm>
            <a:custGeom>
              <a:rect b="b" l="l" r="r" t="t"/>
              <a:pathLst>
                <a:path extrusionOk="0" h="2299" w="2299">
                  <a:moveTo>
                    <a:pt x="1151" y="1"/>
                  </a:moveTo>
                  <a:cubicBezTo>
                    <a:pt x="515" y="1"/>
                    <a:pt x="1" y="515"/>
                    <a:pt x="1" y="1149"/>
                  </a:cubicBezTo>
                  <a:cubicBezTo>
                    <a:pt x="1" y="1784"/>
                    <a:pt x="515" y="2298"/>
                    <a:pt x="1151" y="2298"/>
                  </a:cubicBezTo>
                  <a:cubicBezTo>
                    <a:pt x="1784" y="2298"/>
                    <a:pt x="2299" y="1784"/>
                    <a:pt x="2299" y="1149"/>
                  </a:cubicBezTo>
                  <a:cubicBezTo>
                    <a:pt x="2299" y="515"/>
                    <a:pt x="1784" y="1"/>
                    <a:pt x="1151"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1" name="Google Shape;1201;p29"/>
            <p:cNvSpPr/>
            <p:nvPr/>
          </p:nvSpPr>
          <p:spPr>
            <a:xfrm>
              <a:off x="1562988" y="5748093"/>
              <a:ext cx="86962" cy="86869"/>
            </a:xfrm>
            <a:custGeom>
              <a:rect b="b" l="l" r="r" t="t"/>
              <a:pathLst>
                <a:path extrusionOk="0" h="933" w="934">
                  <a:moveTo>
                    <a:pt x="467" y="0"/>
                  </a:moveTo>
                  <a:cubicBezTo>
                    <a:pt x="210" y="0"/>
                    <a:pt x="0" y="210"/>
                    <a:pt x="0" y="467"/>
                  </a:cubicBezTo>
                  <a:cubicBezTo>
                    <a:pt x="0" y="724"/>
                    <a:pt x="210" y="933"/>
                    <a:pt x="467" y="933"/>
                  </a:cubicBezTo>
                  <a:cubicBezTo>
                    <a:pt x="724" y="933"/>
                    <a:pt x="933" y="724"/>
                    <a:pt x="933" y="467"/>
                  </a:cubicBezTo>
                  <a:cubicBezTo>
                    <a:pt x="933" y="210"/>
                    <a:pt x="724" y="0"/>
                    <a:pt x="467"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2" name="Google Shape;1202;p29"/>
            <p:cNvSpPr/>
            <p:nvPr/>
          </p:nvSpPr>
          <p:spPr>
            <a:xfrm>
              <a:off x="1170545" y="5798370"/>
              <a:ext cx="118805" cy="118619"/>
            </a:xfrm>
            <a:custGeom>
              <a:rect b="b" l="l" r="r" t="t"/>
              <a:pathLst>
                <a:path extrusionOk="0" h="1274" w="1276">
                  <a:moveTo>
                    <a:pt x="638" y="0"/>
                  </a:moveTo>
                  <a:cubicBezTo>
                    <a:pt x="288" y="0"/>
                    <a:pt x="1" y="285"/>
                    <a:pt x="1" y="636"/>
                  </a:cubicBezTo>
                  <a:cubicBezTo>
                    <a:pt x="1" y="989"/>
                    <a:pt x="288" y="1274"/>
                    <a:pt x="638" y="1274"/>
                  </a:cubicBezTo>
                  <a:cubicBezTo>
                    <a:pt x="991" y="1274"/>
                    <a:pt x="1276" y="989"/>
                    <a:pt x="1276" y="636"/>
                  </a:cubicBezTo>
                  <a:cubicBezTo>
                    <a:pt x="1276" y="285"/>
                    <a:pt x="991" y="0"/>
                    <a:pt x="638"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3" name="Google Shape;1203;p29"/>
            <p:cNvSpPr/>
            <p:nvPr/>
          </p:nvSpPr>
          <p:spPr>
            <a:xfrm>
              <a:off x="1535708" y="5738969"/>
              <a:ext cx="22904" cy="22904"/>
            </a:xfrm>
            <a:custGeom>
              <a:rect b="b" l="l" r="r" t="t"/>
              <a:pathLst>
                <a:path extrusionOk="0" h="246" w="246">
                  <a:moveTo>
                    <a:pt x="124" y="1"/>
                  </a:moveTo>
                  <a:cubicBezTo>
                    <a:pt x="56" y="1"/>
                    <a:pt x="0" y="56"/>
                    <a:pt x="0" y="122"/>
                  </a:cubicBezTo>
                  <a:cubicBezTo>
                    <a:pt x="0" y="190"/>
                    <a:pt x="56" y="246"/>
                    <a:pt x="124" y="246"/>
                  </a:cubicBezTo>
                  <a:cubicBezTo>
                    <a:pt x="192" y="246"/>
                    <a:pt x="246" y="190"/>
                    <a:pt x="246" y="122"/>
                  </a:cubicBezTo>
                  <a:cubicBezTo>
                    <a:pt x="246" y="56"/>
                    <a:pt x="192" y="1"/>
                    <a:pt x="124"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4" name="Google Shape;1204;p29"/>
            <p:cNvSpPr/>
            <p:nvPr/>
          </p:nvSpPr>
          <p:spPr>
            <a:xfrm>
              <a:off x="1681699" y="5807402"/>
              <a:ext cx="50371" cy="50464"/>
            </a:xfrm>
            <a:custGeom>
              <a:rect b="b" l="l" r="r" t="t"/>
              <a:pathLst>
                <a:path extrusionOk="0" h="542" w="541">
                  <a:moveTo>
                    <a:pt x="272" y="1"/>
                  </a:moveTo>
                  <a:cubicBezTo>
                    <a:pt x="122" y="1"/>
                    <a:pt x="1" y="123"/>
                    <a:pt x="1" y="270"/>
                  </a:cubicBezTo>
                  <a:cubicBezTo>
                    <a:pt x="1" y="419"/>
                    <a:pt x="122" y="541"/>
                    <a:pt x="272" y="541"/>
                  </a:cubicBezTo>
                  <a:cubicBezTo>
                    <a:pt x="419" y="541"/>
                    <a:pt x="541" y="419"/>
                    <a:pt x="541" y="270"/>
                  </a:cubicBezTo>
                  <a:cubicBezTo>
                    <a:pt x="541" y="123"/>
                    <a:pt x="419" y="1"/>
                    <a:pt x="272"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05" name="Google Shape;1205;p29"/>
          <p:cNvGrpSpPr/>
          <p:nvPr/>
        </p:nvGrpSpPr>
        <p:grpSpPr>
          <a:xfrm>
            <a:off x="-678091" y="4034075"/>
            <a:ext cx="10546750" cy="1894308"/>
            <a:chOff x="-678091" y="4034075"/>
            <a:chExt cx="10546750" cy="1894308"/>
          </a:xfrm>
        </p:grpSpPr>
        <p:grpSp>
          <p:nvGrpSpPr>
            <p:cNvPr id="1206" name="Google Shape;1206;p29"/>
            <p:cNvGrpSpPr/>
            <p:nvPr/>
          </p:nvGrpSpPr>
          <p:grpSpPr>
            <a:xfrm>
              <a:off x="-359003" y="4034075"/>
              <a:ext cx="9472424" cy="1110950"/>
              <a:chOff x="-359003" y="4034075"/>
              <a:chExt cx="9472424" cy="1110950"/>
            </a:xfrm>
          </p:grpSpPr>
          <p:sp>
            <p:nvSpPr>
              <p:cNvPr id="1207" name="Google Shape;1207;p29"/>
              <p:cNvSpPr/>
              <p:nvPr/>
            </p:nvSpPr>
            <p:spPr>
              <a:xfrm flipH="1">
                <a:off x="3128178" y="4571526"/>
                <a:ext cx="541839" cy="573499"/>
              </a:xfrm>
              <a:custGeom>
                <a:rect b="b" l="l" r="r" t="t"/>
                <a:pathLst>
                  <a:path extrusionOk="0" h="5884" w="4455">
                    <a:moveTo>
                      <a:pt x="652" y="1"/>
                    </a:moveTo>
                    <a:cubicBezTo>
                      <a:pt x="911" y="190"/>
                      <a:pt x="1068" y="497"/>
                      <a:pt x="1120" y="812"/>
                    </a:cubicBezTo>
                    <a:cubicBezTo>
                      <a:pt x="1174" y="1129"/>
                      <a:pt x="1132" y="1454"/>
                      <a:pt x="1054" y="1767"/>
                    </a:cubicBezTo>
                    <a:cubicBezTo>
                      <a:pt x="996" y="1996"/>
                      <a:pt x="919" y="2223"/>
                      <a:pt x="887" y="2460"/>
                    </a:cubicBezTo>
                    <a:cubicBezTo>
                      <a:pt x="855" y="2695"/>
                      <a:pt x="873" y="2948"/>
                      <a:pt x="994" y="3152"/>
                    </a:cubicBezTo>
                    <a:cubicBezTo>
                      <a:pt x="1020" y="3195"/>
                      <a:pt x="1050" y="3237"/>
                      <a:pt x="1084" y="3275"/>
                    </a:cubicBezTo>
                    <a:cubicBezTo>
                      <a:pt x="1297" y="3522"/>
                      <a:pt x="1632" y="3680"/>
                      <a:pt x="1750" y="3985"/>
                    </a:cubicBezTo>
                    <a:cubicBezTo>
                      <a:pt x="1824" y="4186"/>
                      <a:pt x="1790" y="4411"/>
                      <a:pt x="1660" y="4580"/>
                    </a:cubicBezTo>
                    <a:cubicBezTo>
                      <a:pt x="1610" y="4643"/>
                      <a:pt x="1526" y="4693"/>
                      <a:pt x="1452" y="4693"/>
                    </a:cubicBezTo>
                    <a:cubicBezTo>
                      <a:pt x="1414" y="4693"/>
                      <a:pt x="1379" y="4680"/>
                      <a:pt x="1353" y="4648"/>
                    </a:cubicBezTo>
                    <a:cubicBezTo>
                      <a:pt x="1321" y="4608"/>
                      <a:pt x="1317" y="4554"/>
                      <a:pt x="1315" y="4503"/>
                    </a:cubicBezTo>
                    <a:cubicBezTo>
                      <a:pt x="1315" y="4365"/>
                      <a:pt x="1299" y="4228"/>
                      <a:pt x="1268" y="4094"/>
                    </a:cubicBezTo>
                    <a:cubicBezTo>
                      <a:pt x="1222" y="3913"/>
                      <a:pt x="1050" y="3791"/>
                      <a:pt x="877" y="3721"/>
                    </a:cubicBezTo>
                    <a:cubicBezTo>
                      <a:pt x="704" y="3652"/>
                      <a:pt x="516" y="3616"/>
                      <a:pt x="353" y="3524"/>
                    </a:cubicBezTo>
                    <a:cubicBezTo>
                      <a:pt x="189" y="3435"/>
                      <a:pt x="48" y="3263"/>
                      <a:pt x="70" y="3078"/>
                    </a:cubicBezTo>
                    <a:lnTo>
                      <a:pt x="70" y="3078"/>
                    </a:lnTo>
                    <a:cubicBezTo>
                      <a:pt x="0" y="3393"/>
                      <a:pt x="18" y="3769"/>
                      <a:pt x="265" y="3979"/>
                    </a:cubicBezTo>
                    <a:cubicBezTo>
                      <a:pt x="401" y="4092"/>
                      <a:pt x="582" y="4136"/>
                      <a:pt x="743" y="4210"/>
                    </a:cubicBezTo>
                    <a:cubicBezTo>
                      <a:pt x="905" y="4285"/>
                      <a:pt x="1064" y="4421"/>
                      <a:pt x="1068" y="4598"/>
                    </a:cubicBezTo>
                    <a:cubicBezTo>
                      <a:pt x="1070" y="4760"/>
                      <a:pt x="947" y="4893"/>
                      <a:pt x="899" y="5047"/>
                    </a:cubicBezTo>
                    <a:cubicBezTo>
                      <a:pt x="873" y="5140"/>
                      <a:pt x="875" y="5240"/>
                      <a:pt x="907" y="5332"/>
                    </a:cubicBezTo>
                    <a:cubicBezTo>
                      <a:pt x="943" y="5447"/>
                      <a:pt x="1020" y="5545"/>
                      <a:pt x="1126" y="5607"/>
                    </a:cubicBezTo>
                    <a:cubicBezTo>
                      <a:pt x="1302" y="5702"/>
                      <a:pt x="1483" y="5883"/>
                      <a:pt x="1678" y="5883"/>
                    </a:cubicBezTo>
                    <a:cubicBezTo>
                      <a:pt x="1688" y="5883"/>
                      <a:pt x="1698" y="5883"/>
                      <a:pt x="1708" y="5882"/>
                    </a:cubicBezTo>
                    <a:cubicBezTo>
                      <a:pt x="1833" y="5870"/>
                      <a:pt x="1937" y="5806"/>
                      <a:pt x="2041" y="5732"/>
                    </a:cubicBezTo>
                    <a:cubicBezTo>
                      <a:pt x="2118" y="5674"/>
                      <a:pt x="2198" y="5621"/>
                      <a:pt x="2282" y="5573"/>
                    </a:cubicBezTo>
                    <a:cubicBezTo>
                      <a:pt x="2545" y="5433"/>
                      <a:pt x="2858" y="5449"/>
                      <a:pt x="3157" y="5447"/>
                    </a:cubicBezTo>
                    <a:cubicBezTo>
                      <a:pt x="3456" y="5445"/>
                      <a:pt x="3780" y="5407"/>
                      <a:pt x="3990" y="5196"/>
                    </a:cubicBezTo>
                    <a:cubicBezTo>
                      <a:pt x="4127" y="5057"/>
                      <a:pt x="4193" y="4857"/>
                      <a:pt x="4203" y="4662"/>
                    </a:cubicBezTo>
                    <a:cubicBezTo>
                      <a:pt x="4213" y="4491"/>
                      <a:pt x="4183" y="4319"/>
                      <a:pt x="4201" y="4148"/>
                    </a:cubicBezTo>
                    <a:cubicBezTo>
                      <a:pt x="4209" y="4066"/>
                      <a:pt x="4233" y="3985"/>
                      <a:pt x="4271" y="3911"/>
                    </a:cubicBezTo>
                    <a:cubicBezTo>
                      <a:pt x="4311" y="3831"/>
                      <a:pt x="4374" y="3767"/>
                      <a:pt x="4454" y="3729"/>
                    </a:cubicBezTo>
                    <a:cubicBezTo>
                      <a:pt x="4426" y="3724"/>
                      <a:pt x="4399" y="3722"/>
                      <a:pt x="4371" y="3722"/>
                    </a:cubicBezTo>
                    <a:cubicBezTo>
                      <a:pt x="4188" y="3722"/>
                      <a:pt x="4008" y="3826"/>
                      <a:pt x="3906" y="3979"/>
                    </a:cubicBezTo>
                    <a:cubicBezTo>
                      <a:pt x="3864" y="4040"/>
                      <a:pt x="3836" y="4112"/>
                      <a:pt x="3826" y="4186"/>
                    </a:cubicBezTo>
                    <a:cubicBezTo>
                      <a:pt x="3804" y="4343"/>
                      <a:pt x="3852" y="4513"/>
                      <a:pt x="3794" y="4664"/>
                    </a:cubicBezTo>
                    <a:cubicBezTo>
                      <a:pt x="3723" y="4849"/>
                      <a:pt x="3515" y="4939"/>
                      <a:pt x="3328" y="5011"/>
                    </a:cubicBezTo>
                    <a:cubicBezTo>
                      <a:pt x="3238" y="5046"/>
                      <a:pt x="3136" y="5079"/>
                      <a:pt x="3041" y="5079"/>
                    </a:cubicBezTo>
                    <a:cubicBezTo>
                      <a:pt x="2978" y="5079"/>
                      <a:pt x="2918" y="5065"/>
                      <a:pt x="2866" y="5027"/>
                    </a:cubicBezTo>
                    <a:cubicBezTo>
                      <a:pt x="3053" y="4871"/>
                      <a:pt x="3244" y="4710"/>
                      <a:pt x="3352" y="4493"/>
                    </a:cubicBezTo>
                    <a:cubicBezTo>
                      <a:pt x="3432" y="4319"/>
                      <a:pt x="3464" y="4128"/>
                      <a:pt x="3440" y="3939"/>
                    </a:cubicBezTo>
                    <a:cubicBezTo>
                      <a:pt x="3424" y="3789"/>
                      <a:pt x="3386" y="3644"/>
                      <a:pt x="3328" y="3506"/>
                    </a:cubicBezTo>
                    <a:cubicBezTo>
                      <a:pt x="3272" y="3379"/>
                      <a:pt x="3203" y="3245"/>
                      <a:pt x="3226" y="3108"/>
                    </a:cubicBezTo>
                    <a:cubicBezTo>
                      <a:pt x="3262" y="2888"/>
                      <a:pt x="3511" y="2775"/>
                      <a:pt x="3619" y="2582"/>
                    </a:cubicBezTo>
                    <a:cubicBezTo>
                      <a:pt x="3719" y="2402"/>
                      <a:pt x="3687" y="2183"/>
                      <a:pt x="3627" y="1986"/>
                    </a:cubicBezTo>
                    <a:cubicBezTo>
                      <a:pt x="3529" y="1659"/>
                      <a:pt x="3326" y="1396"/>
                      <a:pt x="2995" y="1308"/>
                    </a:cubicBezTo>
                    <a:lnTo>
                      <a:pt x="2995" y="1308"/>
                    </a:lnTo>
                    <a:cubicBezTo>
                      <a:pt x="3195" y="1545"/>
                      <a:pt x="3095" y="1908"/>
                      <a:pt x="2934" y="2171"/>
                    </a:cubicBezTo>
                    <a:cubicBezTo>
                      <a:pt x="2772" y="2434"/>
                      <a:pt x="2553" y="2681"/>
                      <a:pt x="2525" y="2990"/>
                    </a:cubicBezTo>
                    <a:cubicBezTo>
                      <a:pt x="2511" y="3152"/>
                      <a:pt x="2553" y="3317"/>
                      <a:pt x="2623" y="3466"/>
                    </a:cubicBezTo>
                    <a:cubicBezTo>
                      <a:pt x="2666" y="3566"/>
                      <a:pt x="2724" y="3658"/>
                      <a:pt x="2772" y="3755"/>
                    </a:cubicBezTo>
                    <a:cubicBezTo>
                      <a:pt x="2792" y="3799"/>
                      <a:pt x="2812" y="3845"/>
                      <a:pt x="2828" y="3891"/>
                    </a:cubicBezTo>
                    <a:cubicBezTo>
                      <a:pt x="2993" y="4381"/>
                      <a:pt x="2696" y="4907"/>
                      <a:pt x="2192" y="5019"/>
                    </a:cubicBezTo>
                    <a:cubicBezTo>
                      <a:pt x="2138" y="4899"/>
                      <a:pt x="2063" y="4788"/>
                      <a:pt x="2009" y="4666"/>
                    </a:cubicBezTo>
                    <a:cubicBezTo>
                      <a:pt x="2208" y="4453"/>
                      <a:pt x="2312" y="4170"/>
                      <a:pt x="2298" y="3877"/>
                    </a:cubicBezTo>
                    <a:cubicBezTo>
                      <a:pt x="2294" y="3783"/>
                      <a:pt x="2278" y="3692"/>
                      <a:pt x="2250" y="3602"/>
                    </a:cubicBezTo>
                    <a:cubicBezTo>
                      <a:pt x="2194" y="3415"/>
                      <a:pt x="2099" y="3243"/>
                      <a:pt x="1967" y="3098"/>
                    </a:cubicBezTo>
                    <a:cubicBezTo>
                      <a:pt x="1798" y="2910"/>
                      <a:pt x="1560" y="2735"/>
                      <a:pt x="1562" y="2484"/>
                    </a:cubicBezTo>
                    <a:cubicBezTo>
                      <a:pt x="1562" y="2402"/>
                      <a:pt x="1590" y="2323"/>
                      <a:pt x="1612" y="2245"/>
                    </a:cubicBezTo>
                    <a:cubicBezTo>
                      <a:pt x="1859" y="1364"/>
                      <a:pt x="1459" y="429"/>
                      <a:pt x="652" y="1"/>
                    </a:cubicBezTo>
                    <a:close/>
                  </a:path>
                </a:pathLst>
              </a:custGeom>
              <a:solidFill>
                <a:schemeClr val="accent1"/>
              </a:solidFill>
              <a:ln>
                <a:noFill/>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8" name="Google Shape;1208;p29"/>
              <p:cNvSpPr/>
              <p:nvPr/>
            </p:nvSpPr>
            <p:spPr>
              <a:xfrm>
                <a:off x="8277547" y="4387456"/>
                <a:ext cx="835874" cy="573459"/>
              </a:xfrm>
              <a:custGeom>
                <a:rect b="b" l="l" r="r" t="t"/>
                <a:pathLst>
                  <a:path extrusionOk="0" h="4611" w="6721">
                    <a:moveTo>
                      <a:pt x="935" y="1"/>
                    </a:moveTo>
                    <a:cubicBezTo>
                      <a:pt x="817" y="236"/>
                      <a:pt x="1034" y="515"/>
                      <a:pt x="989" y="774"/>
                    </a:cubicBezTo>
                    <a:cubicBezTo>
                      <a:pt x="947" y="1012"/>
                      <a:pt x="694" y="1143"/>
                      <a:pt x="445" y="1143"/>
                    </a:cubicBezTo>
                    <a:cubicBezTo>
                      <a:pt x="382" y="1143"/>
                      <a:pt x="318" y="1134"/>
                      <a:pt x="259" y="1117"/>
                    </a:cubicBezTo>
                    <a:cubicBezTo>
                      <a:pt x="221" y="1106"/>
                      <a:pt x="175" y="1096"/>
                      <a:pt x="134" y="1096"/>
                    </a:cubicBezTo>
                    <a:cubicBezTo>
                      <a:pt x="89" y="1096"/>
                      <a:pt x="49" y="1109"/>
                      <a:pt x="30" y="1149"/>
                    </a:cubicBezTo>
                    <a:cubicBezTo>
                      <a:pt x="0" y="1216"/>
                      <a:pt x="66" y="1284"/>
                      <a:pt x="128" y="1324"/>
                    </a:cubicBezTo>
                    <a:cubicBezTo>
                      <a:pt x="352" y="1466"/>
                      <a:pt x="699" y="1561"/>
                      <a:pt x="989" y="1561"/>
                    </a:cubicBezTo>
                    <a:cubicBezTo>
                      <a:pt x="1041" y="1561"/>
                      <a:pt x="1091" y="1558"/>
                      <a:pt x="1138" y="1551"/>
                    </a:cubicBezTo>
                    <a:cubicBezTo>
                      <a:pt x="1319" y="1631"/>
                      <a:pt x="1483" y="1745"/>
                      <a:pt x="1622" y="1886"/>
                    </a:cubicBezTo>
                    <a:cubicBezTo>
                      <a:pt x="1722" y="1988"/>
                      <a:pt x="1822" y="2111"/>
                      <a:pt x="1965" y="2135"/>
                    </a:cubicBezTo>
                    <a:cubicBezTo>
                      <a:pt x="1985" y="2191"/>
                      <a:pt x="1931" y="2243"/>
                      <a:pt x="1883" y="2279"/>
                    </a:cubicBezTo>
                    <a:lnTo>
                      <a:pt x="1587" y="2496"/>
                    </a:lnTo>
                    <a:cubicBezTo>
                      <a:pt x="1616" y="2596"/>
                      <a:pt x="1722" y="2659"/>
                      <a:pt x="1828" y="2667"/>
                    </a:cubicBezTo>
                    <a:cubicBezTo>
                      <a:pt x="1835" y="2668"/>
                      <a:pt x="1842" y="2668"/>
                      <a:pt x="1849" y="2668"/>
                    </a:cubicBezTo>
                    <a:cubicBezTo>
                      <a:pt x="1945" y="2668"/>
                      <a:pt x="2039" y="2632"/>
                      <a:pt x="2127" y="2590"/>
                    </a:cubicBezTo>
                    <a:cubicBezTo>
                      <a:pt x="2222" y="2546"/>
                      <a:pt x="2328" y="2480"/>
                      <a:pt x="2429" y="2452"/>
                    </a:cubicBezTo>
                    <a:lnTo>
                      <a:pt x="3414" y="2948"/>
                    </a:lnTo>
                    <a:cubicBezTo>
                      <a:pt x="3484" y="2982"/>
                      <a:pt x="3553" y="3018"/>
                      <a:pt x="3605" y="3076"/>
                    </a:cubicBezTo>
                    <a:cubicBezTo>
                      <a:pt x="3709" y="3189"/>
                      <a:pt x="3713" y="3357"/>
                      <a:pt x="3721" y="3510"/>
                    </a:cubicBezTo>
                    <a:cubicBezTo>
                      <a:pt x="3743" y="3851"/>
                      <a:pt x="3814" y="4186"/>
                      <a:pt x="3934" y="4505"/>
                    </a:cubicBezTo>
                    <a:lnTo>
                      <a:pt x="3978" y="4519"/>
                    </a:lnTo>
                    <a:cubicBezTo>
                      <a:pt x="4128" y="4567"/>
                      <a:pt x="4241" y="4610"/>
                      <a:pt x="4378" y="4610"/>
                    </a:cubicBezTo>
                    <a:cubicBezTo>
                      <a:pt x="4428" y="4610"/>
                      <a:pt x="4482" y="4604"/>
                      <a:pt x="4542" y="4590"/>
                    </a:cubicBezTo>
                    <a:cubicBezTo>
                      <a:pt x="4556" y="4471"/>
                      <a:pt x="4568" y="4353"/>
                      <a:pt x="4582" y="4234"/>
                    </a:cubicBezTo>
                    <a:lnTo>
                      <a:pt x="4663" y="3514"/>
                    </a:lnTo>
                    <a:cubicBezTo>
                      <a:pt x="4673" y="3421"/>
                      <a:pt x="4687" y="3317"/>
                      <a:pt x="4761" y="3255"/>
                    </a:cubicBezTo>
                    <a:cubicBezTo>
                      <a:pt x="4817" y="3207"/>
                      <a:pt x="4893" y="3195"/>
                      <a:pt x="4964" y="3183"/>
                    </a:cubicBezTo>
                    <a:cubicBezTo>
                      <a:pt x="5136" y="3156"/>
                      <a:pt x="5301" y="3112"/>
                      <a:pt x="5465" y="3058"/>
                    </a:cubicBezTo>
                    <a:cubicBezTo>
                      <a:pt x="5530" y="3036"/>
                      <a:pt x="5594" y="3012"/>
                      <a:pt x="5658" y="2986"/>
                    </a:cubicBezTo>
                    <a:cubicBezTo>
                      <a:pt x="5865" y="2902"/>
                      <a:pt x="6070" y="2795"/>
                      <a:pt x="6294" y="2793"/>
                    </a:cubicBezTo>
                    <a:cubicBezTo>
                      <a:pt x="6297" y="2793"/>
                      <a:pt x="6301" y="2793"/>
                      <a:pt x="6305" y="2793"/>
                    </a:cubicBezTo>
                    <a:cubicBezTo>
                      <a:pt x="6439" y="2793"/>
                      <a:pt x="6582" y="2827"/>
                      <a:pt x="6720" y="2847"/>
                    </a:cubicBezTo>
                    <a:lnTo>
                      <a:pt x="6720" y="2454"/>
                    </a:lnTo>
                    <a:cubicBezTo>
                      <a:pt x="6676" y="2449"/>
                      <a:pt x="6631" y="2447"/>
                      <a:pt x="6587" y="2447"/>
                    </a:cubicBezTo>
                    <a:cubicBezTo>
                      <a:pt x="6464" y="2447"/>
                      <a:pt x="6343" y="2465"/>
                      <a:pt x="6224" y="2502"/>
                    </a:cubicBezTo>
                    <a:cubicBezTo>
                      <a:pt x="6435" y="2380"/>
                      <a:pt x="6571" y="2163"/>
                      <a:pt x="6587" y="1922"/>
                    </a:cubicBezTo>
                    <a:cubicBezTo>
                      <a:pt x="6591" y="1894"/>
                      <a:pt x="6585" y="1868"/>
                      <a:pt x="6571" y="1844"/>
                    </a:cubicBezTo>
                    <a:cubicBezTo>
                      <a:pt x="6558" y="1830"/>
                      <a:pt x="6543" y="1824"/>
                      <a:pt x="6526" y="1824"/>
                    </a:cubicBezTo>
                    <a:cubicBezTo>
                      <a:pt x="6484" y="1824"/>
                      <a:pt x="6432" y="1863"/>
                      <a:pt x="6399" y="1900"/>
                    </a:cubicBezTo>
                    <a:cubicBezTo>
                      <a:pt x="6192" y="2143"/>
                      <a:pt x="5937" y="2332"/>
                      <a:pt x="5660" y="2492"/>
                    </a:cubicBezTo>
                    <a:cubicBezTo>
                      <a:pt x="5351" y="2667"/>
                      <a:pt x="5014" y="2807"/>
                      <a:pt x="4685" y="2942"/>
                    </a:cubicBezTo>
                    <a:cubicBezTo>
                      <a:pt x="4640" y="2801"/>
                      <a:pt x="4540" y="2673"/>
                      <a:pt x="4494" y="2532"/>
                    </a:cubicBezTo>
                    <a:cubicBezTo>
                      <a:pt x="4863" y="2432"/>
                      <a:pt x="5174" y="2185"/>
                      <a:pt x="5353" y="1848"/>
                    </a:cubicBezTo>
                    <a:cubicBezTo>
                      <a:pt x="5381" y="1796"/>
                      <a:pt x="5409" y="1739"/>
                      <a:pt x="5459" y="1707"/>
                    </a:cubicBezTo>
                    <a:cubicBezTo>
                      <a:pt x="5500" y="1685"/>
                      <a:pt x="5544" y="1671"/>
                      <a:pt x="5588" y="1667"/>
                    </a:cubicBezTo>
                    <a:cubicBezTo>
                      <a:pt x="5690" y="1649"/>
                      <a:pt x="5789" y="1623"/>
                      <a:pt x="5887" y="1585"/>
                    </a:cubicBezTo>
                    <a:cubicBezTo>
                      <a:pt x="5927" y="1569"/>
                      <a:pt x="5965" y="1553"/>
                      <a:pt x="6003" y="1535"/>
                    </a:cubicBezTo>
                    <a:cubicBezTo>
                      <a:pt x="6130" y="1474"/>
                      <a:pt x="6262" y="1382"/>
                      <a:pt x="6294" y="1244"/>
                    </a:cubicBezTo>
                    <a:cubicBezTo>
                      <a:pt x="6302" y="1220"/>
                      <a:pt x="6300" y="1195"/>
                      <a:pt x="6292" y="1173"/>
                    </a:cubicBezTo>
                    <a:cubicBezTo>
                      <a:pt x="6275" y="1139"/>
                      <a:pt x="6237" y="1129"/>
                      <a:pt x="6198" y="1129"/>
                    </a:cubicBezTo>
                    <a:cubicBezTo>
                      <a:pt x="6182" y="1129"/>
                      <a:pt x="6167" y="1130"/>
                      <a:pt x="6152" y="1133"/>
                    </a:cubicBezTo>
                    <a:cubicBezTo>
                      <a:pt x="6100" y="1141"/>
                      <a:pt x="6048" y="1151"/>
                      <a:pt x="5997" y="1163"/>
                    </a:cubicBezTo>
                    <a:cubicBezTo>
                      <a:pt x="5785" y="1209"/>
                      <a:pt x="5584" y="1288"/>
                      <a:pt x="5397" y="1396"/>
                    </a:cubicBezTo>
                    <a:cubicBezTo>
                      <a:pt x="5435" y="1280"/>
                      <a:pt x="5471" y="1161"/>
                      <a:pt x="5465" y="1039"/>
                    </a:cubicBezTo>
                    <a:cubicBezTo>
                      <a:pt x="5457" y="918"/>
                      <a:pt x="5393" y="790"/>
                      <a:pt x="5279" y="746"/>
                    </a:cubicBezTo>
                    <a:cubicBezTo>
                      <a:pt x="5180" y="1169"/>
                      <a:pt x="5006" y="1547"/>
                      <a:pt x="4793" y="1926"/>
                    </a:cubicBezTo>
                    <a:lnTo>
                      <a:pt x="4540" y="1713"/>
                    </a:lnTo>
                    <a:cubicBezTo>
                      <a:pt x="4484" y="1665"/>
                      <a:pt x="4424" y="1615"/>
                      <a:pt x="4353" y="1601"/>
                    </a:cubicBezTo>
                    <a:cubicBezTo>
                      <a:pt x="4342" y="1599"/>
                      <a:pt x="4331" y="1598"/>
                      <a:pt x="4320" y="1598"/>
                    </a:cubicBezTo>
                    <a:cubicBezTo>
                      <a:pt x="4255" y="1598"/>
                      <a:pt x="4189" y="1633"/>
                      <a:pt x="4175" y="1695"/>
                    </a:cubicBezTo>
                    <a:cubicBezTo>
                      <a:pt x="4169" y="1735"/>
                      <a:pt x="4175" y="1774"/>
                      <a:pt x="4193" y="1812"/>
                    </a:cubicBezTo>
                    <a:cubicBezTo>
                      <a:pt x="4235" y="1912"/>
                      <a:pt x="4295" y="2006"/>
                      <a:pt x="4369" y="2085"/>
                    </a:cubicBezTo>
                    <a:cubicBezTo>
                      <a:pt x="4382" y="2097"/>
                      <a:pt x="4392" y="2115"/>
                      <a:pt x="4396" y="2133"/>
                    </a:cubicBezTo>
                    <a:cubicBezTo>
                      <a:pt x="4396" y="2151"/>
                      <a:pt x="4390" y="2169"/>
                      <a:pt x="4376" y="2185"/>
                    </a:cubicBezTo>
                    <a:cubicBezTo>
                      <a:pt x="4339" y="2235"/>
                      <a:pt x="4297" y="2283"/>
                      <a:pt x="4251" y="2327"/>
                    </a:cubicBezTo>
                    <a:cubicBezTo>
                      <a:pt x="4207" y="2372"/>
                      <a:pt x="4157" y="2412"/>
                      <a:pt x="4103" y="2444"/>
                    </a:cubicBezTo>
                    <a:cubicBezTo>
                      <a:pt x="3990" y="2511"/>
                      <a:pt x="3862" y="2537"/>
                      <a:pt x="3731" y="2537"/>
                    </a:cubicBezTo>
                    <a:cubicBezTo>
                      <a:pt x="3627" y="2537"/>
                      <a:pt x="3521" y="2520"/>
                      <a:pt x="3420" y="2494"/>
                    </a:cubicBezTo>
                    <a:cubicBezTo>
                      <a:pt x="3330" y="2249"/>
                      <a:pt x="3482" y="1988"/>
                      <a:pt x="3629" y="1771"/>
                    </a:cubicBezTo>
                    <a:lnTo>
                      <a:pt x="3928" y="1328"/>
                    </a:lnTo>
                    <a:cubicBezTo>
                      <a:pt x="4018" y="1195"/>
                      <a:pt x="4113" y="1057"/>
                      <a:pt x="4251" y="977"/>
                    </a:cubicBezTo>
                    <a:cubicBezTo>
                      <a:pt x="4287" y="957"/>
                      <a:pt x="4327" y="941"/>
                      <a:pt x="4349" y="906"/>
                    </a:cubicBezTo>
                    <a:cubicBezTo>
                      <a:pt x="4388" y="844"/>
                      <a:pt x="4343" y="754"/>
                      <a:pt x="4275" y="726"/>
                    </a:cubicBezTo>
                    <a:cubicBezTo>
                      <a:pt x="4251" y="717"/>
                      <a:pt x="4226" y="712"/>
                      <a:pt x="4201" y="712"/>
                    </a:cubicBezTo>
                    <a:cubicBezTo>
                      <a:pt x="4154" y="712"/>
                      <a:pt x="4106" y="727"/>
                      <a:pt x="4062" y="746"/>
                    </a:cubicBezTo>
                    <a:cubicBezTo>
                      <a:pt x="3952" y="796"/>
                      <a:pt x="3860" y="876"/>
                      <a:pt x="3795" y="975"/>
                    </a:cubicBezTo>
                    <a:cubicBezTo>
                      <a:pt x="3775" y="798"/>
                      <a:pt x="3753" y="619"/>
                      <a:pt x="3691" y="451"/>
                    </a:cubicBezTo>
                    <a:cubicBezTo>
                      <a:pt x="3629" y="284"/>
                      <a:pt x="3522" y="126"/>
                      <a:pt x="3366" y="39"/>
                    </a:cubicBezTo>
                    <a:lnTo>
                      <a:pt x="3366" y="39"/>
                    </a:lnTo>
                    <a:cubicBezTo>
                      <a:pt x="3362" y="304"/>
                      <a:pt x="3390" y="567"/>
                      <a:pt x="3450" y="824"/>
                    </a:cubicBezTo>
                    <a:cubicBezTo>
                      <a:pt x="3478" y="945"/>
                      <a:pt x="3512" y="1067"/>
                      <a:pt x="3504" y="1191"/>
                    </a:cubicBezTo>
                    <a:cubicBezTo>
                      <a:pt x="3496" y="1314"/>
                      <a:pt x="3434" y="1444"/>
                      <a:pt x="3318" y="1492"/>
                    </a:cubicBezTo>
                    <a:lnTo>
                      <a:pt x="3011" y="1047"/>
                    </a:lnTo>
                    <a:cubicBezTo>
                      <a:pt x="2916" y="1057"/>
                      <a:pt x="2858" y="1169"/>
                      <a:pt x="2866" y="1264"/>
                    </a:cubicBezTo>
                    <a:cubicBezTo>
                      <a:pt x="2874" y="1360"/>
                      <a:pt x="2926" y="1444"/>
                      <a:pt x="2966" y="1531"/>
                    </a:cubicBezTo>
                    <a:cubicBezTo>
                      <a:pt x="3087" y="1796"/>
                      <a:pt x="3093" y="2155"/>
                      <a:pt x="2993" y="2428"/>
                    </a:cubicBezTo>
                    <a:lnTo>
                      <a:pt x="2599" y="2189"/>
                    </a:lnTo>
                    <a:cubicBezTo>
                      <a:pt x="2555" y="2167"/>
                      <a:pt x="2517" y="2133"/>
                      <a:pt x="2489" y="2093"/>
                    </a:cubicBezTo>
                    <a:cubicBezTo>
                      <a:pt x="2459" y="2038"/>
                      <a:pt x="2469" y="1970"/>
                      <a:pt x="2477" y="1908"/>
                    </a:cubicBezTo>
                    <a:cubicBezTo>
                      <a:pt x="2513" y="1615"/>
                      <a:pt x="2479" y="1316"/>
                      <a:pt x="2382" y="1037"/>
                    </a:cubicBezTo>
                    <a:cubicBezTo>
                      <a:pt x="2350" y="948"/>
                      <a:pt x="2275" y="846"/>
                      <a:pt x="2192" y="846"/>
                    </a:cubicBezTo>
                    <a:cubicBezTo>
                      <a:pt x="2176" y="846"/>
                      <a:pt x="2160" y="850"/>
                      <a:pt x="2145" y="858"/>
                    </a:cubicBezTo>
                    <a:cubicBezTo>
                      <a:pt x="2196" y="1119"/>
                      <a:pt x="2202" y="1388"/>
                      <a:pt x="2156" y="1649"/>
                    </a:cubicBezTo>
                    <a:cubicBezTo>
                      <a:pt x="2146" y="1701"/>
                      <a:pt x="2129" y="1763"/>
                      <a:pt x="2079" y="1778"/>
                    </a:cubicBezTo>
                    <a:cubicBezTo>
                      <a:pt x="2069" y="1782"/>
                      <a:pt x="2059" y="1784"/>
                      <a:pt x="2049" y="1784"/>
                    </a:cubicBezTo>
                    <a:cubicBezTo>
                      <a:pt x="2011" y="1784"/>
                      <a:pt x="1977" y="1759"/>
                      <a:pt x="1945" y="1735"/>
                    </a:cubicBezTo>
                    <a:lnTo>
                      <a:pt x="1315" y="1270"/>
                    </a:lnTo>
                    <a:cubicBezTo>
                      <a:pt x="1286" y="1252"/>
                      <a:pt x="1262" y="1226"/>
                      <a:pt x="1248" y="1197"/>
                    </a:cubicBezTo>
                    <a:cubicBezTo>
                      <a:pt x="1234" y="1155"/>
                      <a:pt x="1252" y="1109"/>
                      <a:pt x="1268" y="1069"/>
                    </a:cubicBezTo>
                    <a:cubicBezTo>
                      <a:pt x="1405" y="692"/>
                      <a:pt x="1262" y="232"/>
                      <a:pt x="935" y="1"/>
                    </a:cubicBezTo>
                    <a:close/>
                  </a:path>
                </a:pathLst>
              </a:custGeom>
              <a:solidFill>
                <a:schemeClr val="accent1"/>
              </a:solidFill>
              <a:ln>
                <a:noFill/>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9" name="Google Shape;1209;p29"/>
              <p:cNvSpPr/>
              <p:nvPr/>
            </p:nvSpPr>
            <p:spPr>
              <a:xfrm>
                <a:off x="6199719" y="4308306"/>
                <a:ext cx="554057" cy="731778"/>
              </a:xfrm>
              <a:custGeom>
                <a:rect b="b" l="l" r="r" t="t"/>
                <a:pathLst>
                  <a:path extrusionOk="0" h="5884" w="4455">
                    <a:moveTo>
                      <a:pt x="652" y="1"/>
                    </a:moveTo>
                    <a:cubicBezTo>
                      <a:pt x="911" y="190"/>
                      <a:pt x="1068" y="497"/>
                      <a:pt x="1120" y="812"/>
                    </a:cubicBezTo>
                    <a:cubicBezTo>
                      <a:pt x="1174" y="1129"/>
                      <a:pt x="1132" y="1454"/>
                      <a:pt x="1054" y="1767"/>
                    </a:cubicBezTo>
                    <a:cubicBezTo>
                      <a:pt x="996" y="1996"/>
                      <a:pt x="919" y="2223"/>
                      <a:pt x="887" y="2460"/>
                    </a:cubicBezTo>
                    <a:cubicBezTo>
                      <a:pt x="855" y="2695"/>
                      <a:pt x="873" y="2948"/>
                      <a:pt x="994" y="3152"/>
                    </a:cubicBezTo>
                    <a:cubicBezTo>
                      <a:pt x="1020" y="3195"/>
                      <a:pt x="1050" y="3237"/>
                      <a:pt x="1084" y="3275"/>
                    </a:cubicBezTo>
                    <a:cubicBezTo>
                      <a:pt x="1297" y="3522"/>
                      <a:pt x="1632" y="3680"/>
                      <a:pt x="1750" y="3985"/>
                    </a:cubicBezTo>
                    <a:cubicBezTo>
                      <a:pt x="1824" y="4186"/>
                      <a:pt x="1790" y="4411"/>
                      <a:pt x="1660" y="4580"/>
                    </a:cubicBezTo>
                    <a:cubicBezTo>
                      <a:pt x="1610" y="4643"/>
                      <a:pt x="1526" y="4693"/>
                      <a:pt x="1452" y="4693"/>
                    </a:cubicBezTo>
                    <a:cubicBezTo>
                      <a:pt x="1414" y="4693"/>
                      <a:pt x="1379" y="4680"/>
                      <a:pt x="1353" y="4648"/>
                    </a:cubicBezTo>
                    <a:cubicBezTo>
                      <a:pt x="1321" y="4608"/>
                      <a:pt x="1317" y="4554"/>
                      <a:pt x="1315" y="4503"/>
                    </a:cubicBezTo>
                    <a:cubicBezTo>
                      <a:pt x="1315" y="4365"/>
                      <a:pt x="1299" y="4228"/>
                      <a:pt x="1268" y="4094"/>
                    </a:cubicBezTo>
                    <a:cubicBezTo>
                      <a:pt x="1222" y="3913"/>
                      <a:pt x="1050" y="3791"/>
                      <a:pt x="877" y="3721"/>
                    </a:cubicBezTo>
                    <a:cubicBezTo>
                      <a:pt x="704" y="3652"/>
                      <a:pt x="516" y="3616"/>
                      <a:pt x="353" y="3524"/>
                    </a:cubicBezTo>
                    <a:cubicBezTo>
                      <a:pt x="189" y="3435"/>
                      <a:pt x="48" y="3263"/>
                      <a:pt x="70" y="3078"/>
                    </a:cubicBezTo>
                    <a:lnTo>
                      <a:pt x="70" y="3078"/>
                    </a:lnTo>
                    <a:cubicBezTo>
                      <a:pt x="0" y="3393"/>
                      <a:pt x="18" y="3769"/>
                      <a:pt x="265" y="3979"/>
                    </a:cubicBezTo>
                    <a:cubicBezTo>
                      <a:pt x="401" y="4092"/>
                      <a:pt x="582" y="4136"/>
                      <a:pt x="743" y="4210"/>
                    </a:cubicBezTo>
                    <a:cubicBezTo>
                      <a:pt x="905" y="4285"/>
                      <a:pt x="1064" y="4421"/>
                      <a:pt x="1068" y="4598"/>
                    </a:cubicBezTo>
                    <a:cubicBezTo>
                      <a:pt x="1070" y="4760"/>
                      <a:pt x="947" y="4893"/>
                      <a:pt x="899" y="5047"/>
                    </a:cubicBezTo>
                    <a:cubicBezTo>
                      <a:pt x="873" y="5140"/>
                      <a:pt x="875" y="5240"/>
                      <a:pt x="907" y="5332"/>
                    </a:cubicBezTo>
                    <a:cubicBezTo>
                      <a:pt x="943" y="5447"/>
                      <a:pt x="1020" y="5545"/>
                      <a:pt x="1126" y="5607"/>
                    </a:cubicBezTo>
                    <a:cubicBezTo>
                      <a:pt x="1302" y="5702"/>
                      <a:pt x="1483" y="5883"/>
                      <a:pt x="1678" y="5883"/>
                    </a:cubicBezTo>
                    <a:cubicBezTo>
                      <a:pt x="1688" y="5883"/>
                      <a:pt x="1698" y="5883"/>
                      <a:pt x="1708" y="5882"/>
                    </a:cubicBezTo>
                    <a:cubicBezTo>
                      <a:pt x="1833" y="5870"/>
                      <a:pt x="1937" y="5806"/>
                      <a:pt x="2041" y="5732"/>
                    </a:cubicBezTo>
                    <a:cubicBezTo>
                      <a:pt x="2118" y="5674"/>
                      <a:pt x="2198" y="5621"/>
                      <a:pt x="2282" y="5573"/>
                    </a:cubicBezTo>
                    <a:cubicBezTo>
                      <a:pt x="2545" y="5433"/>
                      <a:pt x="2858" y="5449"/>
                      <a:pt x="3157" y="5447"/>
                    </a:cubicBezTo>
                    <a:cubicBezTo>
                      <a:pt x="3456" y="5445"/>
                      <a:pt x="3780" y="5407"/>
                      <a:pt x="3990" y="5196"/>
                    </a:cubicBezTo>
                    <a:cubicBezTo>
                      <a:pt x="4127" y="5057"/>
                      <a:pt x="4193" y="4857"/>
                      <a:pt x="4203" y="4662"/>
                    </a:cubicBezTo>
                    <a:cubicBezTo>
                      <a:pt x="4213" y="4491"/>
                      <a:pt x="4183" y="4319"/>
                      <a:pt x="4201" y="4148"/>
                    </a:cubicBezTo>
                    <a:cubicBezTo>
                      <a:pt x="4209" y="4066"/>
                      <a:pt x="4233" y="3985"/>
                      <a:pt x="4271" y="3911"/>
                    </a:cubicBezTo>
                    <a:cubicBezTo>
                      <a:pt x="4311" y="3831"/>
                      <a:pt x="4374" y="3767"/>
                      <a:pt x="4454" y="3729"/>
                    </a:cubicBezTo>
                    <a:cubicBezTo>
                      <a:pt x="4426" y="3724"/>
                      <a:pt x="4399" y="3722"/>
                      <a:pt x="4371" y="3722"/>
                    </a:cubicBezTo>
                    <a:cubicBezTo>
                      <a:pt x="4188" y="3722"/>
                      <a:pt x="4008" y="3826"/>
                      <a:pt x="3906" y="3979"/>
                    </a:cubicBezTo>
                    <a:cubicBezTo>
                      <a:pt x="3864" y="4040"/>
                      <a:pt x="3836" y="4112"/>
                      <a:pt x="3826" y="4186"/>
                    </a:cubicBezTo>
                    <a:cubicBezTo>
                      <a:pt x="3804" y="4343"/>
                      <a:pt x="3852" y="4513"/>
                      <a:pt x="3794" y="4664"/>
                    </a:cubicBezTo>
                    <a:cubicBezTo>
                      <a:pt x="3723" y="4849"/>
                      <a:pt x="3515" y="4939"/>
                      <a:pt x="3328" y="5011"/>
                    </a:cubicBezTo>
                    <a:cubicBezTo>
                      <a:pt x="3238" y="5046"/>
                      <a:pt x="3136" y="5079"/>
                      <a:pt x="3041" y="5079"/>
                    </a:cubicBezTo>
                    <a:cubicBezTo>
                      <a:pt x="2978" y="5079"/>
                      <a:pt x="2918" y="5065"/>
                      <a:pt x="2866" y="5027"/>
                    </a:cubicBezTo>
                    <a:cubicBezTo>
                      <a:pt x="3053" y="4871"/>
                      <a:pt x="3244" y="4710"/>
                      <a:pt x="3352" y="4493"/>
                    </a:cubicBezTo>
                    <a:cubicBezTo>
                      <a:pt x="3432" y="4319"/>
                      <a:pt x="3464" y="4128"/>
                      <a:pt x="3440" y="3939"/>
                    </a:cubicBezTo>
                    <a:cubicBezTo>
                      <a:pt x="3424" y="3789"/>
                      <a:pt x="3386" y="3644"/>
                      <a:pt x="3328" y="3506"/>
                    </a:cubicBezTo>
                    <a:cubicBezTo>
                      <a:pt x="3272" y="3379"/>
                      <a:pt x="3203" y="3245"/>
                      <a:pt x="3226" y="3108"/>
                    </a:cubicBezTo>
                    <a:cubicBezTo>
                      <a:pt x="3262" y="2888"/>
                      <a:pt x="3511" y="2775"/>
                      <a:pt x="3619" y="2582"/>
                    </a:cubicBezTo>
                    <a:cubicBezTo>
                      <a:pt x="3719" y="2402"/>
                      <a:pt x="3687" y="2183"/>
                      <a:pt x="3627" y="1986"/>
                    </a:cubicBezTo>
                    <a:cubicBezTo>
                      <a:pt x="3529" y="1659"/>
                      <a:pt x="3326" y="1396"/>
                      <a:pt x="2995" y="1308"/>
                    </a:cubicBezTo>
                    <a:lnTo>
                      <a:pt x="2995" y="1308"/>
                    </a:lnTo>
                    <a:cubicBezTo>
                      <a:pt x="3195" y="1545"/>
                      <a:pt x="3095" y="1908"/>
                      <a:pt x="2934" y="2171"/>
                    </a:cubicBezTo>
                    <a:cubicBezTo>
                      <a:pt x="2772" y="2434"/>
                      <a:pt x="2553" y="2681"/>
                      <a:pt x="2525" y="2990"/>
                    </a:cubicBezTo>
                    <a:cubicBezTo>
                      <a:pt x="2511" y="3152"/>
                      <a:pt x="2553" y="3317"/>
                      <a:pt x="2623" y="3466"/>
                    </a:cubicBezTo>
                    <a:cubicBezTo>
                      <a:pt x="2666" y="3566"/>
                      <a:pt x="2724" y="3658"/>
                      <a:pt x="2772" y="3755"/>
                    </a:cubicBezTo>
                    <a:cubicBezTo>
                      <a:pt x="2792" y="3799"/>
                      <a:pt x="2812" y="3845"/>
                      <a:pt x="2828" y="3891"/>
                    </a:cubicBezTo>
                    <a:cubicBezTo>
                      <a:pt x="2993" y="4381"/>
                      <a:pt x="2696" y="4907"/>
                      <a:pt x="2192" y="5019"/>
                    </a:cubicBezTo>
                    <a:cubicBezTo>
                      <a:pt x="2138" y="4899"/>
                      <a:pt x="2063" y="4788"/>
                      <a:pt x="2009" y="4666"/>
                    </a:cubicBezTo>
                    <a:cubicBezTo>
                      <a:pt x="2208" y="4453"/>
                      <a:pt x="2312" y="4170"/>
                      <a:pt x="2298" y="3877"/>
                    </a:cubicBezTo>
                    <a:cubicBezTo>
                      <a:pt x="2294" y="3783"/>
                      <a:pt x="2278" y="3692"/>
                      <a:pt x="2250" y="3602"/>
                    </a:cubicBezTo>
                    <a:cubicBezTo>
                      <a:pt x="2194" y="3415"/>
                      <a:pt x="2099" y="3243"/>
                      <a:pt x="1967" y="3098"/>
                    </a:cubicBezTo>
                    <a:cubicBezTo>
                      <a:pt x="1798" y="2910"/>
                      <a:pt x="1560" y="2735"/>
                      <a:pt x="1562" y="2484"/>
                    </a:cubicBezTo>
                    <a:cubicBezTo>
                      <a:pt x="1562" y="2402"/>
                      <a:pt x="1590" y="2323"/>
                      <a:pt x="1612" y="2245"/>
                    </a:cubicBezTo>
                    <a:cubicBezTo>
                      <a:pt x="1859" y="1364"/>
                      <a:pt x="1459" y="429"/>
                      <a:pt x="652" y="1"/>
                    </a:cubicBezTo>
                    <a:close/>
                  </a:path>
                </a:pathLst>
              </a:custGeom>
              <a:solidFill>
                <a:schemeClr val="accent1"/>
              </a:solidFill>
              <a:ln>
                <a:noFill/>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0" name="Google Shape;1210;p29"/>
              <p:cNvSpPr/>
              <p:nvPr/>
            </p:nvSpPr>
            <p:spPr>
              <a:xfrm>
                <a:off x="7655742" y="4404515"/>
                <a:ext cx="319873" cy="560151"/>
              </a:xfrm>
              <a:custGeom>
                <a:rect b="b" l="l" r="r" t="t"/>
                <a:pathLst>
                  <a:path extrusionOk="0" h="4504" w="2572">
                    <a:moveTo>
                      <a:pt x="304" y="0"/>
                    </a:moveTo>
                    <a:cubicBezTo>
                      <a:pt x="224" y="0"/>
                      <a:pt x="149" y="70"/>
                      <a:pt x="104" y="144"/>
                    </a:cubicBezTo>
                    <a:cubicBezTo>
                      <a:pt x="80" y="183"/>
                      <a:pt x="62" y="227"/>
                      <a:pt x="50" y="275"/>
                    </a:cubicBezTo>
                    <a:cubicBezTo>
                      <a:pt x="0" y="448"/>
                      <a:pt x="30" y="634"/>
                      <a:pt x="134" y="783"/>
                    </a:cubicBezTo>
                    <a:cubicBezTo>
                      <a:pt x="184" y="853"/>
                      <a:pt x="248" y="913"/>
                      <a:pt x="283" y="991"/>
                    </a:cubicBezTo>
                    <a:cubicBezTo>
                      <a:pt x="365" y="1176"/>
                      <a:pt x="254" y="1383"/>
                      <a:pt x="222" y="1584"/>
                    </a:cubicBezTo>
                    <a:cubicBezTo>
                      <a:pt x="182" y="1851"/>
                      <a:pt x="285" y="2118"/>
                      <a:pt x="497" y="2290"/>
                    </a:cubicBezTo>
                    <a:cubicBezTo>
                      <a:pt x="632" y="2397"/>
                      <a:pt x="816" y="2469"/>
                      <a:pt x="873" y="2633"/>
                    </a:cubicBezTo>
                    <a:cubicBezTo>
                      <a:pt x="955" y="2860"/>
                      <a:pt x="740" y="3135"/>
                      <a:pt x="867" y="3342"/>
                    </a:cubicBezTo>
                    <a:cubicBezTo>
                      <a:pt x="947" y="3472"/>
                      <a:pt x="1138" y="3515"/>
                      <a:pt x="1188" y="3659"/>
                    </a:cubicBezTo>
                    <a:cubicBezTo>
                      <a:pt x="1214" y="3729"/>
                      <a:pt x="1198" y="3804"/>
                      <a:pt x="1188" y="3878"/>
                    </a:cubicBezTo>
                    <a:cubicBezTo>
                      <a:pt x="1186" y="3896"/>
                      <a:pt x="1184" y="3914"/>
                      <a:pt x="1182" y="3932"/>
                    </a:cubicBezTo>
                    <a:cubicBezTo>
                      <a:pt x="1156" y="4280"/>
                      <a:pt x="1488" y="4503"/>
                      <a:pt x="1805" y="4503"/>
                    </a:cubicBezTo>
                    <a:cubicBezTo>
                      <a:pt x="1977" y="4503"/>
                      <a:pt x="2144" y="4438"/>
                      <a:pt x="2248" y="4291"/>
                    </a:cubicBezTo>
                    <a:cubicBezTo>
                      <a:pt x="2326" y="4175"/>
                      <a:pt x="2368" y="4042"/>
                      <a:pt x="2368" y="3902"/>
                    </a:cubicBezTo>
                    <a:cubicBezTo>
                      <a:pt x="2372" y="3836"/>
                      <a:pt x="2368" y="3770"/>
                      <a:pt x="2358" y="3707"/>
                    </a:cubicBezTo>
                    <a:cubicBezTo>
                      <a:pt x="2338" y="3589"/>
                      <a:pt x="2298" y="3472"/>
                      <a:pt x="2326" y="3356"/>
                    </a:cubicBezTo>
                    <a:cubicBezTo>
                      <a:pt x="2350" y="3256"/>
                      <a:pt x="2422" y="3177"/>
                      <a:pt x="2470" y="3085"/>
                    </a:cubicBezTo>
                    <a:cubicBezTo>
                      <a:pt x="2571" y="2882"/>
                      <a:pt x="2551" y="2637"/>
                      <a:pt x="2414" y="2455"/>
                    </a:cubicBezTo>
                    <a:cubicBezTo>
                      <a:pt x="2378" y="2407"/>
                      <a:pt x="2334" y="2364"/>
                      <a:pt x="2314" y="2306"/>
                    </a:cubicBezTo>
                    <a:cubicBezTo>
                      <a:pt x="2254" y="2116"/>
                      <a:pt x="2509" y="1917"/>
                      <a:pt x="2424" y="1740"/>
                    </a:cubicBezTo>
                    <a:cubicBezTo>
                      <a:pt x="2384" y="1658"/>
                      <a:pt x="2282" y="1614"/>
                      <a:pt x="2254" y="1529"/>
                    </a:cubicBezTo>
                    <a:cubicBezTo>
                      <a:pt x="2242" y="1485"/>
                      <a:pt x="2250" y="1439"/>
                      <a:pt x="2252" y="1395"/>
                    </a:cubicBezTo>
                    <a:cubicBezTo>
                      <a:pt x="2259" y="1255"/>
                      <a:pt x="2147" y="1095"/>
                      <a:pt x="2024" y="1095"/>
                    </a:cubicBezTo>
                    <a:cubicBezTo>
                      <a:pt x="2001" y="1095"/>
                      <a:pt x="1978" y="1100"/>
                      <a:pt x="1955" y="1112"/>
                    </a:cubicBezTo>
                    <a:cubicBezTo>
                      <a:pt x="1838" y="1174"/>
                      <a:pt x="1846" y="1347"/>
                      <a:pt x="1898" y="1469"/>
                    </a:cubicBezTo>
                    <a:cubicBezTo>
                      <a:pt x="1947" y="1592"/>
                      <a:pt x="2025" y="1718"/>
                      <a:pt x="1991" y="1847"/>
                    </a:cubicBezTo>
                    <a:cubicBezTo>
                      <a:pt x="1949" y="2007"/>
                      <a:pt x="1750" y="2091"/>
                      <a:pt x="1716" y="2254"/>
                    </a:cubicBezTo>
                    <a:cubicBezTo>
                      <a:pt x="1684" y="2415"/>
                      <a:pt x="1826" y="2547"/>
                      <a:pt x="1912" y="2686"/>
                    </a:cubicBezTo>
                    <a:cubicBezTo>
                      <a:pt x="2009" y="2846"/>
                      <a:pt x="2033" y="3065"/>
                      <a:pt x="1920" y="3213"/>
                    </a:cubicBezTo>
                    <a:cubicBezTo>
                      <a:pt x="1860" y="3290"/>
                      <a:pt x="1760" y="3333"/>
                      <a:pt x="1664" y="3333"/>
                    </a:cubicBezTo>
                    <a:cubicBezTo>
                      <a:pt x="1575" y="3333"/>
                      <a:pt x="1490" y="3297"/>
                      <a:pt x="1443" y="3220"/>
                    </a:cubicBezTo>
                    <a:cubicBezTo>
                      <a:pt x="1342" y="3049"/>
                      <a:pt x="1475" y="2830"/>
                      <a:pt x="1447" y="2633"/>
                    </a:cubicBezTo>
                    <a:cubicBezTo>
                      <a:pt x="1411" y="2395"/>
                      <a:pt x="1148" y="2230"/>
                      <a:pt x="1140" y="1991"/>
                    </a:cubicBezTo>
                    <a:cubicBezTo>
                      <a:pt x="1138" y="1863"/>
                      <a:pt x="1212" y="1744"/>
                      <a:pt x="1220" y="1616"/>
                    </a:cubicBezTo>
                    <a:cubicBezTo>
                      <a:pt x="1236" y="1403"/>
                      <a:pt x="1073" y="1218"/>
                      <a:pt x="901" y="1090"/>
                    </a:cubicBezTo>
                    <a:cubicBezTo>
                      <a:pt x="798" y="1012"/>
                      <a:pt x="678" y="933"/>
                      <a:pt x="644" y="807"/>
                    </a:cubicBezTo>
                    <a:cubicBezTo>
                      <a:pt x="624" y="735"/>
                      <a:pt x="634" y="658"/>
                      <a:pt x="636" y="584"/>
                    </a:cubicBezTo>
                    <a:cubicBezTo>
                      <a:pt x="636" y="401"/>
                      <a:pt x="572" y="223"/>
                      <a:pt x="453" y="86"/>
                    </a:cubicBezTo>
                    <a:cubicBezTo>
                      <a:pt x="443" y="74"/>
                      <a:pt x="431" y="62"/>
                      <a:pt x="419" y="52"/>
                    </a:cubicBezTo>
                    <a:cubicBezTo>
                      <a:pt x="397" y="30"/>
                      <a:pt x="373" y="14"/>
                      <a:pt x="343" y="6"/>
                    </a:cubicBezTo>
                    <a:cubicBezTo>
                      <a:pt x="330" y="2"/>
                      <a:pt x="317" y="0"/>
                      <a:pt x="304" y="0"/>
                    </a:cubicBezTo>
                    <a:close/>
                  </a:path>
                </a:pathLst>
              </a:custGeom>
              <a:solidFill>
                <a:schemeClr val="accent1"/>
              </a:solidFill>
              <a:ln>
                <a:noFill/>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1" name="Google Shape;1211;p29"/>
              <p:cNvSpPr/>
              <p:nvPr/>
            </p:nvSpPr>
            <p:spPr>
              <a:xfrm>
                <a:off x="-359003" y="4034075"/>
                <a:ext cx="1143326" cy="930604"/>
              </a:xfrm>
              <a:custGeom>
                <a:rect b="b" l="l" r="r" t="t"/>
                <a:pathLst>
                  <a:path extrusionOk="0" h="4611" w="6721">
                    <a:moveTo>
                      <a:pt x="935" y="1"/>
                    </a:moveTo>
                    <a:cubicBezTo>
                      <a:pt x="817" y="236"/>
                      <a:pt x="1034" y="515"/>
                      <a:pt x="989" y="774"/>
                    </a:cubicBezTo>
                    <a:cubicBezTo>
                      <a:pt x="947" y="1012"/>
                      <a:pt x="694" y="1143"/>
                      <a:pt x="445" y="1143"/>
                    </a:cubicBezTo>
                    <a:cubicBezTo>
                      <a:pt x="382" y="1143"/>
                      <a:pt x="318" y="1134"/>
                      <a:pt x="259" y="1117"/>
                    </a:cubicBezTo>
                    <a:cubicBezTo>
                      <a:pt x="221" y="1106"/>
                      <a:pt x="175" y="1096"/>
                      <a:pt x="134" y="1096"/>
                    </a:cubicBezTo>
                    <a:cubicBezTo>
                      <a:pt x="89" y="1096"/>
                      <a:pt x="49" y="1109"/>
                      <a:pt x="30" y="1149"/>
                    </a:cubicBezTo>
                    <a:cubicBezTo>
                      <a:pt x="0" y="1216"/>
                      <a:pt x="66" y="1284"/>
                      <a:pt x="128" y="1324"/>
                    </a:cubicBezTo>
                    <a:cubicBezTo>
                      <a:pt x="352" y="1466"/>
                      <a:pt x="699" y="1561"/>
                      <a:pt x="989" y="1561"/>
                    </a:cubicBezTo>
                    <a:cubicBezTo>
                      <a:pt x="1041" y="1561"/>
                      <a:pt x="1091" y="1558"/>
                      <a:pt x="1138" y="1551"/>
                    </a:cubicBezTo>
                    <a:cubicBezTo>
                      <a:pt x="1319" y="1631"/>
                      <a:pt x="1483" y="1745"/>
                      <a:pt x="1622" y="1886"/>
                    </a:cubicBezTo>
                    <a:cubicBezTo>
                      <a:pt x="1722" y="1988"/>
                      <a:pt x="1822" y="2111"/>
                      <a:pt x="1965" y="2135"/>
                    </a:cubicBezTo>
                    <a:cubicBezTo>
                      <a:pt x="1985" y="2191"/>
                      <a:pt x="1931" y="2243"/>
                      <a:pt x="1883" y="2279"/>
                    </a:cubicBezTo>
                    <a:lnTo>
                      <a:pt x="1587" y="2496"/>
                    </a:lnTo>
                    <a:cubicBezTo>
                      <a:pt x="1616" y="2596"/>
                      <a:pt x="1722" y="2659"/>
                      <a:pt x="1828" y="2667"/>
                    </a:cubicBezTo>
                    <a:cubicBezTo>
                      <a:pt x="1835" y="2668"/>
                      <a:pt x="1842" y="2668"/>
                      <a:pt x="1849" y="2668"/>
                    </a:cubicBezTo>
                    <a:cubicBezTo>
                      <a:pt x="1945" y="2668"/>
                      <a:pt x="2039" y="2632"/>
                      <a:pt x="2127" y="2590"/>
                    </a:cubicBezTo>
                    <a:cubicBezTo>
                      <a:pt x="2222" y="2546"/>
                      <a:pt x="2328" y="2480"/>
                      <a:pt x="2429" y="2452"/>
                    </a:cubicBezTo>
                    <a:lnTo>
                      <a:pt x="3414" y="2948"/>
                    </a:lnTo>
                    <a:cubicBezTo>
                      <a:pt x="3484" y="2982"/>
                      <a:pt x="3553" y="3018"/>
                      <a:pt x="3605" y="3076"/>
                    </a:cubicBezTo>
                    <a:cubicBezTo>
                      <a:pt x="3709" y="3189"/>
                      <a:pt x="3713" y="3357"/>
                      <a:pt x="3721" y="3510"/>
                    </a:cubicBezTo>
                    <a:cubicBezTo>
                      <a:pt x="3743" y="3851"/>
                      <a:pt x="3814" y="4186"/>
                      <a:pt x="3934" y="4505"/>
                    </a:cubicBezTo>
                    <a:lnTo>
                      <a:pt x="3978" y="4519"/>
                    </a:lnTo>
                    <a:cubicBezTo>
                      <a:pt x="4128" y="4567"/>
                      <a:pt x="4241" y="4610"/>
                      <a:pt x="4378" y="4610"/>
                    </a:cubicBezTo>
                    <a:cubicBezTo>
                      <a:pt x="4428" y="4610"/>
                      <a:pt x="4482" y="4604"/>
                      <a:pt x="4542" y="4590"/>
                    </a:cubicBezTo>
                    <a:cubicBezTo>
                      <a:pt x="4556" y="4471"/>
                      <a:pt x="4568" y="4353"/>
                      <a:pt x="4582" y="4234"/>
                    </a:cubicBezTo>
                    <a:lnTo>
                      <a:pt x="4663" y="3514"/>
                    </a:lnTo>
                    <a:cubicBezTo>
                      <a:pt x="4673" y="3421"/>
                      <a:pt x="4687" y="3317"/>
                      <a:pt x="4761" y="3255"/>
                    </a:cubicBezTo>
                    <a:cubicBezTo>
                      <a:pt x="4817" y="3207"/>
                      <a:pt x="4893" y="3195"/>
                      <a:pt x="4964" y="3183"/>
                    </a:cubicBezTo>
                    <a:cubicBezTo>
                      <a:pt x="5136" y="3156"/>
                      <a:pt x="5301" y="3112"/>
                      <a:pt x="5465" y="3058"/>
                    </a:cubicBezTo>
                    <a:cubicBezTo>
                      <a:pt x="5530" y="3036"/>
                      <a:pt x="5594" y="3012"/>
                      <a:pt x="5658" y="2986"/>
                    </a:cubicBezTo>
                    <a:cubicBezTo>
                      <a:pt x="5865" y="2902"/>
                      <a:pt x="6070" y="2795"/>
                      <a:pt x="6294" y="2793"/>
                    </a:cubicBezTo>
                    <a:cubicBezTo>
                      <a:pt x="6297" y="2793"/>
                      <a:pt x="6301" y="2793"/>
                      <a:pt x="6305" y="2793"/>
                    </a:cubicBezTo>
                    <a:cubicBezTo>
                      <a:pt x="6439" y="2793"/>
                      <a:pt x="6582" y="2827"/>
                      <a:pt x="6720" y="2847"/>
                    </a:cubicBezTo>
                    <a:lnTo>
                      <a:pt x="6720" y="2454"/>
                    </a:lnTo>
                    <a:cubicBezTo>
                      <a:pt x="6676" y="2449"/>
                      <a:pt x="6631" y="2447"/>
                      <a:pt x="6587" y="2447"/>
                    </a:cubicBezTo>
                    <a:cubicBezTo>
                      <a:pt x="6464" y="2447"/>
                      <a:pt x="6343" y="2465"/>
                      <a:pt x="6224" y="2502"/>
                    </a:cubicBezTo>
                    <a:cubicBezTo>
                      <a:pt x="6435" y="2380"/>
                      <a:pt x="6571" y="2163"/>
                      <a:pt x="6587" y="1922"/>
                    </a:cubicBezTo>
                    <a:cubicBezTo>
                      <a:pt x="6591" y="1894"/>
                      <a:pt x="6585" y="1868"/>
                      <a:pt x="6571" y="1844"/>
                    </a:cubicBezTo>
                    <a:cubicBezTo>
                      <a:pt x="6558" y="1830"/>
                      <a:pt x="6543" y="1824"/>
                      <a:pt x="6526" y="1824"/>
                    </a:cubicBezTo>
                    <a:cubicBezTo>
                      <a:pt x="6484" y="1824"/>
                      <a:pt x="6432" y="1863"/>
                      <a:pt x="6399" y="1900"/>
                    </a:cubicBezTo>
                    <a:cubicBezTo>
                      <a:pt x="6192" y="2143"/>
                      <a:pt x="5937" y="2332"/>
                      <a:pt x="5660" y="2492"/>
                    </a:cubicBezTo>
                    <a:cubicBezTo>
                      <a:pt x="5351" y="2667"/>
                      <a:pt x="5014" y="2807"/>
                      <a:pt x="4685" y="2942"/>
                    </a:cubicBezTo>
                    <a:cubicBezTo>
                      <a:pt x="4640" y="2801"/>
                      <a:pt x="4540" y="2673"/>
                      <a:pt x="4494" y="2532"/>
                    </a:cubicBezTo>
                    <a:cubicBezTo>
                      <a:pt x="4863" y="2432"/>
                      <a:pt x="5174" y="2185"/>
                      <a:pt x="5353" y="1848"/>
                    </a:cubicBezTo>
                    <a:cubicBezTo>
                      <a:pt x="5381" y="1796"/>
                      <a:pt x="5409" y="1739"/>
                      <a:pt x="5459" y="1707"/>
                    </a:cubicBezTo>
                    <a:cubicBezTo>
                      <a:pt x="5500" y="1685"/>
                      <a:pt x="5544" y="1671"/>
                      <a:pt x="5588" y="1667"/>
                    </a:cubicBezTo>
                    <a:cubicBezTo>
                      <a:pt x="5690" y="1649"/>
                      <a:pt x="5789" y="1623"/>
                      <a:pt x="5887" y="1585"/>
                    </a:cubicBezTo>
                    <a:cubicBezTo>
                      <a:pt x="5927" y="1569"/>
                      <a:pt x="5965" y="1553"/>
                      <a:pt x="6003" y="1535"/>
                    </a:cubicBezTo>
                    <a:cubicBezTo>
                      <a:pt x="6130" y="1474"/>
                      <a:pt x="6262" y="1382"/>
                      <a:pt x="6294" y="1244"/>
                    </a:cubicBezTo>
                    <a:cubicBezTo>
                      <a:pt x="6302" y="1220"/>
                      <a:pt x="6300" y="1195"/>
                      <a:pt x="6292" y="1173"/>
                    </a:cubicBezTo>
                    <a:cubicBezTo>
                      <a:pt x="6275" y="1139"/>
                      <a:pt x="6237" y="1129"/>
                      <a:pt x="6198" y="1129"/>
                    </a:cubicBezTo>
                    <a:cubicBezTo>
                      <a:pt x="6182" y="1129"/>
                      <a:pt x="6167" y="1130"/>
                      <a:pt x="6152" y="1133"/>
                    </a:cubicBezTo>
                    <a:cubicBezTo>
                      <a:pt x="6100" y="1141"/>
                      <a:pt x="6048" y="1151"/>
                      <a:pt x="5997" y="1163"/>
                    </a:cubicBezTo>
                    <a:cubicBezTo>
                      <a:pt x="5785" y="1209"/>
                      <a:pt x="5584" y="1288"/>
                      <a:pt x="5397" y="1396"/>
                    </a:cubicBezTo>
                    <a:cubicBezTo>
                      <a:pt x="5435" y="1280"/>
                      <a:pt x="5471" y="1161"/>
                      <a:pt x="5465" y="1039"/>
                    </a:cubicBezTo>
                    <a:cubicBezTo>
                      <a:pt x="5457" y="918"/>
                      <a:pt x="5393" y="790"/>
                      <a:pt x="5279" y="746"/>
                    </a:cubicBezTo>
                    <a:cubicBezTo>
                      <a:pt x="5180" y="1169"/>
                      <a:pt x="5006" y="1547"/>
                      <a:pt x="4793" y="1926"/>
                    </a:cubicBezTo>
                    <a:lnTo>
                      <a:pt x="4540" y="1713"/>
                    </a:lnTo>
                    <a:cubicBezTo>
                      <a:pt x="4484" y="1665"/>
                      <a:pt x="4424" y="1615"/>
                      <a:pt x="4353" y="1601"/>
                    </a:cubicBezTo>
                    <a:cubicBezTo>
                      <a:pt x="4342" y="1599"/>
                      <a:pt x="4331" y="1598"/>
                      <a:pt x="4320" y="1598"/>
                    </a:cubicBezTo>
                    <a:cubicBezTo>
                      <a:pt x="4255" y="1598"/>
                      <a:pt x="4189" y="1633"/>
                      <a:pt x="4175" y="1695"/>
                    </a:cubicBezTo>
                    <a:cubicBezTo>
                      <a:pt x="4169" y="1735"/>
                      <a:pt x="4175" y="1774"/>
                      <a:pt x="4193" y="1812"/>
                    </a:cubicBezTo>
                    <a:cubicBezTo>
                      <a:pt x="4235" y="1912"/>
                      <a:pt x="4295" y="2006"/>
                      <a:pt x="4369" y="2085"/>
                    </a:cubicBezTo>
                    <a:cubicBezTo>
                      <a:pt x="4382" y="2097"/>
                      <a:pt x="4392" y="2115"/>
                      <a:pt x="4396" y="2133"/>
                    </a:cubicBezTo>
                    <a:cubicBezTo>
                      <a:pt x="4396" y="2151"/>
                      <a:pt x="4390" y="2169"/>
                      <a:pt x="4376" y="2185"/>
                    </a:cubicBezTo>
                    <a:cubicBezTo>
                      <a:pt x="4339" y="2235"/>
                      <a:pt x="4297" y="2283"/>
                      <a:pt x="4251" y="2327"/>
                    </a:cubicBezTo>
                    <a:cubicBezTo>
                      <a:pt x="4207" y="2372"/>
                      <a:pt x="4157" y="2412"/>
                      <a:pt x="4103" y="2444"/>
                    </a:cubicBezTo>
                    <a:cubicBezTo>
                      <a:pt x="3990" y="2511"/>
                      <a:pt x="3862" y="2537"/>
                      <a:pt x="3731" y="2537"/>
                    </a:cubicBezTo>
                    <a:cubicBezTo>
                      <a:pt x="3627" y="2537"/>
                      <a:pt x="3521" y="2520"/>
                      <a:pt x="3420" y="2494"/>
                    </a:cubicBezTo>
                    <a:cubicBezTo>
                      <a:pt x="3330" y="2249"/>
                      <a:pt x="3482" y="1988"/>
                      <a:pt x="3629" y="1771"/>
                    </a:cubicBezTo>
                    <a:lnTo>
                      <a:pt x="3928" y="1328"/>
                    </a:lnTo>
                    <a:cubicBezTo>
                      <a:pt x="4018" y="1195"/>
                      <a:pt x="4113" y="1057"/>
                      <a:pt x="4251" y="977"/>
                    </a:cubicBezTo>
                    <a:cubicBezTo>
                      <a:pt x="4287" y="957"/>
                      <a:pt x="4327" y="941"/>
                      <a:pt x="4349" y="906"/>
                    </a:cubicBezTo>
                    <a:cubicBezTo>
                      <a:pt x="4388" y="844"/>
                      <a:pt x="4343" y="754"/>
                      <a:pt x="4275" y="726"/>
                    </a:cubicBezTo>
                    <a:cubicBezTo>
                      <a:pt x="4251" y="717"/>
                      <a:pt x="4226" y="712"/>
                      <a:pt x="4201" y="712"/>
                    </a:cubicBezTo>
                    <a:cubicBezTo>
                      <a:pt x="4154" y="712"/>
                      <a:pt x="4106" y="727"/>
                      <a:pt x="4062" y="746"/>
                    </a:cubicBezTo>
                    <a:cubicBezTo>
                      <a:pt x="3952" y="796"/>
                      <a:pt x="3860" y="876"/>
                      <a:pt x="3795" y="975"/>
                    </a:cubicBezTo>
                    <a:cubicBezTo>
                      <a:pt x="3775" y="798"/>
                      <a:pt x="3753" y="619"/>
                      <a:pt x="3691" y="451"/>
                    </a:cubicBezTo>
                    <a:cubicBezTo>
                      <a:pt x="3629" y="284"/>
                      <a:pt x="3522" y="126"/>
                      <a:pt x="3366" y="39"/>
                    </a:cubicBezTo>
                    <a:lnTo>
                      <a:pt x="3366" y="39"/>
                    </a:lnTo>
                    <a:cubicBezTo>
                      <a:pt x="3362" y="304"/>
                      <a:pt x="3390" y="567"/>
                      <a:pt x="3450" y="824"/>
                    </a:cubicBezTo>
                    <a:cubicBezTo>
                      <a:pt x="3478" y="945"/>
                      <a:pt x="3512" y="1067"/>
                      <a:pt x="3504" y="1191"/>
                    </a:cubicBezTo>
                    <a:cubicBezTo>
                      <a:pt x="3496" y="1314"/>
                      <a:pt x="3434" y="1444"/>
                      <a:pt x="3318" y="1492"/>
                    </a:cubicBezTo>
                    <a:lnTo>
                      <a:pt x="3011" y="1047"/>
                    </a:lnTo>
                    <a:cubicBezTo>
                      <a:pt x="2916" y="1057"/>
                      <a:pt x="2858" y="1169"/>
                      <a:pt x="2866" y="1264"/>
                    </a:cubicBezTo>
                    <a:cubicBezTo>
                      <a:pt x="2874" y="1360"/>
                      <a:pt x="2926" y="1444"/>
                      <a:pt x="2966" y="1531"/>
                    </a:cubicBezTo>
                    <a:cubicBezTo>
                      <a:pt x="3087" y="1796"/>
                      <a:pt x="3093" y="2155"/>
                      <a:pt x="2993" y="2428"/>
                    </a:cubicBezTo>
                    <a:lnTo>
                      <a:pt x="2599" y="2189"/>
                    </a:lnTo>
                    <a:cubicBezTo>
                      <a:pt x="2555" y="2167"/>
                      <a:pt x="2517" y="2133"/>
                      <a:pt x="2489" y="2093"/>
                    </a:cubicBezTo>
                    <a:cubicBezTo>
                      <a:pt x="2459" y="2038"/>
                      <a:pt x="2469" y="1970"/>
                      <a:pt x="2477" y="1908"/>
                    </a:cubicBezTo>
                    <a:cubicBezTo>
                      <a:pt x="2513" y="1615"/>
                      <a:pt x="2479" y="1316"/>
                      <a:pt x="2382" y="1037"/>
                    </a:cubicBezTo>
                    <a:cubicBezTo>
                      <a:pt x="2350" y="948"/>
                      <a:pt x="2275" y="846"/>
                      <a:pt x="2192" y="846"/>
                    </a:cubicBezTo>
                    <a:cubicBezTo>
                      <a:pt x="2176" y="846"/>
                      <a:pt x="2160" y="850"/>
                      <a:pt x="2145" y="858"/>
                    </a:cubicBezTo>
                    <a:cubicBezTo>
                      <a:pt x="2196" y="1119"/>
                      <a:pt x="2202" y="1388"/>
                      <a:pt x="2156" y="1649"/>
                    </a:cubicBezTo>
                    <a:cubicBezTo>
                      <a:pt x="2146" y="1701"/>
                      <a:pt x="2129" y="1763"/>
                      <a:pt x="2079" y="1778"/>
                    </a:cubicBezTo>
                    <a:cubicBezTo>
                      <a:pt x="2069" y="1782"/>
                      <a:pt x="2059" y="1784"/>
                      <a:pt x="2049" y="1784"/>
                    </a:cubicBezTo>
                    <a:cubicBezTo>
                      <a:pt x="2011" y="1784"/>
                      <a:pt x="1977" y="1759"/>
                      <a:pt x="1945" y="1735"/>
                    </a:cubicBezTo>
                    <a:lnTo>
                      <a:pt x="1315" y="1270"/>
                    </a:lnTo>
                    <a:cubicBezTo>
                      <a:pt x="1286" y="1252"/>
                      <a:pt x="1262" y="1226"/>
                      <a:pt x="1248" y="1197"/>
                    </a:cubicBezTo>
                    <a:cubicBezTo>
                      <a:pt x="1234" y="1155"/>
                      <a:pt x="1252" y="1109"/>
                      <a:pt x="1268" y="1069"/>
                    </a:cubicBezTo>
                    <a:cubicBezTo>
                      <a:pt x="1405" y="692"/>
                      <a:pt x="1262" y="232"/>
                      <a:pt x="935" y="1"/>
                    </a:cubicBezTo>
                    <a:close/>
                  </a:path>
                </a:pathLst>
              </a:custGeom>
              <a:solidFill>
                <a:schemeClr val="accent1"/>
              </a:solidFill>
              <a:ln>
                <a:noFill/>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2" name="Google Shape;1212;p29"/>
              <p:cNvSpPr/>
              <p:nvPr/>
            </p:nvSpPr>
            <p:spPr>
              <a:xfrm flipH="1">
                <a:off x="2430676" y="4499025"/>
                <a:ext cx="342912" cy="560162"/>
              </a:xfrm>
              <a:custGeom>
                <a:rect b="b" l="l" r="r" t="t"/>
                <a:pathLst>
                  <a:path extrusionOk="0" h="4504" w="2572">
                    <a:moveTo>
                      <a:pt x="304" y="0"/>
                    </a:moveTo>
                    <a:cubicBezTo>
                      <a:pt x="224" y="0"/>
                      <a:pt x="149" y="70"/>
                      <a:pt x="104" y="144"/>
                    </a:cubicBezTo>
                    <a:cubicBezTo>
                      <a:pt x="80" y="183"/>
                      <a:pt x="62" y="227"/>
                      <a:pt x="50" y="275"/>
                    </a:cubicBezTo>
                    <a:cubicBezTo>
                      <a:pt x="0" y="448"/>
                      <a:pt x="30" y="634"/>
                      <a:pt x="134" y="783"/>
                    </a:cubicBezTo>
                    <a:cubicBezTo>
                      <a:pt x="184" y="853"/>
                      <a:pt x="248" y="913"/>
                      <a:pt x="283" y="991"/>
                    </a:cubicBezTo>
                    <a:cubicBezTo>
                      <a:pt x="365" y="1176"/>
                      <a:pt x="254" y="1383"/>
                      <a:pt x="222" y="1584"/>
                    </a:cubicBezTo>
                    <a:cubicBezTo>
                      <a:pt x="182" y="1851"/>
                      <a:pt x="285" y="2118"/>
                      <a:pt x="497" y="2290"/>
                    </a:cubicBezTo>
                    <a:cubicBezTo>
                      <a:pt x="632" y="2397"/>
                      <a:pt x="816" y="2469"/>
                      <a:pt x="873" y="2633"/>
                    </a:cubicBezTo>
                    <a:cubicBezTo>
                      <a:pt x="955" y="2860"/>
                      <a:pt x="740" y="3135"/>
                      <a:pt x="867" y="3342"/>
                    </a:cubicBezTo>
                    <a:cubicBezTo>
                      <a:pt x="947" y="3472"/>
                      <a:pt x="1138" y="3515"/>
                      <a:pt x="1188" y="3659"/>
                    </a:cubicBezTo>
                    <a:cubicBezTo>
                      <a:pt x="1214" y="3729"/>
                      <a:pt x="1198" y="3804"/>
                      <a:pt x="1188" y="3878"/>
                    </a:cubicBezTo>
                    <a:cubicBezTo>
                      <a:pt x="1186" y="3896"/>
                      <a:pt x="1184" y="3914"/>
                      <a:pt x="1182" y="3932"/>
                    </a:cubicBezTo>
                    <a:cubicBezTo>
                      <a:pt x="1156" y="4280"/>
                      <a:pt x="1488" y="4503"/>
                      <a:pt x="1805" y="4503"/>
                    </a:cubicBezTo>
                    <a:cubicBezTo>
                      <a:pt x="1977" y="4503"/>
                      <a:pt x="2144" y="4438"/>
                      <a:pt x="2248" y="4291"/>
                    </a:cubicBezTo>
                    <a:cubicBezTo>
                      <a:pt x="2326" y="4175"/>
                      <a:pt x="2368" y="4042"/>
                      <a:pt x="2368" y="3902"/>
                    </a:cubicBezTo>
                    <a:cubicBezTo>
                      <a:pt x="2372" y="3836"/>
                      <a:pt x="2368" y="3770"/>
                      <a:pt x="2358" y="3707"/>
                    </a:cubicBezTo>
                    <a:cubicBezTo>
                      <a:pt x="2338" y="3589"/>
                      <a:pt x="2298" y="3472"/>
                      <a:pt x="2326" y="3356"/>
                    </a:cubicBezTo>
                    <a:cubicBezTo>
                      <a:pt x="2350" y="3256"/>
                      <a:pt x="2422" y="3177"/>
                      <a:pt x="2470" y="3085"/>
                    </a:cubicBezTo>
                    <a:cubicBezTo>
                      <a:pt x="2571" y="2882"/>
                      <a:pt x="2551" y="2637"/>
                      <a:pt x="2414" y="2455"/>
                    </a:cubicBezTo>
                    <a:cubicBezTo>
                      <a:pt x="2378" y="2407"/>
                      <a:pt x="2334" y="2364"/>
                      <a:pt x="2314" y="2306"/>
                    </a:cubicBezTo>
                    <a:cubicBezTo>
                      <a:pt x="2254" y="2116"/>
                      <a:pt x="2509" y="1917"/>
                      <a:pt x="2424" y="1740"/>
                    </a:cubicBezTo>
                    <a:cubicBezTo>
                      <a:pt x="2384" y="1658"/>
                      <a:pt x="2282" y="1614"/>
                      <a:pt x="2254" y="1529"/>
                    </a:cubicBezTo>
                    <a:cubicBezTo>
                      <a:pt x="2242" y="1485"/>
                      <a:pt x="2250" y="1439"/>
                      <a:pt x="2252" y="1395"/>
                    </a:cubicBezTo>
                    <a:cubicBezTo>
                      <a:pt x="2259" y="1255"/>
                      <a:pt x="2147" y="1095"/>
                      <a:pt x="2024" y="1095"/>
                    </a:cubicBezTo>
                    <a:cubicBezTo>
                      <a:pt x="2001" y="1095"/>
                      <a:pt x="1978" y="1100"/>
                      <a:pt x="1955" y="1112"/>
                    </a:cubicBezTo>
                    <a:cubicBezTo>
                      <a:pt x="1838" y="1174"/>
                      <a:pt x="1846" y="1347"/>
                      <a:pt x="1898" y="1469"/>
                    </a:cubicBezTo>
                    <a:cubicBezTo>
                      <a:pt x="1947" y="1592"/>
                      <a:pt x="2025" y="1718"/>
                      <a:pt x="1991" y="1847"/>
                    </a:cubicBezTo>
                    <a:cubicBezTo>
                      <a:pt x="1949" y="2007"/>
                      <a:pt x="1750" y="2091"/>
                      <a:pt x="1716" y="2254"/>
                    </a:cubicBezTo>
                    <a:cubicBezTo>
                      <a:pt x="1684" y="2415"/>
                      <a:pt x="1826" y="2547"/>
                      <a:pt x="1912" y="2686"/>
                    </a:cubicBezTo>
                    <a:cubicBezTo>
                      <a:pt x="2009" y="2846"/>
                      <a:pt x="2033" y="3065"/>
                      <a:pt x="1920" y="3213"/>
                    </a:cubicBezTo>
                    <a:cubicBezTo>
                      <a:pt x="1860" y="3290"/>
                      <a:pt x="1760" y="3333"/>
                      <a:pt x="1664" y="3333"/>
                    </a:cubicBezTo>
                    <a:cubicBezTo>
                      <a:pt x="1575" y="3333"/>
                      <a:pt x="1490" y="3297"/>
                      <a:pt x="1443" y="3220"/>
                    </a:cubicBezTo>
                    <a:cubicBezTo>
                      <a:pt x="1342" y="3049"/>
                      <a:pt x="1475" y="2830"/>
                      <a:pt x="1447" y="2633"/>
                    </a:cubicBezTo>
                    <a:cubicBezTo>
                      <a:pt x="1411" y="2395"/>
                      <a:pt x="1148" y="2230"/>
                      <a:pt x="1140" y="1991"/>
                    </a:cubicBezTo>
                    <a:cubicBezTo>
                      <a:pt x="1138" y="1863"/>
                      <a:pt x="1212" y="1744"/>
                      <a:pt x="1220" y="1616"/>
                    </a:cubicBezTo>
                    <a:cubicBezTo>
                      <a:pt x="1236" y="1403"/>
                      <a:pt x="1073" y="1218"/>
                      <a:pt x="901" y="1090"/>
                    </a:cubicBezTo>
                    <a:cubicBezTo>
                      <a:pt x="798" y="1012"/>
                      <a:pt x="678" y="933"/>
                      <a:pt x="644" y="807"/>
                    </a:cubicBezTo>
                    <a:cubicBezTo>
                      <a:pt x="624" y="735"/>
                      <a:pt x="634" y="658"/>
                      <a:pt x="636" y="584"/>
                    </a:cubicBezTo>
                    <a:cubicBezTo>
                      <a:pt x="636" y="401"/>
                      <a:pt x="572" y="223"/>
                      <a:pt x="453" y="86"/>
                    </a:cubicBezTo>
                    <a:cubicBezTo>
                      <a:pt x="443" y="74"/>
                      <a:pt x="431" y="62"/>
                      <a:pt x="419" y="52"/>
                    </a:cubicBezTo>
                    <a:cubicBezTo>
                      <a:pt x="397" y="30"/>
                      <a:pt x="373" y="14"/>
                      <a:pt x="343" y="6"/>
                    </a:cubicBezTo>
                    <a:cubicBezTo>
                      <a:pt x="330" y="2"/>
                      <a:pt x="317" y="0"/>
                      <a:pt x="304" y="0"/>
                    </a:cubicBezTo>
                    <a:close/>
                  </a:path>
                </a:pathLst>
              </a:custGeom>
              <a:solidFill>
                <a:schemeClr val="accent1"/>
              </a:solidFill>
              <a:ln>
                <a:noFill/>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3" name="Google Shape;1213;p29"/>
              <p:cNvSpPr/>
              <p:nvPr/>
            </p:nvSpPr>
            <p:spPr>
              <a:xfrm flipH="1">
                <a:off x="4571990" y="4571532"/>
                <a:ext cx="725762" cy="371120"/>
              </a:xfrm>
              <a:custGeom>
                <a:rect b="b" l="l" r="r" t="t"/>
                <a:pathLst>
                  <a:path extrusionOk="0" h="2984" w="4676">
                    <a:moveTo>
                      <a:pt x="606" y="0"/>
                    </a:moveTo>
                    <a:lnTo>
                      <a:pt x="606" y="0"/>
                    </a:lnTo>
                    <a:cubicBezTo>
                      <a:pt x="531" y="154"/>
                      <a:pt x="670" y="333"/>
                      <a:pt x="640" y="499"/>
                    </a:cubicBezTo>
                    <a:cubicBezTo>
                      <a:pt x="613" y="654"/>
                      <a:pt x="446" y="739"/>
                      <a:pt x="283" y="739"/>
                    </a:cubicBezTo>
                    <a:cubicBezTo>
                      <a:pt x="244" y="739"/>
                      <a:pt x="205" y="734"/>
                      <a:pt x="168" y="724"/>
                    </a:cubicBezTo>
                    <a:cubicBezTo>
                      <a:pt x="142" y="716"/>
                      <a:pt x="113" y="709"/>
                      <a:pt x="86" y="709"/>
                    </a:cubicBezTo>
                    <a:cubicBezTo>
                      <a:pt x="57" y="709"/>
                      <a:pt x="32" y="718"/>
                      <a:pt x="21" y="744"/>
                    </a:cubicBezTo>
                    <a:cubicBezTo>
                      <a:pt x="1" y="786"/>
                      <a:pt x="42" y="831"/>
                      <a:pt x="82" y="855"/>
                    </a:cubicBezTo>
                    <a:cubicBezTo>
                      <a:pt x="227" y="948"/>
                      <a:pt x="451" y="1009"/>
                      <a:pt x="638" y="1009"/>
                    </a:cubicBezTo>
                    <a:cubicBezTo>
                      <a:pt x="672" y="1009"/>
                      <a:pt x="705" y="1007"/>
                      <a:pt x="736" y="1003"/>
                    </a:cubicBezTo>
                    <a:cubicBezTo>
                      <a:pt x="854" y="1055"/>
                      <a:pt x="959" y="1128"/>
                      <a:pt x="1051" y="1220"/>
                    </a:cubicBezTo>
                    <a:cubicBezTo>
                      <a:pt x="1117" y="1286"/>
                      <a:pt x="1180" y="1365"/>
                      <a:pt x="1272" y="1381"/>
                    </a:cubicBezTo>
                    <a:cubicBezTo>
                      <a:pt x="1286" y="1417"/>
                      <a:pt x="1250" y="1451"/>
                      <a:pt x="1218" y="1475"/>
                    </a:cubicBezTo>
                    <a:lnTo>
                      <a:pt x="1027" y="1615"/>
                    </a:lnTo>
                    <a:cubicBezTo>
                      <a:pt x="1047" y="1680"/>
                      <a:pt x="1115" y="1720"/>
                      <a:pt x="1182" y="1726"/>
                    </a:cubicBezTo>
                    <a:cubicBezTo>
                      <a:pt x="1250" y="1726"/>
                      <a:pt x="1318" y="1708"/>
                      <a:pt x="1378" y="1676"/>
                    </a:cubicBezTo>
                    <a:cubicBezTo>
                      <a:pt x="1437" y="1646"/>
                      <a:pt x="1507" y="1605"/>
                      <a:pt x="1573" y="1587"/>
                    </a:cubicBezTo>
                    <a:lnTo>
                      <a:pt x="2211" y="1907"/>
                    </a:lnTo>
                    <a:cubicBezTo>
                      <a:pt x="2256" y="1927"/>
                      <a:pt x="2298" y="1955"/>
                      <a:pt x="2334" y="1989"/>
                    </a:cubicBezTo>
                    <a:cubicBezTo>
                      <a:pt x="2402" y="2065"/>
                      <a:pt x="2404" y="2173"/>
                      <a:pt x="2410" y="2272"/>
                    </a:cubicBezTo>
                    <a:cubicBezTo>
                      <a:pt x="2418" y="2426"/>
                      <a:pt x="2444" y="2577"/>
                      <a:pt x="2484" y="2725"/>
                    </a:cubicBezTo>
                    <a:cubicBezTo>
                      <a:pt x="2502" y="2788"/>
                      <a:pt x="2522" y="2852"/>
                      <a:pt x="2545" y="2914"/>
                    </a:cubicBezTo>
                    <a:cubicBezTo>
                      <a:pt x="2657" y="2948"/>
                      <a:pt x="2736" y="2983"/>
                      <a:pt x="2833" y="2983"/>
                    </a:cubicBezTo>
                    <a:cubicBezTo>
                      <a:pt x="2866" y="2983"/>
                      <a:pt x="2901" y="2979"/>
                      <a:pt x="2940" y="2970"/>
                    </a:cubicBezTo>
                    <a:cubicBezTo>
                      <a:pt x="2948" y="2896"/>
                      <a:pt x="2956" y="2820"/>
                      <a:pt x="2964" y="2746"/>
                    </a:cubicBezTo>
                    <a:cubicBezTo>
                      <a:pt x="2982" y="2589"/>
                      <a:pt x="3000" y="2430"/>
                      <a:pt x="3018" y="2272"/>
                    </a:cubicBezTo>
                    <a:cubicBezTo>
                      <a:pt x="3030" y="2212"/>
                      <a:pt x="3040" y="2147"/>
                      <a:pt x="3085" y="2107"/>
                    </a:cubicBezTo>
                    <a:cubicBezTo>
                      <a:pt x="3121" y="2075"/>
                      <a:pt x="3171" y="2067"/>
                      <a:pt x="3217" y="2059"/>
                    </a:cubicBezTo>
                    <a:cubicBezTo>
                      <a:pt x="3372" y="2033"/>
                      <a:pt x="3522" y="1991"/>
                      <a:pt x="3665" y="1931"/>
                    </a:cubicBezTo>
                    <a:cubicBezTo>
                      <a:pt x="3799" y="1878"/>
                      <a:pt x="3932" y="1808"/>
                      <a:pt x="4078" y="1808"/>
                    </a:cubicBezTo>
                    <a:cubicBezTo>
                      <a:pt x="4080" y="1808"/>
                      <a:pt x="4081" y="1808"/>
                      <a:pt x="4083" y="1808"/>
                    </a:cubicBezTo>
                    <a:cubicBezTo>
                      <a:pt x="4205" y="1808"/>
                      <a:pt x="4336" y="1851"/>
                      <a:pt x="4453" y="1851"/>
                    </a:cubicBezTo>
                    <a:cubicBezTo>
                      <a:pt x="4519" y="1851"/>
                      <a:pt x="4581" y="1837"/>
                      <a:pt x="4634" y="1794"/>
                    </a:cubicBezTo>
                    <a:cubicBezTo>
                      <a:pt x="4654" y="1782"/>
                      <a:pt x="4666" y="1762"/>
                      <a:pt x="4670" y="1738"/>
                    </a:cubicBezTo>
                    <a:cubicBezTo>
                      <a:pt x="4676" y="1696"/>
                      <a:pt x="4632" y="1666"/>
                      <a:pt x="4592" y="1648"/>
                    </a:cubicBezTo>
                    <a:cubicBezTo>
                      <a:pt x="4490" y="1605"/>
                      <a:pt x="4380" y="1582"/>
                      <a:pt x="4269" y="1582"/>
                    </a:cubicBezTo>
                    <a:cubicBezTo>
                      <a:pt x="4189" y="1582"/>
                      <a:pt x="4108" y="1594"/>
                      <a:pt x="4030" y="1619"/>
                    </a:cubicBezTo>
                    <a:cubicBezTo>
                      <a:pt x="4168" y="1539"/>
                      <a:pt x="4255" y="1399"/>
                      <a:pt x="4265" y="1242"/>
                    </a:cubicBezTo>
                    <a:cubicBezTo>
                      <a:pt x="4269" y="1224"/>
                      <a:pt x="4265" y="1208"/>
                      <a:pt x="4255" y="1192"/>
                    </a:cubicBezTo>
                    <a:cubicBezTo>
                      <a:pt x="4247" y="1182"/>
                      <a:pt x="4237" y="1178"/>
                      <a:pt x="4226" y="1178"/>
                    </a:cubicBezTo>
                    <a:cubicBezTo>
                      <a:pt x="4199" y="1178"/>
                      <a:pt x="4166" y="1204"/>
                      <a:pt x="4146" y="1228"/>
                    </a:cubicBezTo>
                    <a:cubicBezTo>
                      <a:pt x="3861" y="1561"/>
                      <a:pt x="3440" y="1738"/>
                      <a:pt x="3036" y="1904"/>
                    </a:cubicBezTo>
                    <a:cubicBezTo>
                      <a:pt x="3006" y="1812"/>
                      <a:pt x="2940" y="1728"/>
                      <a:pt x="2910" y="1636"/>
                    </a:cubicBezTo>
                    <a:cubicBezTo>
                      <a:pt x="3149" y="1573"/>
                      <a:pt x="3351" y="1413"/>
                      <a:pt x="3466" y="1194"/>
                    </a:cubicBezTo>
                    <a:cubicBezTo>
                      <a:pt x="3486" y="1160"/>
                      <a:pt x="3502" y="1122"/>
                      <a:pt x="3536" y="1102"/>
                    </a:cubicBezTo>
                    <a:cubicBezTo>
                      <a:pt x="3562" y="1088"/>
                      <a:pt x="3590" y="1080"/>
                      <a:pt x="3620" y="1076"/>
                    </a:cubicBezTo>
                    <a:cubicBezTo>
                      <a:pt x="3709" y="1061"/>
                      <a:pt x="3799" y="1033"/>
                      <a:pt x="3883" y="995"/>
                    </a:cubicBezTo>
                    <a:lnTo>
                      <a:pt x="3887" y="991"/>
                    </a:lnTo>
                    <a:cubicBezTo>
                      <a:pt x="3970" y="951"/>
                      <a:pt x="4054" y="891"/>
                      <a:pt x="4076" y="803"/>
                    </a:cubicBezTo>
                    <a:cubicBezTo>
                      <a:pt x="4080" y="788"/>
                      <a:pt x="4080" y="772"/>
                      <a:pt x="4074" y="758"/>
                    </a:cubicBezTo>
                    <a:cubicBezTo>
                      <a:pt x="4064" y="735"/>
                      <a:pt x="4040" y="729"/>
                      <a:pt x="4015" y="729"/>
                    </a:cubicBezTo>
                    <a:cubicBezTo>
                      <a:pt x="4004" y="729"/>
                      <a:pt x="3992" y="730"/>
                      <a:pt x="3982" y="732"/>
                    </a:cubicBezTo>
                    <a:cubicBezTo>
                      <a:pt x="3811" y="758"/>
                      <a:pt x="3645" y="815"/>
                      <a:pt x="3494" y="903"/>
                    </a:cubicBezTo>
                    <a:cubicBezTo>
                      <a:pt x="3520" y="827"/>
                      <a:pt x="3544" y="750"/>
                      <a:pt x="3538" y="670"/>
                    </a:cubicBezTo>
                    <a:cubicBezTo>
                      <a:pt x="3534" y="592"/>
                      <a:pt x="3492" y="511"/>
                      <a:pt x="3418" y="481"/>
                    </a:cubicBezTo>
                    <a:cubicBezTo>
                      <a:pt x="3380" y="646"/>
                      <a:pt x="3323" y="805"/>
                      <a:pt x="3251" y="957"/>
                    </a:cubicBezTo>
                    <a:cubicBezTo>
                      <a:pt x="3207" y="1055"/>
                      <a:pt x="3157" y="1150"/>
                      <a:pt x="3101" y="1246"/>
                    </a:cubicBezTo>
                    <a:lnTo>
                      <a:pt x="2940" y="1106"/>
                    </a:lnTo>
                    <a:cubicBezTo>
                      <a:pt x="2906" y="1073"/>
                      <a:pt x="2864" y="1049"/>
                      <a:pt x="2818" y="1035"/>
                    </a:cubicBezTo>
                    <a:cubicBezTo>
                      <a:pt x="2812" y="1034"/>
                      <a:pt x="2805" y="1033"/>
                      <a:pt x="2799" y="1033"/>
                    </a:cubicBezTo>
                    <a:cubicBezTo>
                      <a:pt x="2756" y="1033"/>
                      <a:pt x="2711" y="1055"/>
                      <a:pt x="2703" y="1096"/>
                    </a:cubicBezTo>
                    <a:cubicBezTo>
                      <a:pt x="2699" y="1120"/>
                      <a:pt x="2703" y="1146"/>
                      <a:pt x="2715" y="1170"/>
                    </a:cubicBezTo>
                    <a:cubicBezTo>
                      <a:pt x="2743" y="1236"/>
                      <a:pt x="2781" y="1296"/>
                      <a:pt x="2828" y="1348"/>
                    </a:cubicBezTo>
                    <a:cubicBezTo>
                      <a:pt x="2838" y="1355"/>
                      <a:pt x="2844" y="1367"/>
                      <a:pt x="2846" y="1379"/>
                    </a:cubicBezTo>
                    <a:cubicBezTo>
                      <a:pt x="2846" y="1391"/>
                      <a:pt x="2842" y="1403"/>
                      <a:pt x="2834" y="1411"/>
                    </a:cubicBezTo>
                    <a:cubicBezTo>
                      <a:pt x="2810" y="1445"/>
                      <a:pt x="2783" y="1475"/>
                      <a:pt x="2753" y="1503"/>
                    </a:cubicBezTo>
                    <a:cubicBezTo>
                      <a:pt x="2725" y="1533"/>
                      <a:pt x="2693" y="1559"/>
                      <a:pt x="2657" y="1581"/>
                    </a:cubicBezTo>
                    <a:cubicBezTo>
                      <a:pt x="2584" y="1624"/>
                      <a:pt x="2502" y="1640"/>
                      <a:pt x="2418" y="1640"/>
                    </a:cubicBezTo>
                    <a:cubicBezTo>
                      <a:pt x="2351" y="1640"/>
                      <a:pt x="2281" y="1629"/>
                      <a:pt x="2215" y="1613"/>
                    </a:cubicBezTo>
                    <a:cubicBezTo>
                      <a:pt x="2157" y="1455"/>
                      <a:pt x="2254" y="1286"/>
                      <a:pt x="2350" y="1144"/>
                    </a:cubicBezTo>
                    <a:lnTo>
                      <a:pt x="2484" y="949"/>
                    </a:lnTo>
                    <a:lnTo>
                      <a:pt x="2543" y="857"/>
                    </a:lnTo>
                    <a:cubicBezTo>
                      <a:pt x="2603" y="772"/>
                      <a:pt x="2663" y="684"/>
                      <a:pt x="2755" y="632"/>
                    </a:cubicBezTo>
                    <a:cubicBezTo>
                      <a:pt x="2779" y="620"/>
                      <a:pt x="2801" y="606"/>
                      <a:pt x="2816" y="584"/>
                    </a:cubicBezTo>
                    <a:cubicBezTo>
                      <a:pt x="2842" y="544"/>
                      <a:pt x="2812" y="487"/>
                      <a:pt x="2769" y="469"/>
                    </a:cubicBezTo>
                    <a:cubicBezTo>
                      <a:pt x="2751" y="463"/>
                      <a:pt x="2733" y="461"/>
                      <a:pt x="2715" y="461"/>
                    </a:cubicBezTo>
                    <a:cubicBezTo>
                      <a:pt x="2686" y="461"/>
                      <a:pt x="2657" y="468"/>
                      <a:pt x="2631" y="483"/>
                    </a:cubicBezTo>
                    <a:cubicBezTo>
                      <a:pt x="2561" y="515"/>
                      <a:pt x="2500" y="566"/>
                      <a:pt x="2458" y="632"/>
                    </a:cubicBezTo>
                    <a:cubicBezTo>
                      <a:pt x="2446" y="517"/>
                      <a:pt x="2432" y="399"/>
                      <a:pt x="2392" y="291"/>
                    </a:cubicBezTo>
                    <a:cubicBezTo>
                      <a:pt x="2352" y="182"/>
                      <a:pt x="2282" y="80"/>
                      <a:pt x="2181" y="24"/>
                    </a:cubicBezTo>
                    <a:lnTo>
                      <a:pt x="2181" y="24"/>
                    </a:lnTo>
                    <a:cubicBezTo>
                      <a:pt x="2179" y="196"/>
                      <a:pt x="2197" y="365"/>
                      <a:pt x="2235" y="532"/>
                    </a:cubicBezTo>
                    <a:cubicBezTo>
                      <a:pt x="2252" y="610"/>
                      <a:pt x="2276" y="690"/>
                      <a:pt x="2270" y="770"/>
                    </a:cubicBezTo>
                    <a:cubicBezTo>
                      <a:pt x="2264" y="849"/>
                      <a:pt x="2229" y="925"/>
                      <a:pt x="2161" y="959"/>
                    </a:cubicBezTo>
                    <a:cubicBezTo>
                      <a:pt x="2157" y="961"/>
                      <a:pt x="2155" y="963"/>
                      <a:pt x="2151" y="965"/>
                    </a:cubicBezTo>
                    <a:lnTo>
                      <a:pt x="2147" y="959"/>
                    </a:lnTo>
                    <a:lnTo>
                      <a:pt x="1952" y="678"/>
                    </a:lnTo>
                    <a:cubicBezTo>
                      <a:pt x="1890" y="684"/>
                      <a:pt x="1852" y="756"/>
                      <a:pt x="1858" y="817"/>
                    </a:cubicBezTo>
                    <a:cubicBezTo>
                      <a:pt x="1862" y="871"/>
                      <a:pt x="1890" y="923"/>
                      <a:pt x="1914" y="973"/>
                    </a:cubicBezTo>
                    <a:lnTo>
                      <a:pt x="1922" y="991"/>
                    </a:lnTo>
                    <a:cubicBezTo>
                      <a:pt x="1999" y="1162"/>
                      <a:pt x="2003" y="1393"/>
                      <a:pt x="1940" y="1571"/>
                    </a:cubicBezTo>
                    <a:lnTo>
                      <a:pt x="1685" y="1415"/>
                    </a:lnTo>
                    <a:cubicBezTo>
                      <a:pt x="1655" y="1401"/>
                      <a:pt x="1631" y="1379"/>
                      <a:pt x="1613" y="1353"/>
                    </a:cubicBezTo>
                    <a:cubicBezTo>
                      <a:pt x="1593" y="1318"/>
                      <a:pt x="1601" y="1274"/>
                      <a:pt x="1605" y="1234"/>
                    </a:cubicBezTo>
                    <a:cubicBezTo>
                      <a:pt x="1627" y="1045"/>
                      <a:pt x="1607" y="851"/>
                      <a:pt x="1543" y="672"/>
                    </a:cubicBezTo>
                    <a:cubicBezTo>
                      <a:pt x="1523" y="613"/>
                      <a:pt x="1474" y="547"/>
                      <a:pt x="1420" y="547"/>
                    </a:cubicBezTo>
                    <a:cubicBezTo>
                      <a:pt x="1410" y="547"/>
                      <a:pt x="1400" y="549"/>
                      <a:pt x="1390" y="554"/>
                    </a:cubicBezTo>
                    <a:cubicBezTo>
                      <a:pt x="1421" y="708"/>
                      <a:pt x="1425" y="863"/>
                      <a:pt x="1406" y="1019"/>
                    </a:cubicBezTo>
                    <a:cubicBezTo>
                      <a:pt x="1402" y="1035"/>
                      <a:pt x="1400" y="1051"/>
                      <a:pt x="1398" y="1067"/>
                    </a:cubicBezTo>
                    <a:cubicBezTo>
                      <a:pt x="1392" y="1100"/>
                      <a:pt x="1380" y="1140"/>
                      <a:pt x="1348" y="1150"/>
                    </a:cubicBezTo>
                    <a:cubicBezTo>
                      <a:pt x="1341" y="1153"/>
                      <a:pt x="1335" y="1154"/>
                      <a:pt x="1329" y="1154"/>
                    </a:cubicBezTo>
                    <a:cubicBezTo>
                      <a:pt x="1304" y="1154"/>
                      <a:pt x="1281" y="1137"/>
                      <a:pt x="1260" y="1122"/>
                    </a:cubicBezTo>
                    <a:lnTo>
                      <a:pt x="1160" y="1049"/>
                    </a:lnTo>
                    <a:lnTo>
                      <a:pt x="852" y="821"/>
                    </a:lnTo>
                    <a:cubicBezTo>
                      <a:pt x="834" y="809"/>
                      <a:pt x="818" y="794"/>
                      <a:pt x="810" y="774"/>
                    </a:cubicBezTo>
                    <a:cubicBezTo>
                      <a:pt x="800" y="748"/>
                      <a:pt x="812" y="718"/>
                      <a:pt x="822" y="692"/>
                    </a:cubicBezTo>
                    <a:cubicBezTo>
                      <a:pt x="907" y="439"/>
                      <a:pt x="822" y="158"/>
                      <a:pt x="606" y="0"/>
                    </a:cubicBezTo>
                    <a:close/>
                  </a:path>
                </a:pathLst>
              </a:custGeom>
              <a:solidFill>
                <a:schemeClr val="accent1"/>
              </a:solidFill>
              <a:ln>
                <a:noFill/>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14" name="Google Shape;1214;p29"/>
            <p:cNvSpPr/>
            <p:nvPr/>
          </p:nvSpPr>
          <p:spPr>
            <a:xfrm>
              <a:off x="-678091" y="4679808"/>
              <a:ext cx="10546750" cy="1248575"/>
            </a:xfrm>
            <a:custGeom>
              <a:rect b="b" l="l" r="r" t="t"/>
              <a:pathLst>
                <a:path extrusionOk="0" h="49943" w="421870">
                  <a:moveTo>
                    <a:pt x="21063" y="6089"/>
                  </a:moveTo>
                  <a:cubicBezTo>
                    <a:pt x="26338" y="3171"/>
                    <a:pt x="31950" y="1824"/>
                    <a:pt x="40593" y="1375"/>
                  </a:cubicBezTo>
                  <a:cubicBezTo>
                    <a:pt x="49236" y="926"/>
                    <a:pt x="62368" y="1599"/>
                    <a:pt x="72919" y="3395"/>
                  </a:cubicBezTo>
                  <a:cubicBezTo>
                    <a:pt x="83470" y="5191"/>
                    <a:pt x="94470" y="10803"/>
                    <a:pt x="103898" y="12150"/>
                  </a:cubicBezTo>
                  <a:cubicBezTo>
                    <a:pt x="113326" y="13497"/>
                    <a:pt x="120173" y="10579"/>
                    <a:pt x="129489" y="11477"/>
                  </a:cubicBezTo>
                  <a:cubicBezTo>
                    <a:pt x="138805" y="12375"/>
                    <a:pt x="151600" y="17201"/>
                    <a:pt x="159794" y="17538"/>
                  </a:cubicBezTo>
                  <a:cubicBezTo>
                    <a:pt x="167988" y="17875"/>
                    <a:pt x="170121" y="14732"/>
                    <a:pt x="178651" y="13497"/>
                  </a:cubicBezTo>
                  <a:cubicBezTo>
                    <a:pt x="187182" y="12262"/>
                    <a:pt x="203120" y="10691"/>
                    <a:pt x="210977" y="10130"/>
                  </a:cubicBezTo>
                  <a:cubicBezTo>
                    <a:pt x="218834" y="9569"/>
                    <a:pt x="217936" y="9793"/>
                    <a:pt x="225793" y="10130"/>
                  </a:cubicBezTo>
                  <a:cubicBezTo>
                    <a:pt x="233650" y="10467"/>
                    <a:pt x="248466" y="11926"/>
                    <a:pt x="258119" y="12150"/>
                  </a:cubicBezTo>
                  <a:cubicBezTo>
                    <a:pt x="267772" y="12375"/>
                    <a:pt x="275741" y="11140"/>
                    <a:pt x="283710" y="11477"/>
                  </a:cubicBezTo>
                  <a:cubicBezTo>
                    <a:pt x="291679" y="11814"/>
                    <a:pt x="298302" y="14059"/>
                    <a:pt x="305934" y="14171"/>
                  </a:cubicBezTo>
                  <a:cubicBezTo>
                    <a:pt x="313567" y="14283"/>
                    <a:pt x="323220" y="13497"/>
                    <a:pt x="329505" y="12150"/>
                  </a:cubicBezTo>
                  <a:cubicBezTo>
                    <a:pt x="335791" y="10803"/>
                    <a:pt x="335566" y="6875"/>
                    <a:pt x="343647" y="6089"/>
                  </a:cubicBezTo>
                  <a:cubicBezTo>
                    <a:pt x="351728" y="5303"/>
                    <a:pt x="369350" y="8334"/>
                    <a:pt x="377993" y="7436"/>
                  </a:cubicBezTo>
                  <a:cubicBezTo>
                    <a:pt x="386636" y="6538"/>
                    <a:pt x="390789" y="-2554"/>
                    <a:pt x="395503" y="701"/>
                  </a:cubicBezTo>
                  <a:cubicBezTo>
                    <a:pt x="400217" y="3956"/>
                    <a:pt x="444889" y="18772"/>
                    <a:pt x="406278" y="26966"/>
                  </a:cubicBezTo>
                  <a:cubicBezTo>
                    <a:pt x="367667" y="35160"/>
                    <a:pt x="230058" y="51211"/>
                    <a:pt x="163835" y="49864"/>
                  </a:cubicBezTo>
                  <a:cubicBezTo>
                    <a:pt x="97612" y="48517"/>
                    <a:pt x="32736" y="26181"/>
                    <a:pt x="8941" y="18885"/>
                  </a:cubicBezTo>
                  <a:cubicBezTo>
                    <a:pt x="-14854" y="11589"/>
                    <a:pt x="15788" y="9007"/>
                    <a:pt x="21063" y="6089"/>
                  </a:cubicBezTo>
                  <a:close/>
                </a:path>
              </a:pathLst>
            </a:custGeom>
            <a:solidFill>
              <a:schemeClr val="accent1"/>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215" name="Shape 1215"/>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78" name="Shape 78"/>
        <p:cNvGrpSpPr/>
        <p:nvPr/>
      </p:nvGrpSpPr>
      <p:grpSpPr>
        <a:xfrm>
          <a:off x="0" y="0"/>
          <a:ext cx="0" cy="0"/>
          <a:chOff x="0" y="0"/>
          <a:chExt cx="0" cy="0"/>
        </a:xfrm>
      </p:grpSpPr>
      <p:sp>
        <p:nvSpPr>
          <p:cNvPr id="79" name="Google Shape;79;p4"/>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80" name="Google Shape;80;p4"/>
          <p:cNvSpPr txBox="1"/>
          <p:nvPr>
            <p:ph idx="1" type="subTitle"/>
          </p:nvPr>
        </p:nvSpPr>
        <p:spPr>
          <a:xfrm>
            <a:off x="2652750" y="1529236"/>
            <a:ext cx="3973800" cy="394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1" name="Google Shape;81;p4"/>
          <p:cNvSpPr txBox="1"/>
          <p:nvPr>
            <p:ph idx="2" type="subTitle"/>
          </p:nvPr>
        </p:nvSpPr>
        <p:spPr>
          <a:xfrm>
            <a:off x="3394225" y="2390348"/>
            <a:ext cx="3973800" cy="394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2" name="Google Shape;82;p4"/>
          <p:cNvSpPr txBox="1"/>
          <p:nvPr>
            <p:ph idx="3" type="subTitle"/>
          </p:nvPr>
        </p:nvSpPr>
        <p:spPr>
          <a:xfrm>
            <a:off x="2652750" y="3251460"/>
            <a:ext cx="3973800" cy="394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3" name="Google Shape;83;p4"/>
          <p:cNvSpPr txBox="1"/>
          <p:nvPr>
            <p:ph idx="4" type="subTitle"/>
          </p:nvPr>
        </p:nvSpPr>
        <p:spPr>
          <a:xfrm>
            <a:off x="3394225" y="4112572"/>
            <a:ext cx="3973800" cy="394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4" name="Google Shape;84;p4"/>
          <p:cNvSpPr txBox="1"/>
          <p:nvPr>
            <p:ph idx="5" type="title"/>
          </p:nvPr>
        </p:nvSpPr>
        <p:spPr>
          <a:xfrm>
            <a:off x="1788525" y="1361375"/>
            <a:ext cx="734700" cy="447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3000"/>
              <a:buNone/>
              <a:defRPr sz="3000">
                <a:solidFill>
                  <a:schemeClr val="dk1"/>
                </a:solidFill>
              </a:defRPr>
            </a:lvl1pPr>
            <a:lvl2pPr lvl="1" algn="l">
              <a:lnSpc>
                <a:spcPct val="100000"/>
              </a:lnSpc>
              <a:spcBef>
                <a:spcPts val="0"/>
              </a:spcBef>
              <a:spcAft>
                <a:spcPts val="0"/>
              </a:spcAft>
              <a:buClr>
                <a:schemeClr val="dk1"/>
              </a:buClr>
              <a:buSzPts val="3000"/>
              <a:buNone/>
              <a:defRPr sz="3000">
                <a:solidFill>
                  <a:schemeClr val="dk1"/>
                </a:solidFill>
              </a:defRPr>
            </a:lvl2pPr>
            <a:lvl3pPr lvl="2" algn="l">
              <a:lnSpc>
                <a:spcPct val="100000"/>
              </a:lnSpc>
              <a:spcBef>
                <a:spcPts val="0"/>
              </a:spcBef>
              <a:spcAft>
                <a:spcPts val="0"/>
              </a:spcAft>
              <a:buClr>
                <a:schemeClr val="dk1"/>
              </a:buClr>
              <a:buSzPts val="3000"/>
              <a:buNone/>
              <a:defRPr sz="3000">
                <a:solidFill>
                  <a:schemeClr val="dk1"/>
                </a:solidFill>
              </a:defRPr>
            </a:lvl3pPr>
            <a:lvl4pPr lvl="3" algn="l">
              <a:lnSpc>
                <a:spcPct val="100000"/>
              </a:lnSpc>
              <a:spcBef>
                <a:spcPts val="0"/>
              </a:spcBef>
              <a:spcAft>
                <a:spcPts val="0"/>
              </a:spcAft>
              <a:buClr>
                <a:schemeClr val="dk1"/>
              </a:buClr>
              <a:buSzPts val="3000"/>
              <a:buNone/>
              <a:defRPr sz="3000">
                <a:solidFill>
                  <a:schemeClr val="dk1"/>
                </a:solidFill>
              </a:defRPr>
            </a:lvl4pPr>
            <a:lvl5pPr lvl="4" algn="l">
              <a:lnSpc>
                <a:spcPct val="100000"/>
              </a:lnSpc>
              <a:spcBef>
                <a:spcPts val="0"/>
              </a:spcBef>
              <a:spcAft>
                <a:spcPts val="0"/>
              </a:spcAft>
              <a:buClr>
                <a:schemeClr val="dk1"/>
              </a:buClr>
              <a:buSzPts val="3000"/>
              <a:buNone/>
              <a:defRPr sz="3000">
                <a:solidFill>
                  <a:schemeClr val="dk1"/>
                </a:solidFill>
              </a:defRPr>
            </a:lvl5pPr>
            <a:lvl6pPr lvl="5" algn="l">
              <a:lnSpc>
                <a:spcPct val="100000"/>
              </a:lnSpc>
              <a:spcBef>
                <a:spcPts val="0"/>
              </a:spcBef>
              <a:spcAft>
                <a:spcPts val="0"/>
              </a:spcAft>
              <a:buClr>
                <a:schemeClr val="dk1"/>
              </a:buClr>
              <a:buSzPts val="3000"/>
              <a:buNone/>
              <a:defRPr sz="3000">
                <a:solidFill>
                  <a:schemeClr val="dk1"/>
                </a:solidFill>
              </a:defRPr>
            </a:lvl6pPr>
            <a:lvl7pPr lvl="6" algn="l">
              <a:lnSpc>
                <a:spcPct val="100000"/>
              </a:lnSpc>
              <a:spcBef>
                <a:spcPts val="0"/>
              </a:spcBef>
              <a:spcAft>
                <a:spcPts val="0"/>
              </a:spcAft>
              <a:buClr>
                <a:schemeClr val="dk1"/>
              </a:buClr>
              <a:buSzPts val="3000"/>
              <a:buNone/>
              <a:defRPr sz="3000">
                <a:solidFill>
                  <a:schemeClr val="dk1"/>
                </a:solidFill>
              </a:defRPr>
            </a:lvl7pPr>
            <a:lvl8pPr lvl="7" algn="l">
              <a:lnSpc>
                <a:spcPct val="100000"/>
              </a:lnSpc>
              <a:spcBef>
                <a:spcPts val="0"/>
              </a:spcBef>
              <a:spcAft>
                <a:spcPts val="0"/>
              </a:spcAft>
              <a:buClr>
                <a:schemeClr val="dk1"/>
              </a:buClr>
              <a:buSzPts val="3000"/>
              <a:buNone/>
              <a:defRPr sz="3000">
                <a:solidFill>
                  <a:schemeClr val="dk1"/>
                </a:solidFill>
              </a:defRPr>
            </a:lvl8pPr>
            <a:lvl9pPr lvl="8" algn="l">
              <a:lnSpc>
                <a:spcPct val="100000"/>
              </a:lnSpc>
              <a:spcBef>
                <a:spcPts val="0"/>
              </a:spcBef>
              <a:spcAft>
                <a:spcPts val="0"/>
              </a:spcAft>
              <a:buClr>
                <a:schemeClr val="dk1"/>
              </a:buClr>
              <a:buSzPts val="3000"/>
              <a:buNone/>
              <a:defRPr sz="3000">
                <a:solidFill>
                  <a:schemeClr val="dk1"/>
                </a:solidFill>
              </a:defRPr>
            </a:lvl9pPr>
          </a:lstStyle>
          <a:p/>
        </p:txBody>
      </p:sp>
      <p:sp>
        <p:nvSpPr>
          <p:cNvPr id="85" name="Google Shape;85;p4"/>
          <p:cNvSpPr txBox="1"/>
          <p:nvPr>
            <p:ph idx="6" type="title"/>
          </p:nvPr>
        </p:nvSpPr>
        <p:spPr>
          <a:xfrm>
            <a:off x="1788525" y="3015879"/>
            <a:ext cx="734700" cy="447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3000"/>
              <a:buNone/>
              <a:defRPr sz="3000">
                <a:solidFill>
                  <a:schemeClr val="dk1"/>
                </a:solidFill>
              </a:defRPr>
            </a:lvl1pPr>
            <a:lvl2pPr lvl="1" algn="l">
              <a:lnSpc>
                <a:spcPct val="100000"/>
              </a:lnSpc>
              <a:spcBef>
                <a:spcPts val="0"/>
              </a:spcBef>
              <a:spcAft>
                <a:spcPts val="0"/>
              </a:spcAft>
              <a:buClr>
                <a:schemeClr val="dk1"/>
              </a:buClr>
              <a:buSzPts val="3000"/>
              <a:buNone/>
              <a:defRPr sz="3000">
                <a:solidFill>
                  <a:schemeClr val="dk1"/>
                </a:solidFill>
              </a:defRPr>
            </a:lvl2pPr>
            <a:lvl3pPr lvl="2" algn="l">
              <a:lnSpc>
                <a:spcPct val="100000"/>
              </a:lnSpc>
              <a:spcBef>
                <a:spcPts val="0"/>
              </a:spcBef>
              <a:spcAft>
                <a:spcPts val="0"/>
              </a:spcAft>
              <a:buClr>
                <a:schemeClr val="dk1"/>
              </a:buClr>
              <a:buSzPts val="3000"/>
              <a:buNone/>
              <a:defRPr sz="3000">
                <a:solidFill>
                  <a:schemeClr val="dk1"/>
                </a:solidFill>
              </a:defRPr>
            </a:lvl3pPr>
            <a:lvl4pPr lvl="3" algn="l">
              <a:lnSpc>
                <a:spcPct val="100000"/>
              </a:lnSpc>
              <a:spcBef>
                <a:spcPts val="0"/>
              </a:spcBef>
              <a:spcAft>
                <a:spcPts val="0"/>
              </a:spcAft>
              <a:buClr>
                <a:schemeClr val="dk1"/>
              </a:buClr>
              <a:buSzPts val="3000"/>
              <a:buNone/>
              <a:defRPr sz="3000">
                <a:solidFill>
                  <a:schemeClr val="dk1"/>
                </a:solidFill>
              </a:defRPr>
            </a:lvl4pPr>
            <a:lvl5pPr lvl="4" algn="l">
              <a:lnSpc>
                <a:spcPct val="100000"/>
              </a:lnSpc>
              <a:spcBef>
                <a:spcPts val="0"/>
              </a:spcBef>
              <a:spcAft>
                <a:spcPts val="0"/>
              </a:spcAft>
              <a:buClr>
                <a:schemeClr val="dk1"/>
              </a:buClr>
              <a:buSzPts val="3000"/>
              <a:buNone/>
              <a:defRPr sz="3000">
                <a:solidFill>
                  <a:schemeClr val="dk1"/>
                </a:solidFill>
              </a:defRPr>
            </a:lvl5pPr>
            <a:lvl6pPr lvl="5" algn="l">
              <a:lnSpc>
                <a:spcPct val="100000"/>
              </a:lnSpc>
              <a:spcBef>
                <a:spcPts val="0"/>
              </a:spcBef>
              <a:spcAft>
                <a:spcPts val="0"/>
              </a:spcAft>
              <a:buClr>
                <a:schemeClr val="dk1"/>
              </a:buClr>
              <a:buSzPts val="3000"/>
              <a:buNone/>
              <a:defRPr sz="3000">
                <a:solidFill>
                  <a:schemeClr val="dk1"/>
                </a:solidFill>
              </a:defRPr>
            </a:lvl6pPr>
            <a:lvl7pPr lvl="6" algn="l">
              <a:lnSpc>
                <a:spcPct val="100000"/>
              </a:lnSpc>
              <a:spcBef>
                <a:spcPts val="0"/>
              </a:spcBef>
              <a:spcAft>
                <a:spcPts val="0"/>
              </a:spcAft>
              <a:buClr>
                <a:schemeClr val="dk1"/>
              </a:buClr>
              <a:buSzPts val="3000"/>
              <a:buNone/>
              <a:defRPr sz="3000">
                <a:solidFill>
                  <a:schemeClr val="dk1"/>
                </a:solidFill>
              </a:defRPr>
            </a:lvl7pPr>
            <a:lvl8pPr lvl="7" algn="l">
              <a:lnSpc>
                <a:spcPct val="100000"/>
              </a:lnSpc>
              <a:spcBef>
                <a:spcPts val="0"/>
              </a:spcBef>
              <a:spcAft>
                <a:spcPts val="0"/>
              </a:spcAft>
              <a:buClr>
                <a:schemeClr val="dk1"/>
              </a:buClr>
              <a:buSzPts val="3000"/>
              <a:buNone/>
              <a:defRPr sz="3000">
                <a:solidFill>
                  <a:schemeClr val="dk1"/>
                </a:solidFill>
              </a:defRPr>
            </a:lvl8pPr>
            <a:lvl9pPr lvl="8" algn="l">
              <a:lnSpc>
                <a:spcPct val="100000"/>
              </a:lnSpc>
              <a:spcBef>
                <a:spcPts val="0"/>
              </a:spcBef>
              <a:spcAft>
                <a:spcPts val="0"/>
              </a:spcAft>
              <a:buClr>
                <a:schemeClr val="dk1"/>
              </a:buClr>
              <a:buSzPts val="3000"/>
              <a:buNone/>
              <a:defRPr sz="3000">
                <a:solidFill>
                  <a:schemeClr val="dk1"/>
                </a:solidFill>
              </a:defRPr>
            </a:lvl9pPr>
          </a:lstStyle>
          <a:p/>
        </p:txBody>
      </p:sp>
      <p:sp>
        <p:nvSpPr>
          <p:cNvPr id="86" name="Google Shape;86;p4"/>
          <p:cNvSpPr txBox="1"/>
          <p:nvPr>
            <p:ph idx="7" type="title"/>
          </p:nvPr>
        </p:nvSpPr>
        <p:spPr>
          <a:xfrm>
            <a:off x="2588475" y="2188633"/>
            <a:ext cx="734700" cy="447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3000"/>
              <a:buNone/>
              <a:defRPr sz="3000">
                <a:solidFill>
                  <a:schemeClr val="dk1"/>
                </a:solidFill>
              </a:defRPr>
            </a:lvl1pPr>
            <a:lvl2pPr lvl="1" algn="l">
              <a:lnSpc>
                <a:spcPct val="100000"/>
              </a:lnSpc>
              <a:spcBef>
                <a:spcPts val="0"/>
              </a:spcBef>
              <a:spcAft>
                <a:spcPts val="0"/>
              </a:spcAft>
              <a:buClr>
                <a:schemeClr val="dk1"/>
              </a:buClr>
              <a:buSzPts val="3000"/>
              <a:buNone/>
              <a:defRPr sz="3000">
                <a:solidFill>
                  <a:schemeClr val="dk1"/>
                </a:solidFill>
              </a:defRPr>
            </a:lvl2pPr>
            <a:lvl3pPr lvl="2" algn="l">
              <a:lnSpc>
                <a:spcPct val="100000"/>
              </a:lnSpc>
              <a:spcBef>
                <a:spcPts val="0"/>
              </a:spcBef>
              <a:spcAft>
                <a:spcPts val="0"/>
              </a:spcAft>
              <a:buClr>
                <a:schemeClr val="dk1"/>
              </a:buClr>
              <a:buSzPts val="3000"/>
              <a:buNone/>
              <a:defRPr sz="3000">
                <a:solidFill>
                  <a:schemeClr val="dk1"/>
                </a:solidFill>
              </a:defRPr>
            </a:lvl3pPr>
            <a:lvl4pPr lvl="3" algn="l">
              <a:lnSpc>
                <a:spcPct val="100000"/>
              </a:lnSpc>
              <a:spcBef>
                <a:spcPts val="0"/>
              </a:spcBef>
              <a:spcAft>
                <a:spcPts val="0"/>
              </a:spcAft>
              <a:buClr>
                <a:schemeClr val="dk1"/>
              </a:buClr>
              <a:buSzPts val="3000"/>
              <a:buNone/>
              <a:defRPr sz="3000">
                <a:solidFill>
                  <a:schemeClr val="dk1"/>
                </a:solidFill>
              </a:defRPr>
            </a:lvl4pPr>
            <a:lvl5pPr lvl="4" algn="l">
              <a:lnSpc>
                <a:spcPct val="100000"/>
              </a:lnSpc>
              <a:spcBef>
                <a:spcPts val="0"/>
              </a:spcBef>
              <a:spcAft>
                <a:spcPts val="0"/>
              </a:spcAft>
              <a:buClr>
                <a:schemeClr val="dk1"/>
              </a:buClr>
              <a:buSzPts val="3000"/>
              <a:buNone/>
              <a:defRPr sz="3000">
                <a:solidFill>
                  <a:schemeClr val="dk1"/>
                </a:solidFill>
              </a:defRPr>
            </a:lvl5pPr>
            <a:lvl6pPr lvl="5" algn="l">
              <a:lnSpc>
                <a:spcPct val="100000"/>
              </a:lnSpc>
              <a:spcBef>
                <a:spcPts val="0"/>
              </a:spcBef>
              <a:spcAft>
                <a:spcPts val="0"/>
              </a:spcAft>
              <a:buClr>
                <a:schemeClr val="dk1"/>
              </a:buClr>
              <a:buSzPts val="3000"/>
              <a:buNone/>
              <a:defRPr sz="3000">
                <a:solidFill>
                  <a:schemeClr val="dk1"/>
                </a:solidFill>
              </a:defRPr>
            </a:lvl6pPr>
            <a:lvl7pPr lvl="6" algn="l">
              <a:lnSpc>
                <a:spcPct val="100000"/>
              </a:lnSpc>
              <a:spcBef>
                <a:spcPts val="0"/>
              </a:spcBef>
              <a:spcAft>
                <a:spcPts val="0"/>
              </a:spcAft>
              <a:buClr>
                <a:schemeClr val="dk1"/>
              </a:buClr>
              <a:buSzPts val="3000"/>
              <a:buNone/>
              <a:defRPr sz="3000">
                <a:solidFill>
                  <a:schemeClr val="dk1"/>
                </a:solidFill>
              </a:defRPr>
            </a:lvl7pPr>
            <a:lvl8pPr lvl="7" algn="l">
              <a:lnSpc>
                <a:spcPct val="100000"/>
              </a:lnSpc>
              <a:spcBef>
                <a:spcPts val="0"/>
              </a:spcBef>
              <a:spcAft>
                <a:spcPts val="0"/>
              </a:spcAft>
              <a:buClr>
                <a:schemeClr val="dk1"/>
              </a:buClr>
              <a:buSzPts val="3000"/>
              <a:buNone/>
              <a:defRPr sz="3000">
                <a:solidFill>
                  <a:schemeClr val="dk1"/>
                </a:solidFill>
              </a:defRPr>
            </a:lvl8pPr>
            <a:lvl9pPr lvl="8" algn="l">
              <a:lnSpc>
                <a:spcPct val="100000"/>
              </a:lnSpc>
              <a:spcBef>
                <a:spcPts val="0"/>
              </a:spcBef>
              <a:spcAft>
                <a:spcPts val="0"/>
              </a:spcAft>
              <a:buClr>
                <a:schemeClr val="dk1"/>
              </a:buClr>
              <a:buSzPts val="3000"/>
              <a:buNone/>
              <a:defRPr sz="3000">
                <a:solidFill>
                  <a:schemeClr val="dk1"/>
                </a:solidFill>
              </a:defRPr>
            </a:lvl9pPr>
          </a:lstStyle>
          <a:p/>
        </p:txBody>
      </p:sp>
      <p:sp>
        <p:nvSpPr>
          <p:cNvPr id="87" name="Google Shape;87;p4"/>
          <p:cNvSpPr txBox="1"/>
          <p:nvPr>
            <p:ph idx="8" type="title"/>
          </p:nvPr>
        </p:nvSpPr>
        <p:spPr>
          <a:xfrm>
            <a:off x="2588475" y="3843175"/>
            <a:ext cx="734700" cy="447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3000"/>
              <a:buNone/>
              <a:defRPr sz="3000">
                <a:solidFill>
                  <a:schemeClr val="dk1"/>
                </a:solidFill>
              </a:defRPr>
            </a:lvl1pPr>
            <a:lvl2pPr lvl="1" algn="l">
              <a:lnSpc>
                <a:spcPct val="100000"/>
              </a:lnSpc>
              <a:spcBef>
                <a:spcPts val="0"/>
              </a:spcBef>
              <a:spcAft>
                <a:spcPts val="0"/>
              </a:spcAft>
              <a:buClr>
                <a:schemeClr val="dk1"/>
              </a:buClr>
              <a:buSzPts val="3000"/>
              <a:buNone/>
              <a:defRPr sz="3000">
                <a:solidFill>
                  <a:schemeClr val="dk1"/>
                </a:solidFill>
              </a:defRPr>
            </a:lvl2pPr>
            <a:lvl3pPr lvl="2" algn="l">
              <a:lnSpc>
                <a:spcPct val="100000"/>
              </a:lnSpc>
              <a:spcBef>
                <a:spcPts val="0"/>
              </a:spcBef>
              <a:spcAft>
                <a:spcPts val="0"/>
              </a:spcAft>
              <a:buClr>
                <a:schemeClr val="dk1"/>
              </a:buClr>
              <a:buSzPts val="3000"/>
              <a:buNone/>
              <a:defRPr sz="3000">
                <a:solidFill>
                  <a:schemeClr val="dk1"/>
                </a:solidFill>
              </a:defRPr>
            </a:lvl3pPr>
            <a:lvl4pPr lvl="3" algn="l">
              <a:lnSpc>
                <a:spcPct val="100000"/>
              </a:lnSpc>
              <a:spcBef>
                <a:spcPts val="0"/>
              </a:spcBef>
              <a:spcAft>
                <a:spcPts val="0"/>
              </a:spcAft>
              <a:buClr>
                <a:schemeClr val="dk1"/>
              </a:buClr>
              <a:buSzPts val="3000"/>
              <a:buNone/>
              <a:defRPr sz="3000">
                <a:solidFill>
                  <a:schemeClr val="dk1"/>
                </a:solidFill>
              </a:defRPr>
            </a:lvl4pPr>
            <a:lvl5pPr lvl="4" algn="l">
              <a:lnSpc>
                <a:spcPct val="100000"/>
              </a:lnSpc>
              <a:spcBef>
                <a:spcPts val="0"/>
              </a:spcBef>
              <a:spcAft>
                <a:spcPts val="0"/>
              </a:spcAft>
              <a:buClr>
                <a:schemeClr val="dk1"/>
              </a:buClr>
              <a:buSzPts val="3000"/>
              <a:buNone/>
              <a:defRPr sz="3000">
                <a:solidFill>
                  <a:schemeClr val="dk1"/>
                </a:solidFill>
              </a:defRPr>
            </a:lvl5pPr>
            <a:lvl6pPr lvl="5" algn="l">
              <a:lnSpc>
                <a:spcPct val="100000"/>
              </a:lnSpc>
              <a:spcBef>
                <a:spcPts val="0"/>
              </a:spcBef>
              <a:spcAft>
                <a:spcPts val="0"/>
              </a:spcAft>
              <a:buClr>
                <a:schemeClr val="dk1"/>
              </a:buClr>
              <a:buSzPts val="3000"/>
              <a:buNone/>
              <a:defRPr sz="3000">
                <a:solidFill>
                  <a:schemeClr val="dk1"/>
                </a:solidFill>
              </a:defRPr>
            </a:lvl6pPr>
            <a:lvl7pPr lvl="6" algn="l">
              <a:lnSpc>
                <a:spcPct val="100000"/>
              </a:lnSpc>
              <a:spcBef>
                <a:spcPts val="0"/>
              </a:spcBef>
              <a:spcAft>
                <a:spcPts val="0"/>
              </a:spcAft>
              <a:buClr>
                <a:schemeClr val="dk1"/>
              </a:buClr>
              <a:buSzPts val="3000"/>
              <a:buNone/>
              <a:defRPr sz="3000">
                <a:solidFill>
                  <a:schemeClr val="dk1"/>
                </a:solidFill>
              </a:defRPr>
            </a:lvl7pPr>
            <a:lvl8pPr lvl="7" algn="l">
              <a:lnSpc>
                <a:spcPct val="100000"/>
              </a:lnSpc>
              <a:spcBef>
                <a:spcPts val="0"/>
              </a:spcBef>
              <a:spcAft>
                <a:spcPts val="0"/>
              </a:spcAft>
              <a:buClr>
                <a:schemeClr val="dk1"/>
              </a:buClr>
              <a:buSzPts val="3000"/>
              <a:buNone/>
              <a:defRPr sz="3000">
                <a:solidFill>
                  <a:schemeClr val="dk1"/>
                </a:solidFill>
              </a:defRPr>
            </a:lvl8pPr>
            <a:lvl9pPr lvl="8" algn="l">
              <a:lnSpc>
                <a:spcPct val="100000"/>
              </a:lnSpc>
              <a:spcBef>
                <a:spcPts val="0"/>
              </a:spcBef>
              <a:spcAft>
                <a:spcPts val="0"/>
              </a:spcAft>
              <a:buClr>
                <a:schemeClr val="dk1"/>
              </a:buClr>
              <a:buSzPts val="3000"/>
              <a:buNone/>
              <a:defRPr sz="3000">
                <a:solidFill>
                  <a:schemeClr val="dk1"/>
                </a:solidFill>
              </a:defRPr>
            </a:lvl9pPr>
          </a:lstStyle>
          <a:p/>
        </p:txBody>
      </p:sp>
      <p:sp>
        <p:nvSpPr>
          <p:cNvPr id="88" name="Google Shape;88;p4"/>
          <p:cNvSpPr txBox="1"/>
          <p:nvPr>
            <p:ph idx="9" type="subTitle"/>
          </p:nvPr>
        </p:nvSpPr>
        <p:spPr>
          <a:xfrm>
            <a:off x="2652750" y="1240238"/>
            <a:ext cx="4419000" cy="394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Bebas Neue"/>
              <a:buNone/>
              <a:defRPr sz="2000">
                <a:highlight>
                  <a:schemeClr val="accent1"/>
                </a:highlight>
                <a:latin typeface="Montserrat ExtraBold"/>
                <a:ea typeface="Montserrat ExtraBold"/>
                <a:cs typeface="Montserrat ExtraBold"/>
                <a:sym typeface="Montserrat ExtraBold"/>
              </a:defRPr>
            </a:lvl1pPr>
            <a:lvl2pPr lvl="1" algn="l">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l">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l">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l">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l">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l">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l">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l">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9" name="Google Shape;89;p4"/>
          <p:cNvSpPr txBox="1"/>
          <p:nvPr>
            <p:ph idx="13" type="subTitle"/>
          </p:nvPr>
        </p:nvSpPr>
        <p:spPr>
          <a:xfrm>
            <a:off x="3394225" y="2101375"/>
            <a:ext cx="4419000" cy="394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Bebas Neue"/>
              <a:buNone/>
              <a:defRPr sz="2000">
                <a:highlight>
                  <a:schemeClr val="accent1"/>
                </a:highlight>
                <a:latin typeface="Montserrat ExtraBold"/>
                <a:ea typeface="Montserrat ExtraBold"/>
                <a:cs typeface="Montserrat ExtraBold"/>
                <a:sym typeface="Montserrat ExtraBold"/>
              </a:defRPr>
            </a:lvl1pPr>
            <a:lvl2pPr lvl="1" algn="l">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l">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l">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l">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l">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l">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l">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l">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90" name="Google Shape;90;p4"/>
          <p:cNvSpPr txBox="1"/>
          <p:nvPr>
            <p:ph idx="14" type="subTitle"/>
          </p:nvPr>
        </p:nvSpPr>
        <p:spPr>
          <a:xfrm>
            <a:off x="2652750" y="2962513"/>
            <a:ext cx="4419000" cy="394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Bebas Neue"/>
              <a:buNone/>
              <a:defRPr sz="2000">
                <a:highlight>
                  <a:schemeClr val="accent1"/>
                </a:highlight>
                <a:latin typeface="Montserrat ExtraBold"/>
                <a:ea typeface="Montserrat ExtraBold"/>
                <a:cs typeface="Montserrat ExtraBold"/>
                <a:sym typeface="Montserrat ExtraBold"/>
              </a:defRPr>
            </a:lvl1pPr>
            <a:lvl2pPr lvl="1" algn="l">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l">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l">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l">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l">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l">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l">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l">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91" name="Google Shape;91;p4"/>
          <p:cNvSpPr txBox="1"/>
          <p:nvPr>
            <p:ph idx="15" type="subTitle"/>
          </p:nvPr>
        </p:nvSpPr>
        <p:spPr>
          <a:xfrm>
            <a:off x="3394225" y="3823651"/>
            <a:ext cx="4419000" cy="394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Bebas Neue"/>
              <a:buNone/>
              <a:defRPr sz="2000">
                <a:highlight>
                  <a:schemeClr val="accent1"/>
                </a:highlight>
                <a:latin typeface="Montserrat ExtraBold"/>
                <a:ea typeface="Montserrat ExtraBold"/>
                <a:cs typeface="Montserrat ExtraBold"/>
                <a:sym typeface="Montserrat ExtraBold"/>
              </a:defRPr>
            </a:lvl1pPr>
            <a:lvl2pPr lvl="1" algn="l">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l">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l">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l">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l">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l">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l">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l">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92" name="Google Shape;92;p4"/>
          <p:cNvGrpSpPr/>
          <p:nvPr/>
        </p:nvGrpSpPr>
        <p:grpSpPr>
          <a:xfrm flipH="1" rot="10800000">
            <a:off x="111328" y="1691933"/>
            <a:ext cx="847945" cy="1894298"/>
            <a:chOff x="7531766" y="477870"/>
            <a:chExt cx="179459" cy="400918"/>
          </a:xfrm>
        </p:grpSpPr>
        <p:sp>
          <p:nvSpPr>
            <p:cNvPr id="93" name="Google Shape;93;p4"/>
            <p:cNvSpPr/>
            <p:nvPr/>
          </p:nvSpPr>
          <p:spPr>
            <a:xfrm>
              <a:off x="7661204" y="774673"/>
              <a:ext cx="21906" cy="21937"/>
            </a:xfrm>
            <a:custGeom>
              <a:rect b="b" l="l" r="r" t="t"/>
              <a:pathLst>
                <a:path extrusionOk="0" h="703" w="702">
                  <a:moveTo>
                    <a:pt x="351" y="1"/>
                  </a:moveTo>
                  <a:cubicBezTo>
                    <a:pt x="158" y="1"/>
                    <a:pt x="0" y="158"/>
                    <a:pt x="0" y="352"/>
                  </a:cubicBezTo>
                  <a:cubicBezTo>
                    <a:pt x="0" y="545"/>
                    <a:pt x="158" y="702"/>
                    <a:pt x="351" y="702"/>
                  </a:cubicBezTo>
                  <a:cubicBezTo>
                    <a:pt x="546" y="702"/>
                    <a:pt x="702" y="545"/>
                    <a:pt x="702" y="352"/>
                  </a:cubicBezTo>
                  <a:cubicBezTo>
                    <a:pt x="702" y="158"/>
                    <a:pt x="546" y="1"/>
                    <a:pt x="351"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 name="Google Shape;94;p4"/>
            <p:cNvSpPr/>
            <p:nvPr/>
          </p:nvSpPr>
          <p:spPr>
            <a:xfrm>
              <a:off x="7658645" y="713730"/>
              <a:ext cx="16570" cy="16632"/>
            </a:xfrm>
            <a:custGeom>
              <a:rect b="b" l="l" r="r" t="t"/>
              <a:pathLst>
                <a:path extrusionOk="0" h="533" w="531">
                  <a:moveTo>
                    <a:pt x="265" y="1"/>
                  </a:moveTo>
                  <a:cubicBezTo>
                    <a:pt x="120" y="1"/>
                    <a:pt x="0" y="120"/>
                    <a:pt x="0" y="266"/>
                  </a:cubicBezTo>
                  <a:cubicBezTo>
                    <a:pt x="0" y="413"/>
                    <a:pt x="120" y="533"/>
                    <a:pt x="265" y="533"/>
                  </a:cubicBezTo>
                  <a:cubicBezTo>
                    <a:pt x="413" y="533"/>
                    <a:pt x="530" y="413"/>
                    <a:pt x="530" y="266"/>
                  </a:cubicBezTo>
                  <a:cubicBezTo>
                    <a:pt x="530" y="120"/>
                    <a:pt x="413" y="1"/>
                    <a:pt x="265"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 name="Google Shape;95;p4"/>
            <p:cNvSpPr/>
            <p:nvPr/>
          </p:nvSpPr>
          <p:spPr>
            <a:xfrm>
              <a:off x="7686386" y="742282"/>
              <a:ext cx="24839" cy="24902"/>
            </a:xfrm>
            <a:custGeom>
              <a:rect b="b" l="l" r="r" t="t"/>
              <a:pathLst>
                <a:path extrusionOk="0" h="798" w="796">
                  <a:moveTo>
                    <a:pt x="397" y="1"/>
                  </a:moveTo>
                  <a:cubicBezTo>
                    <a:pt x="178" y="1"/>
                    <a:pt x="0" y="180"/>
                    <a:pt x="0" y="399"/>
                  </a:cubicBezTo>
                  <a:cubicBezTo>
                    <a:pt x="0" y="618"/>
                    <a:pt x="178" y="798"/>
                    <a:pt x="397" y="798"/>
                  </a:cubicBezTo>
                  <a:cubicBezTo>
                    <a:pt x="618" y="798"/>
                    <a:pt x="795" y="618"/>
                    <a:pt x="795" y="399"/>
                  </a:cubicBezTo>
                  <a:cubicBezTo>
                    <a:pt x="795" y="180"/>
                    <a:pt x="618" y="1"/>
                    <a:pt x="397"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 name="Google Shape;96;p4"/>
            <p:cNvSpPr/>
            <p:nvPr/>
          </p:nvSpPr>
          <p:spPr>
            <a:xfrm>
              <a:off x="7658083" y="750364"/>
              <a:ext cx="10048" cy="10048"/>
            </a:xfrm>
            <a:custGeom>
              <a:rect b="b" l="l" r="r" t="t"/>
              <a:pathLst>
                <a:path extrusionOk="0" h="322" w="322">
                  <a:moveTo>
                    <a:pt x="160" y="1"/>
                  </a:moveTo>
                  <a:cubicBezTo>
                    <a:pt x="72" y="1"/>
                    <a:pt x="0" y="72"/>
                    <a:pt x="0" y="162"/>
                  </a:cubicBezTo>
                  <a:cubicBezTo>
                    <a:pt x="0" y="250"/>
                    <a:pt x="72" y="321"/>
                    <a:pt x="160" y="321"/>
                  </a:cubicBezTo>
                  <a:cubicBezTo>
                    <a:pt x="250" y="321"/>
                    <a:pt x="321" y="250"/>
                    <a:pt x="321" y="162"/>
                  </a:cubicBezTo>
                  <a:cubicBezTo>
                    <a:pt x="321" y="72"/>
                    <a:pt x="250" y="1"/>
                    <a:pt x="160"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 name="Google Shape;97;p4"/>
            <p:cNvSpPr/>
            <p:nvPr/>
          </p:nvSpPr>
          <p:spPr>
            <a:xfrm>
              <a:off x="7644634" y="679404"/>
              <a:ext cx="10110" cy="10110"/>
            </a:xfrm>
            <a:custGeom>
              <a:rect b="b" l="l" r="r" t="t"/>
              <a:pathLst>
                <a:path extrusionOk="0" h="324" w="324">
                  <a:moveTo>
                    <a:pt x="162" y="1"/>
                  </a:moveTo>
                  <a:cubicBezTo>
                    <a:pt x="75" y="1"/>
                    <a:pt x="1" y="73"/>
                    <a:pt x="1" y="162"/>
                  </a:cubicBezTo>
                  <a:cubicBezTo>
                    <a:pt x="1" y="252"/>
                    <a:pt x="75" y="324"/>
                    <a:pt x="162" y="324"/>
                  </a:cubicBezTo>
                  <a:cubicBezTo>
                    <a:pt x="252" y="324"/>
                    <a:pt x="324" y="252"/>
                    <a:pt x="324" y="162"/>
                  </a:cubicBezTo>
                  <a:cubicBezTo>
                    <a:pt x="324" y="73"/>
                    <a:pt x="252" y="1"/>
                    <a:pt x="162"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 name="Google Shape;98;p4"/>
            <p:cNvSpPr/>
            <p:nvPr/>
          </p:nvSpPr>
          <p:spPr>
            <a:xfrm>
              <a:off x="7629531" y="715664"/>
              <a:ext cx="6553" cy="6491"/>
            </a:xfrm>
            <a:custGeom>
              <a:rect b="b" l="l" r="r" t="t"/>
              <a:pathLst>
                <a:path extrusionOk="0" h="208" w="210">
                  <a:moveTo>
                    <a:pt x="104" y="1"/>
                  </a:moveTo>
                  <a:cubicBezTo>
                    <a:pt x="49" y="1"/>
                    <a:pt x="1" y="46"/>
                    <a:pt x="1" y="104"/>
                  </a:cubicBezTo>
                  <a:cubicBezTo>
                    <a:pt x="1" y="162"/>
                    <a:pt x="49" y="208"/>
                    <a:pt x="104" y="208"/>
                  </a:cubicBezTo>
                  <a:cubicBezTo>
                    <a:pt x="162" y="208"/>
                    <a:pt x="210" y="162"/>
                    <a:pt x="210" y="104"/>
                  </a:cubicBezTo>
                  <a:cubicBezTo>
                    <a:pt x="210" y="46"/>
                    <a:pt x="162" y="1"/>
                    <a:pt x="104"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 name="Google Shape;99;p4"/>
            <p:cNvSpPr/>
            <p:nvPr/>
          </p:nvSpPr>
          <p:spPr>
            <a:xfrm>
              <a:off x="7655337" y="768650"/>
              <a:ext cx="3027" cy="3027"/>
            </a:xfrm>
            <a:custGeom>
              <a:rect b="b" l="l" r="r" t="t"/>
              <a:pathLst>
                <a:path extrusionOk="0" h="97" w="97">
                  <a:moveTo>
                    <a:pt x="49" y="1"/>
                  </a:moveTo>
                  <a:cubicBezTo>
                    <a:pt x="23" y="1"/>
                    <a:pt x="1" y="22"/>
                    <a:pt x="1" y="48"/>
                  </a:cubicBezTo>
                  <a:cubicBezTo>
                    <a:pt x="1" y="74"/>
                    <a:pt x="23" y="96"/>
                    <a:pt x="49" y="96"/>
                  </a:cubicBezTo>
                  <a:cubicBezTo>
                    <a:pt x="74" y="96"/>
                    <a:pt x="96" y="74"/>
                    <a:pt x="96" y="48"/>
                  </a:cubicBezTo>
                  <a:cubicBezTo>
                    <a:pt x="96" y="22"/>
                    <a:pt x="74" y="1"/>
                    <a:pt x="49"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 name="Google Shape;100;p4"/>
            <p:cNvSpPr/>
            <p:nvPr/>
          </p:nvSpPr>
          <p:spPr>
            <a:xfrm>
              <a:off x="7607407" y="810122"/>
              <a:ext cx="4743" cy="4774"/>
            </a:xfrm>
            <a:custGeom>
              <a:rect b="b" l="l" r="r" t="t"/>
              <a:pathLst>
                <a:path extrusionOk="0" h="153" w="152">
                  <a:moveTo>
                    <a:pt x="76" y="1"/>
                  </a:moveTo>
                  <a:cubicBezTo>
                    <a:pt x="34" y="1"/>
                    <a:pt x="0" y="35"/>
                    <a:pt x="0" y="76"/>
                  </a:cubicBezTo>
                  <a:cubicBezTo>
                    <a:pt x="0" y="118"/>
                    <a:pt x="34" y="152"/>
                    <a:pt x="76" y="152"/>
                  </a:cubicBezTo>
                  <a:cubicBezTo>
                    <a:pt x="118" y="152"/>
                    <a:pt x="152" y="118"/>
                    <a:pt x="152" y="76"/>
                  </a:cubicBezTo>
                  <a:cubicBezTo>
                    <a:pt x="152" y="35"/>
                    <a:pt x="118" y="1"/>
                    <a:pt x="76"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 name="Google Shape;101;p4"/>
            <p:cNvSpPr/>
            <p:nvPr/>
          </p:nvSpPr>
          <p:spPr>
            <a:xfrm>
              <a:off x="7622447" y="774299"/>
              <a:ext cx="6553" cy="6522"/>
            </a:xfrm>
            <a:custGeom>
              <a:rect b="b" l="l" r="r" t="t"/>
              <a:pathLst>
                <a:path extrusionOk="0" h="209" w="210">
                  <a:moveTo>
                    <a:pt x="104" y="1"/>
                  </a:moveTo>
                  <a:cubicBezTo>
                    <a:pt x="48" y="1"/>
                    <a:pt x="1" y="47"/>
                    <a:pt x="1" y="104"/>
                  </a:cubicBezTo>
                  <a:cubicBezTo>
                    <a:pt x="1" y="162"/>
                    <a:pt x="48" y="208"/>
                    <a:pt x="104" y="208"/>
                  </a:cubicBezTo>
                  <a:cubicBezTo>
                    <a:pt x="162" y="208"/>
                    <a:pt x="210" y="162"/>
                    <a:pt x="210" y="104"/>
                  </a:cubicBezTo>
                  <a:cubicBezTo>
                    <a:pt x="210" y="47"/>
                    <a:pt x="162" y="1"/>
                    <a:pt x="104"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 name="Google Shape;102;p4"/>
            <p:cNvSpPr/>
            <p:nvPr/>
          </p:nvSpPr>
          <p:spPr>
            <a:xfrm>
              <a:off x="7629593" y="477870"/>
              <a:ext cx="30394" cy="30362"/>
            </a:xfrm>
            <a:custGeom>
              <a:rect b="b" l="l" r="r" t="t"/>
              <a:pathLst>
                <a:path extrusionOk="0" h="973" w="974">
                  <a:moveTo>
                    <a:pt x="487" y="0"/>
                  </a:moveTo>
                  <a:cubicBezTo>
                    <a:pt x="218" y="0"/>
                    <a:pt x="1" y="217"/>
                    <a:pt x="1" y="486"/>
                  </a:cubicBezTo>
                  <a:cubicBezTo>
                    <a:pt x="1" y="755"/>
                    <a:pt x="218" y="973"/>
                    <a:pt x="487" y="973"/>
                  </a:cubicBezTo>
                  <a:cubicBezTo>
                    <a:pt x="756" y="973"/>
                    <a:pt x="973" y="755"/>
                    <a:pt x="973" y="486"/>
                  </a:cubicBezTo>
                  <a:cubicBezTo>
                    <a:pt x="973" y="217"/>
                    <a:pt x="756" y="0"/>
                    <a:pt x="487"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 name="Google Shape;103;p4"/>
            <p:cNvSpPr/>
            <p:nvPr/>
          </p:nvSpPr>
          <p:spPr>
            <a:xfrm>
              <a:off x="7642169" y="567897"/>
              <a:ext cx="13761" cy="13793"/>
            </a:xfrm>
            <a:custGeom>
              <a:rect b="b" l="l" r="r" t="t"/>
              <a:pathLst>
                <a:path extrusionOk="0" h="442" w="441">
                  <a:moveTo>
                    <a:pt x="221" y="1"/>
                  </a:moveTo>
                  <a:cubicBezTo>
                    <a:pt x="100" y="1"/>
                    <a:pt x="0" y="98"/>
                    <a:pt x="0" y="220"/>
                  </a:cubicBezTo>
                  <a:cubicBezTo>
                    <a:pt x="0" y="341"/>
                    <a:pt x="100" y="441"/>
                    <a:pt x="221" y="441"/>
                  </a:cubicBezTo>
                  <a:cubicBezTo>
                    <a:pt x="343" y="441"/>
                    <a:pt x="441" y="341"/>
                    <a:pt x="441" y="220"/>
                  </a:cubicBezTo>
                  <a:cubicBezTo>
                    <a:pt x="441" y="98"/>
                    <a:pt x="343" y="1"/>
                    <a:pt x="221"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 name="Google Shape;104;p4"/>
            <p:cNvSpPr/>
            <p:nvPr/>
          </p:nvSpPr>
          <p:spPr>
            <a:xfrm>
              <a:off x="7629344" y="614486"/>
              <a:ext cx="12295" cy="12326"/>
            </a:xfrm>
            <a:custGeom>
              <a:rect b="b" l="l" r="r" t="t"/>
              <a:pathLst>
                <a:path extrusionOk="0" h="395" w="394">
                  <a:moveTo>
                    <a:pt x="198" y="0"/>
                  </a:moveTo>
                  <a:cubicBezTo>
                    <a:pt x="88" y="0"/>
                    <a:pt x="1" y="88"/>
                    <a:pt x="1" y="198"/>
                  </a:cubicBezTo>
                  <a:cubicBezTo>
                    <a:pt x="1" y="305"/>
                    <a:pt x="88" y="395"/>
                    <a:pt x="198" y="395"/>
                  </a:cubicBezTo>
                  <a:cubicBezTo>
                    <a:pt x="306" y="395"/>
                    <a:pt x="393" y="305"/>
                    <a:pt x="393" y="198"/>
                  </a:cubicBezTo>
                  <a:cubicBezTo>
                    <a:pt x="393" y="88"/>
                    <a:pt x="306" y="0"/>
                    <a:pt x="198"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4"/>
            <p:cNvSpPr/>
            <p:nvPr/>
          </p:nvSpPr>
          <p:spPr>
            <a:xfrm>
              <a:off x="7618235" y="532385"/>
              <a:ext cx="18785" cy="18879"/>
            </a:xfrm>
            <a:custGeom>
              <a:rect b="b" l="l" r="r" t="t"/>
              <a:pathLst>
                <a:path extrusionOk="0" h="605" w="602">
                  <a:moveTo>
                    <a:pt x="301" y="1"/>
                  </a:moveTo>
                  <a:cubicBezTo>
                    <a:pt x="136" y="1"/>
                    <a:pt x="0" y="136"/>
                    <a:pt x="0" y="302"/>
                  </a:cubicBezTo>
                  <a:cubicBezTo>
                    <a:pt x="0" y="469"/>
                    <a:pt x="136" y="605"/>
                    <a:pt x="301" y="605"/>
                  </a:cubicBezTo>
                  <a:cubicBezTo>
                    <a:pt x="468" y="605"/>
                    <a:pt x="602" y="469"/>
                    <a:pt x="602" y="302"/>
                  </a:cubicBezTo>
                  <a:cubicBezTo>
                    <a:pt x="602" y="136"/>
                    <a:pt x="468" y="1"/>
                    <a:pt x="301"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 name="Google Shape;106;p4"/>
            <p:cNvSpPr/>
            <p:nvPr/>
          </p:nvSpPr>
          <p:spPr>
            <a:xfrm>
              <a:off x="7591742" y="559702"/>
              <a:ext cx="3682" cy="3651"/>
            </a:xfrm>
            <a:custGeom>
              <a:rect b="b" l="l" r="r" t="t"/>
              <a:pathLst>
                <a:path extrusionOk="0" h="117" w="118">
                  <a:moveTo>
                    <a:pt x="60" y="1"/>
                  </a:moveTo>
                  <a:cubicBezTo>
                    <a:pt x="26" y="1"/>
                    <a:pt x="0" y="27"/>
                    <a:pt x="0" y="58"/>
                  </a:cubicBezTo>
                  <a:cubicBezTo>
                    <a:pt x="0" y="90"/>
                    <a:pt x="26" y="116"/>
                    <a:pt x="60" y="116"/>
                  </a:cubicBezTo>
                  <a:cubicBezTo>
                    <a:pt x="92" y="116"/>
                    <a:pt x="118" y="90"/>
                    <a:pt x="118" y="58"/>
                  </a:cubicBezTo>
                  <a:cubicBezTo>
                    <a:pt x="118" y="27"/>
                    <a:pt x="92" y="1"/>
                    <a:pt x="60"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 name="Google Shape;107;p4"/>
            <p:cNvSpPr/>
            <p:nvPr/>
          </p:nvSpPr>
          <p:spPr>
            <a:xfrm>
              <a:off x="7652248" y="537565"/>
              <a:ext cx="3620" cy="3620"/>
            </a:xfrm>
            <a:custGeom>
              <a:rect b="b" l="l" r="r" t="t"/>
              <a:pathLst>
                <a:path extrusionOk="0" h="116" w="116">
                  <a:moveTo>
                    <a:pt x="58" y="0"/>
                  </a:moveTo>
                  <a:cubicBezTo>
                    <a:pt x="26" y="0"/>
                    <a:pt x="0" y="26"/>
                    <a:pt x="0" y="58"/>
                  </a:cubicBezTo>
                  <a:cubicBezTo>
                    <a:pt x="0" y="90"/>
                    <a:pt x="26" y="116"/>
                    <a:pt x="58" y="116"/>
                  </a:cubicBezTo>
                  <a:cubicBezTo>
                    <a:pt x="90" y="116"/>
                    <a:pt x="116" y="90"/>
                    <a:pt x="116" y="58"/>
                  </a:cubicBezTo>
                  <a:cubicBezTo>
                    <a:pt x="116" y="26"/>
                    <a:pt x="90" y="0"/>
                    <a:pt x="58"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 name="Google Shape;108;p4"/>
            <p:cNvSpPr/>
            <p:nvPr/>
          </p:nvSpPr>
          <p:spPr>
            <a:xfrm>
              <a:off x="7633151" y="581408"/>
              <a:ext cx="5804" cy="5804"/>
            </a:xfrm>
            <a:custGeom>
              <a:rect b="b" l="l" r="r" t="t"/>
              <a:pathLst>
                <a:path extrusionOk="0" h="186" w="186">
                  <a:moveTo>
                    <a:pt x="92" y="0"/>
                  </a:moveTo>
                  <a:cubicBezTo>
                    <a:pt x="42" y="0"/>
                    <a:pt x="0" y="42"/>
                    <a:pt x="0" y="94"/>
                  </a:cubicBezTo>
                  <a:cubicBezTo>
                    <a:pt x="0" y="144"/>
                    <a:pt x="42" y="185"/>
                    <a:pt x="92" y="185"/>
                  </a:cubicBezTo>
                  <a:cubicBezTo>
                    <a:pt x="144" y="185"/>
                    <a:pt x="186" y="144"/>
                    <a:pt x="186" y="94"/>
                  </a:cubicBezTo>
                  <a:cubicBezTo>
                    <a:pt x="186" y="42"/>
                    <a:pt x="144" y="0"/>
                    <a:pt x="92"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 name="Google Shape;109;p4"/>
            <p:cNvSpPr/>
            <p:nvPr/>
          </p:nvSpPr>
          <p:spPr>
            <a:xfrm>
              <a:off x="7610059" y="594140"/>
              <a:ext cx="8020" cy="7988"/>
            </a:xfrm>
            <a:custGeom>
              <a:rect b="b" l="l" r="r" t="t"/>
              <a:pathLst>
                <a:path extrusionOk="0" h="256" w="257">
                  <a:moveTo>
                    <a:pt x="129" y="1"/>
                  </a:moveTo>
                  <a:cubicBezTo>
                    <a:pt x="59" y="1"/>
                    <a:pt x="1" y="58"/>
                    <a:pt x="1" y="128"/>
                  </a:cubicBezTo>
                  <a:cubicBezTo>
                    <a:pt x="1" y="198"/>
                    <a:pt x="59" y="256"/>
                    <a:pt x="129" y="256"/>
                  </a:cubicBezTo>
                  <a:cubicBezTo>
                    <a:pt x="198" y="256"/>
                    <a:pt x="256" y="198"/>
                    <a:pt x="256" y="128"/>
                  </a:cubicBezTo>
                  <a:cubicBezTo>
                    <a:pt x="256" y="58"/>
                    <a:pt x="198" y="1"/>
                    <a:pt x="129"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 name="Google Shape;110;p4"/>
            <p:cNvSpPr/>
            <p:nvPr/>
          </p:nvSpPr>
          <p:spPr>
            <a:xfrm>
              <a:off x="7663232" y="515035"/>
              <a:ext cx="7988" cy="7988"/>
            </a:xfrm>
            <a:custGeom>
              <a:rect b="b" l="l" r="r" t="t"/>
              <a:pathLst>
                <a:path extrusionOk="0" h="256" w="256">
                  <a:moveTo>
                    <a:pt x="128" y="1"/>
                  </a:moveTo>
                  <a:cubicBezTo>
                    <a:pt x="59" y="1"/>
                    <a:pt x="1" y="57"/>
                    <a:pt x="1" y="128"/>
                  </a:cubicBezTo>
                  <a:cubicBezTo>
                    <a:pt x="1" y="198"/>
                    <a:pt x="59" y="256"/>
                    <a:pt x="128" y="256"/>
                  </a:cubicBezTo>
                  <a:cubicBezTo>
                    <a:pt x="198" y="256"/>
                    <a:pt x="256" y="198"/>
                    <a:pt x="256" y="128"/>
                  </a:cubicBezTo>
                  <a:cubicBezTo>
                    <a:pt x="256" y="57"/>
                    <a:pt x="198" y="1"/>
                    <a:pt x="128"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 name="Google Shape;111;p4"/>
            <p:cNvSpPr/>
            <p:nvPr/>
          </p:nvSpPr>
          <p:spPr>
            <a:xfrm>
              <a:off x="7531766" y="558067"/>
              <a:ext cx="33951" cy="33920"/>
            </a:xfrm>
            <a:custGeom>
              <a:rect b="b" l="l" r="r" t="t"/>
              <a:pathLst>
                <a:path extrusionOk="0" h="1087" w="1088">
                  <a:moveTo>
                    <a:pt x="543" y="1"/>
                  </a:moveTo>
                  <a:cubicBezTo>
                    <a:pt x="244" y="1"/>
                    <a:pt x="1" y="244"/>
                    <a:pt x="1" y="545"/>
                  </a:cubicBezTo>
                  <a:cubicBezTo>
                    <a:pt x="1" y="844"/>
                    <a:pt x="244" y="1087"/>
                    <a:pt x="543" y="1087"/>
                  </a:cubicBezTo>
                  <a:cubicBezTo>
                    <a:pt x="844" y="1087"/>
                    <a:pt x="1087" y="844"/>
                    <a:pt x="1087" y="545"/>
                  </a:cubicBezTo>
                  <a:cubicBezTo>
                    <a:pt x="1087" y="244"/>
                    <a:pt x="844" y="1"/>
                    <a:pt x="543"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p4"/>
            <p:cNvSpPr/>
            <p:nvPr/>
          </p:nvSpPr>
          <p:spPr>
            <a:xfrm>
              <a:off x="7625693" y="637121"/>
              <a:ext cx="13761" cy="13793"/>
            </a:xfrm>
            <a:custGeom>
              <a:rect b="b" l="l" r="r" t="t"/>
              <a:pathLst>
                <a:path extrusionOk="0" h="442" w="441">
                  <a:moveTo>
                    <a:pt x="221" y="1"/>
                  </a:moveTo>
                  <a:cubicBezTo>
                    <a:pt x="98" y="1"/>
                    <a:pt x="0" y="98"/>
                    <a:pt x="0" y="220"/>
                  </a:cubicBezTo>
                  <a:cubicBezTo>
                    <a:pt x="0" y="341"/>
                    <a:pt x="98" y="441"/>
                    <a:pt x="221" y="441"/>
                  </a:cubicBezTo>
                  <a:cubicBezTo>
                    <a:pt x="343" y="441"/>
                    <a:pt x="441" y="341"/>
                    <a:pt x="441" y="220"/>
                  </a:cubicBezTo>
                  <a:cubicBezTo>
                    <a:pt x="441" y="98"/>
                    <a:pt x="343" y="1"/>
                    <a:pt x="221"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 name="Google Shape;113;p4"/>
            <p:cNvSpPr/>
            <p:nvPr/>
          </p:nvSpPr>
          <p:spPr>
            <a:xfrm>
              <a:off x="7646194" y="860612"/>
              <a:ext cx="12295" cy="12357"/>
            </a:xfrm>
            <a:custGeom>
              <a:rect b="b" l="l" r="r" t="t"/>
              <a:pathLst>
                <a:path extrusionOk="0" h="396" w="394">
                  <a:moveTo>
                    <a:pt x="196" y="1"/>
                  </a:moveTo>
                  <a:cubicBezTo>
                    <a:pt x="88" y="1"/>
                    <a:pt x="1" y="91"/>
                    <a:pt x="1" y="198"/>
                  </a:cubicBezTo>
                  <a:cubicBezTo>
                    <a:pt x="1" y="308"/>
                    <a:pt x="88" y="395"/>
                    <a:pt x="196" y="395"/>
                  </a:cubicBezTo>
                  <a:cubicBezTo>
                    <a:pt x="306" y="395"/>
                    <a:pt x="393" y="308"/>
                    <a:pt x="393" y="198"/>
                  </a:cubicBezTo>
                  <a:cubicBezTo>
                    <a:pt x="393" y="91"/>
                    <a:pt x="306" y="1"/>
                    <a:pt x="196"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 name="Google Shape;114;p4"/>
            <p:cNvSpPr/>
            <p:nvPr/>
          </p:nvSpPr>
          <p:spPr>
            <a:xfrm>
              <a:off x="7577481" y="641603"/>
              <a:ext cx="18817" cy="18879"/>
            </a:xfrm>
            <a:custGeom>
              <a:rect b="b" l="l" r="r" t="t"/>
              <a:pathLst>
                <a:path extrusionOk="0" h="605" w="603">
                  <a:moveTo>
                    <a:pt x="302" y="0"/>
                  </a:moveTo>
                  <a:cubicBezTo>
                    <a:pt x="136" y="0"/>
                    <a:pt x="1" y="136"/>
                    <a:pt x="1" y="303"/>
                  </a:cubicBezTo>
                  <a:cubicBezTo>
                    <a:pt x="1" y="469"/>
                    <a:pt x="136" y="604"/>
                    <a:pt x="302" y="604"/>
                  </a:cubicBezTo>
                  <a:cubicBezTo>
                    <a:pt x="469" y="604"/>
                    <a:pt x="603" y="469"/>
                    <a:pt x="603" y="303"/>
                  </a:cubicBezTo>
                  <a:cubicBezTo>
                    <a:pt x="603" y="136"/>
                    <a:pt x="469" y="0"/>
                    <a:pt x="302"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 name="Google Shape;115;p4"/>
            <p:cNvSpPr/>
            <p:nvPr/>
          </p:nvSpPr>
          <p:spPr>
            <a:xfrm>
              <a:off x="7668163" y="845071"/>
              <a:ext cx="3620" cy="3713"/>
            </a:xfrm>
            <a:custGeom>
              <a:rect b="b" l="l" r="r" t="t"/>
              <a:pathLst>
                <a:path extrusionOk="0" h="119" w="116">
                  <a:moveTo>
                    <a:pt x="58" y="1"/>
                  </a:moveTo>
                  <a:cubicBezTo>
                    <a:pt x="26" y="1"/>
                    <a:pt x="0" y="27"/>
                    <a:pt x="0" y="58"/>
                  </a:cubicBezTo>
                  <a:cubicBezTo>
                    <a:pt x="0" y="92"/>
                    <a:pt x="26" y="118"/>
                    <a:pt x="58" y="118"/>
                  </a:cubicBezTo>
                  <a:cubicBezTo>
                    <a:pt x="90" y="118"/>
                    <a:pt x="116" y="92"/>
                    <a:pt x="116" y="58"/>
                  </a:cubicBezTo>
                  <a:cubicBezTo>
                    <a:pt x="116" y="27"/>
                    <a:pt x="90" y="1"/>
                    <a:pt x="58"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 name="Google Shape;116;p4"/>
            <p:cNvSpPr/>
            <p:nvPr/>
          </p:nvSpPr>
          <p:spPr>
            <a:xfrm>
              <a:off x="7626566" y="599145"/>
              <a:ext cx="3620" cy="3620"/>
            </a:xfrm>
            <a:custGeom>
              <a:rect b="b" l="l" r="r" t="t"/>
              <a:pathLst>
                <a:path extrusionOk="0" h="116" w="116">
                  <a:moveTo>
                    <a:pt x="58" y="0"/>
                  </a:moveTo>
                  <a:cubicBezTo>
                    <a:pt x="26" y="0"/>
                    <a:pt x="0" y="26"/>
                    <a:pt x="0" y="58"/>
                  </a:cubicBezTo>
                  <a:cubicBezTo>
                    <a:pt x="0" y="90"/>
                    <a:pt x="26" y="116"/>
                    <a:pt x="58" y="116"/>
                  </a:cubicBezTo>
                  <a:cubicBezTo>
                    <a:pt x="90" y="116"/>
                    <a:pt x="116" y="90"/>
                    <a:pt x="116" y="58"/>
                  </a:cubicBezTo>
                  <a:cubicBezTo>
                    <a:pt x="116" y="26"/>
                    <a:pt x="90" y="0"/>
                    <a:pt x="58"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 name="Google Shape;117;p4"/>
            <p:cNvSpPr/>
            <p:nvPr/>
          </p:nvSpPr>
          <p:spPr>
            <a:xfrm>
              <a:off x="7622807" y="872984"/>
              <a:ext cx="5835" cy="5804"/>
            </a:xfrm>
            <a:custGeom>
              <a:rect b="b" l="l" r="r" t="t"/>
              <a:pathLst>
                <a:path extrusionOk="0" h="186" w="187">
                  <a:moveTo>
                    <a:pt x="94" y="0"/>
                  </a:moveTo>
                  <a:cubicBezTo>
                    <a:pt x="43" y="0"/>
                    <a:pt x="1" y="42"/>
                    <a:pt x="1" y="94"/>
                  </a:cubicBezTo>
                  <a:cubicBezTo>
                    <a:pt x="1" y="146"/>
                    <a:pt x="43" y="186"/>
                    <a:pt x="94" y="186"/>
                  </a:cubicBezTo>
                  <a:cubicBezTo>
                    <a:pt x="144" y="186"/>
                    <a:pt x="186" y="146"/>
                    <a:pt x="186" y="94"/>
                  </a:cubicBezTo>
                  <a:cubicBezTo>
                    <a:pt x="186" y="42"/>
                    <a:pt x="144" y="0"/>
                    <a:pt x="94"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p4"/>
            <p:cNvSpPr/>
            <p:nvPr/>
          </p:nvSpPr>
          <p:spPr>
            <a:xfrm>
              <a:off x="7628095" y="824757"/>
              <a:ext cx="7988" cy="7988"/>
            </a:xfrm>
            <a:custGeom>
              <a:rect b="b" l="l" r="r" t="t"/>
              <a:pathLst>
                <a:path extrusionOk="0" h="256" w="256">
                  <a:moveTo>
                    <a:pt x="128" y="0"/>
                  </a:moveTo>
                  <a:cubicBezTo>
                    <a:pt x="57" y="0"/>
                    <a:pt x="1" y="58"/>
                    <a:pt x="1" y="128"/>
                  </a:cubicBezTo>
                  <a:cubicBezTo>
                    <a:pt x="1" y="199"/>
                    <a:pt x="57" y="255"/>
                    <a:pt x="128" y="255"/>
                  </a:cubicBezTo>
                  <a:cubicBezTo>
                    <a:pt x="198" y="255"/>
                    <a:pt x="256" y="199"/>
                    <a:pt x="256" y="128"/>
                  </a:cubicBezTo>
                  <a:cubicBezTo>
                    <a:pt x="256" y="58"/>
                    <a:pt x="198" y="0"/>
                    <a:pt x="128"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 name="Google Shape;119;p4"/>
            <p:cNvSpPr/>
            <p:nvPr/>
          </p:nvSpPr>
          <p:spPr>
            <a:xfrm>
              <a:off x="7592959" y="635998"/>
              <a:ext cx="8020" cy="7988"/>
            </a:xfrm>
            <a:custGeom>
              <a:rect b="b" l="l" r="r" t="t"/>
              <a:pathLst>
                <a:path extrusionOk="0" h="256" w="257">
                  <a:moveTo>
                    <a:pt x="128" y="1"/>
                  </a:moveTo>
                  <a:cubicBezTo>
                    <a:pt x="59" y="1"/>
                    <a:pt x="1" y="59"/>
                    <a:pt x="1" y="128"/>
                  </a:cubicBezTo>
                  <a:cubicBezTo>
                    <a:pt x="1" y="200"/>
                    <a:pt x="59" y="256"/>
                    <a:pt x="128" y="256"/>
                  </a:cubicBezTo>
                  <a:cubicBezTo>
                    <a:pt x="200" y="256"/>
                    <a:pt x="256" y="200"/>
                    <a:pt x="256" y="128"/>
                  </a:cubicBezTo>
                  <a:cubicBezTo>
                    <a:pt x="256" y="59"/>
                    <a:pt x="200" y="1"/>
                    <a:pt x="128"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0" name="Google Shape;120;p4"/>
          <p:cNvGrpSpPr/>
          <p:nvPr/>
        </p:nvGrpSpPr>
        <p:grpSpPr>
          <a:xfrm rot="10800000">
            <a:off x="8248533" y="2081687"/>
            <a:ext cx="779355" cy="1741067"/>
            <a:chOff x="7531766" y="477870"/>
            <a:chExt cx="179459" cy="400918"/>
          </a:xfrm>
        </p:grpSpPr>
        <p:sp>
          <p:nvSpPr>
            <p:cNvPr id="121" name="Google Shape;121;p4"/>
            <p:cNvSpPr/>
            <p:nvPr/>
          </p:nvSpPr>
          <p:spPr>
            <a:xfrm>
              <a:off x="7661204" y="774673"/>
              <a:ext cx="21906" cy="21937"/>
            </a:xfrm>
            <a:custGeom>
              <a:rect b="b" l="l" r="r" t="t"/>
              <a:pathLst>
                <a:path extrusionOk="0" h="703" w="702">
                  <a:moveTo>
                    <a:pt x="351" y="1"/>
                  </a:moveTo>
                  <a:cubicBezTo>
                    <a:pt x="158" y="1"/>
                    <a:pt x="0" y="158"/>
                    <a:pt x="0" y="352"/>
                  </a:cubicBezTo>
                  <a:cubicBezTo>
                    <a:pt x="0" y="545"/>
                    <a:pt x="158" y="702"/>
                    <a:pt x="351" y="702"/>
                  </a:cubicBezTo>
                  <a:cubicBezTo>
                    <a:pt x="546" y="702"/>
                    <a:pt x="702" y="545"/>
                    <a:pt x="702" y="352"/>
                  </a:cubicBezTo>
                  <a:cubicBezTo>
                    <a:pt x="702" y="158"/>
                    <a:pt x="546" y="1"/>
                    <a:pt x="351"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 name="Google Shape;122;p4"/>
            <p:cNvSpPr/>
            <p:nvPr/>
          </p:nvSpPr>
          <p:spPr>
            <a:xfrm>
              <a:off x="7658645" y="713730"/>
              <a:ext cx="16570" cy="16632"/>
            </a:xfrm>
            <a:custGeom>
              <a:rect b="b" l="l" r="r" t="t"/>
              <a:pathLst>
                <a:path extrusionOk="0" h="533" w="531">
                  <a:moveTo>
                    <a:pt x="265" y="1"/>
                  </a:moveTo>
                  <a:cubicBezTo>
                    <a:pt x="120" y="1"/>
                    <a:pt x="0" y="120"/>
                    <a:pt x="0" y="266"/>
                  </a:cubicBezTo>
                  <a:cubicBezTo>
                    <a:pt x="0" y="413"/>
                    <a:pt x="120" y="533"/>
                    <a:pt x="265" y="533"/>
                  </a:cubicBezTo>
                  <a:cubicBezTo>
                    <a:pt x="413" y="533"/>
                    <a:pt x="530" y="413"/>
                    <a:pt x="530" y="266"/>
                  </a:cubicBezTo>
                  <a:cubicBezTo>
                    <a:pt x="530" y="120"/>
                    <a:pt x="413" y="1"/>
                    <a:pt x="265"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 name="Google Shape;123;p4"/>
            <p:cNvSpPr/>
            <p:nvPr/>
          </p:nvSpPr>
          <p:spPr>
            <a:xfrm>
              <a:off x="7686386" y="742282"/>
              <a:ext cx="24839" cy="24902"/>
            </a:xfrm>
            <a:custGeom>
              <a:rect b="b" l="l" r="r" t="t"/>
              <a:pathLst>
                <a:path extrusionOk="0" h="798" w="796">
                  <a:moveTo>
                    <a:pt x="397" y="1"/>
                  </a:moveTo>
                  <a:cubicBezTo>
                    <a:pt x="178" y="1"/>
                    <a:pt x="0" y="180"/>
                    <a:pt x="0" y="399"/>
                  </a:cubicBezTo>
                  <a:cubicBezTo>
                    <a:pt x="0" y="618"/>
                    <a:pt x="178" y="798"/>
                    <a:pt x="397" y="798"/>
                  </a:cubicBezTo>
                  <a:cubicBezTo>
                    <a:pt x="618" y="798"/>
                    <a:pt x="795" y="618"/>
                    <a:pt x="795" y="399"/>
                  </a:cubicBezTo>
                  <a:cubicBezTo>
                    <a:pt x="795" y="180"/>
                    <a:pt x="618" y="1"/>
                    <a:pt x="397"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 name="Google Shape;124;p4"/>
            <p:cNvSpPr/>
            <p:nvPr/>
          </p:nvSpPr>
          <p:spPr>
            <a:xfrm>
              <a:off x="7658083" y="750364"/>
              <a:ext cx="10048" cy="10048"/>
            </a:xfrm>
            <a:custGeom>
              <a:rect b="b" l="l" r="r" t="t"/>
              <a:pathLst>
                <a:path extrusionOk="0" h="322" w="322">
                  <a:moveTo>
                    <a:pt x="160" y="1"/>
                  </a:moveTo>
                  <a:cubicBezTo>
                    <a:pt x="72" y="1"/>
                    <a:pt x="0" y="72"/>
                    <a:pt x="0" y="162"/>
                  </a:cubicBezTo>
                  <a:cubicBezTo>
                    <a:pt x="0" y="250"/>
                    <a:pt x="72" y="321"/>
                    <a:pt x="160" y="321"/>
                  </a:cubicBezTo>
                  <a:cubicBezTo>
                    <a:pt x="250" y="321"/>
                    <a:pt x="321" y="250"/>
                    <a:pt x="321" y="162"/>
                  </a:cubicBezTo>
                  <a:cubicBezTo>
                    <a:pt x="321" y="72"/>
                    <a:pt x="250" y="1"/>
                    <a:pt x="160"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 name="Google Shape;125;p4"/>
            <p:cNvSpPr/>
            <p:nvPr/>
          </p:nvSpPr>
          <p:spPr>
            <a:xfrm>
              <a:off x="7644634" y="679404"/>
              <a:ext cx="10110" cy="10110"/>
            </a:xfrm>
            <a:custGeom>
              <a:rect b="b" l="l" r="r" t="t"/>
              <a:pathLst>
                <a:path extrusionOk="0" h="324" w="324">
                  <a:moveTo>
                    <a:pt x="162" y="1"/>
                  </a:moveTo>
                  <a:cubicBezTo>
                    <a:pt x="75" y="1"/>
                    <a:pt x="1" y="73"/>
                    <a:pt x="1" y="162"/>
                  </a:cubicBezTo>
                  <a:cubicBezTo>
                    <a:pt x="1" y="252"/>
                    <a:pt x="75" y="324"/>
                    <a:pt x="162" y="324"/>
                  </a:cubicBezTo>
                  <a:cubicBezTo>
                    <a:pt x="252" y="324"/>
                    <a:pt x="324" y="252"/>
                    <a:pt x="324" y="162"/>
                  </a:cubicBezTo>
                  <a:cubicBezTo>
                    <a:pt x="324" y="73"/>
                    <a:pt x="252" y="1"/>
                    <a:pt x="162"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 name="Google Shape;126;p4"/>
            <p:cNvSpPr/>
            <p:nvPr/>
          </p:nvSpPr>
          <p:spPr>
            <a:xfrm>
              <a:off x="7629531" y="715664"/>
              <a:ext cx="6553" cy="6491"/>
            </a:xfrm>
            <a:custGeom>
              <a:rect b="b" l="l" r="r" t="t"/>
              <a:pathLst>
                <a:path extrusionOk="0" h="208" w="210">
                  <a:moveTo>
                    <a:pt x="104" y="1"/>
                  </a:moveTo>
                  <a:cubicBezTo>
                    <a:pt x="49" y="1"/>
                    <a:pt x="1" y="46"/>
                    <a:pt x="1" y="104"/>
                  </a:cubicBezTo>
                  <a:cubicBezTo>
                    <a:pt x="1" y="162"/>
                    <a:pt x="49" y="208"/>
                    <a:pt x="104" y="208"/>
                  </a:cubicBezTo>
                  <a:cubicBezTo>
                    <a:pt x="162" y="208"/>
                    <a:pt x="210" y="162"/>
                    <a:pt x="210" y="104"/>
                  </a:cubicBezTo>
                  <a:cubicBezTo>
                    <a:pt x="210" y="46"/>
                    <a:pt x="162" y="1"/>
                    <a:pt x="104"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 name="Google Shape;127;p4"/>
            <p:cNvSpPr/>
            <p:nvPr/>
          </p:nvSpPr>
          <p:spPr>
            <a:xfrm>
              <a:off x="7655337" y="768650"/>
              <a:ext cx="3027" cy="3027"/>
            </a:xfrm>
            <a:custGeom>
              <a:rect b="b" l="l" r="r" t="t"/>
              <a:pathLst>
                <a:path extrusionOk="0" h="97" w="97">
                  <a:moveTo>
                    <a:pt x="49" y="1"/>
                  </a:moveTo>
                  <a:cubicBezTo>
                    <a:pt x="23" y="1"/>
                    <a:pt x="1" y="22"/>
                    <a:pt x="1" y="48"/>
                  </a:cubicBezTo>
                  <a:cubicBezTo>
                    <a:pt x="1" y="74"/>
                    <a:pt x="23" y="96"/>
                    <a:pt x="49" y="96"/>
                  </a:cubicBezTo>
                  <a:cubicBezTo>
                    <a:pt x="74" y="96"/>
                    <a:pt x="96" y="74"/>
                    <a:pt x="96" y="48"/>
                  </a:cubicBezTo>
                  <a:cubicBezTo>
                    <a:pt x="96" y="22"/>
                    <a:pt x="74" y="1"/>
                    <a:pt x="49"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 name="Google Shape;128;p4"/>
            <p:cNvSpPr/>
            <p:nvPr/>
          </p:nvSpPr>
          <p:spPr>
            <a:xfrm>
              <a:off x="7607407" y="810122"/>
              <a:ext cx="4743" cy="4774"/>
            </a:xfrm>
            <a:custGeom>
              <a:rect b="b" l="l" r="r" t="t"/>
              <a:pathLst>
                <a:path extrusionOk="0" h="153" w="152">
                  <a:moveTo>
                    <a:pt x="76" y="1"/>
                  </a:moveTo>
                  <a:cubicBezTo>
                    <a:pt x="34" y="1"/>
                    <a:pt x="0" y="35"/>
                    <a:pt x="0" y="76"/>
                  </a:cubicBezTo>
                  <a:cubicBezTo>
                    <a:pt x="0" y="118"/>
                    <a:pt x="34" y="152"/>
                    <a:pt x="76" y="152"/>
                  </a:cubicBezTo>
                  <a:cubicBezTo>
                    <a:pt x="118" y="152"/>
                    <a:pt x="152" y="118"/>
                    <a:pt x="152" y="76"/>
                  </a:cubicBezTo>
                  <a:cubicBezTo>
                    <a:pt x="152" y="35"/>
                    <a:pt x="118" y="1"/>
                    <a:pt x="76"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 name="Google Shape;129;p4"/>
            <p:cNvSpPr/>
            <p:nvPr/>
          </p:nvSpPr>
          <p:spPr>
            <a:xfrm>
              <a:off x="7622447" y="774299"/>
              <a:ext cx="6553" cy="6522"/>
            </a:xfrm>
            <a:custGeom>
              <a:rect b="b" l="l" r="r" t="t"/>
              <a:pathLst>
                <a:path extrusionOk="0" h="209" w="210">
                  <a:moveTo>
                    <a:pt x="104" y="1"/>
                  </a:moveTo>
                  <a:cubicBezTo>
                    <a:pt x="48" y="1"/>
                    <a:pt x="1" y="47"/>
                    <a:pt x="1" y="104"/>
                  </a:cubicBezTo>
                  <a:cubicBezTo>
                    <a:pt x="1" y="162"/>
                    <a:pt x="48" y="208"/>
                    <a:pt x="104" y="208"/>
                  </a:cubicBezTo>
                  <a:cubicBezTo>
                    <a:pt x="162" y="208"/>
                    <a:pt x="210" y="162"/>
                    <a:pt x="210" y="104"/>
                  </a:cubicBezTo>
                  <a:cubicBezTo>
                    <a:pt x="210" y="47"/>
                    <a:pt x="162" y="1"/>
                    <a:pt x="104"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 name="Google Shape;130;p4"/>
            <p:cNvSpPr/>
            <p:nvPr/>
          </p:nvSpPr>
          <p:spPr>
            <a:xfrm>
              <a:off x="7629593" y="477870"/>
              <a:ext cx="30394" cy="30362"/>
            </a:xfrm>
            <a:custGeom>
              <a:rect b="b" l="l" r="r" t="t"/>
              <a:pathLst>
                <a:path extrusionOk="0" h="973" w="974">
                  <a:moveTo>
                    <a:pt x="487" y="0"/>
                  </a:moveTo>
                  <a:cubicBezTo>
                    <a:pt x="218" y="0"/>
                    <a:pt x="1" y="217"/>
                    <a:pt x="1" y="486"/>
                  </a:cubicBezTo>
                  <a:cubicBezTo>
                    <a:pt x="1" y="755"/>
                    <a:pt x="218" y="973"/>
                    <a:pt x="487" y="973"/>
                  </a:cubicBezTo>
                  <a:cubicBezTo>
                    <a:pt x="756" y="973"/>
                    <a:pt x="973" y="755"/>
                    <a:pt x="973" y="486"/>
                  </a:cubicBezTo>
                  <a:cubicBezTo>
                    <a:pt x="973" y="217"/>
                    <a:pt x="756" y="0"/>
                    <a:pt x="487"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 name="Google Shape;131;p4"/>
            <p:cNvSpPr/>
            <p:nvPr/>
          </p:nvSpPr>
          <p:spPr>
            <a:xfrm>
              <a:off x="7642169" y="567897"/>
              <a:ext cx="13761" cy="13793"/>
            </a:xfrm>
            <a:custGeom>
              <a:rect b="b" l="l" r="r" t="t"/>
              <a:pathLst>
                <a:path extrusionOk="0" h="442" w="441">
                  <a:moveTo>
                    <a:pt x="221" y="1"/>
                  </a:moveTo>
                  <a:cubicBezTo>
                    <a:pt x="100" y="1"/>
                    <a:pt x="0" y="98"/>
                    <a:pt x="0" y="220"/>
                  </a:cubicBezTo>
                  <a:cubicBezTo>
                    <a:pt x="0" y="341"/>
                    <a:pt x="100" y="441"/>
                    <a:pt x="221" y="441"/>
                  </a:cubicBezTo>
                  <a:cubicBezTo>
                    <a:pt x="343" y="441"/>
                    <a:pt x="441" y="341"/>
                    <a:pt x="441" y="220"/>
                  </a:cubicBezTo>
                  <a:cubicBezTo>
                    <a:pt x="441" y="98"/>
                    <a:pt x="343" y="1"/>
                    <a:pt x="221"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 name="Google Shape;132;p4"/>
            <p:cNvSpPr/>
            <p:nvPr/>
          </p:nvSpPr>
          <p:spPr>
            <a:xfrm>
              <a:off x="7629344" y="614486"/>
              <a:ext cx="12295" cy="12326"/>
            </a:xfrm>
            <a:custGeom>
              <a:rect b="b" l="l" r="r" t="t"/>
              <a:pathLst>
                <a:path extrusionOk="0" h="395" w="394">
                  <a:moveTo>
                    <a:pt x="198" y="0"/>
                  </a:moveTo>
                  <a:cubicBezTo>
                    <a:pt x="88" y="0"/>
                    <a:pt x="1" y="88"/>
                    <a:pt x="1" y="198"/>
                  </a:cubicBezTo>
                  <a:cubicBezTo>
                    <a:pt x="1" y="305"/>
                    <a:pt x="88" y="395"/>
                    <a:pt x="198" y="395"/>
                  </a:cubicBezTo>
                  <a:cubicBezTo>
                    <a:pt x="306" y="395"/>
                    <a:pt x="393" y="305"/>
                    <a:pt x="393" y="198"/>
                  </a:cubicBezTo>
                  <a:cubicBezTo>
                    <a:pt x="393" y="88"/>
                    <a:pt x="306" y="0"/>
                    <a:pt x="198"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 name="Google Shape;133;p4"/>
            <p:cNvSpPr/>
            <p:nvPr/>
          </p:nvSpPr>
          <p:spPr>
            <a:xfrm>
              <a:off x="7618235" y="532385"/>
              <a:ext cx="18785" cy="18879"/>
            </a:xfrm>
            <a:custGeom>
              <a:rect b="b" l="l" r="r" t="t"/>
              <a:pathLst>
                <a:path extrusionOk="0" h="605" w="602">
                  <a:moveTo>
                    <a:pt x="301" y="1"/>
                  </a:moveTo>
                  <a:cubicBezTo>
                    <a:pt x="136" y="1"/>
                    <a:pt x="0" y="136"/>
                    <a:pt x="0" y="302"/>
                  </a:cubicBezTo>
                  <a:cubicBezTo>
                    <a:pt x="0" y="469"/>
                    <a:pt x="136" y="605"/>
                    <a:pt x="301" y="605"/>
                  </a:cubicBezTo>
                  <a:cubicBezTo>
                    <a:pt x="468" y="605"/>
                    <a:pt x="602" y="469"/>
                    <a:pt x="602" y="302"/>
                  </a:cubicBezTo>
                  <a:cubicBezTo>
                    <a:pt x="602" y="136"/>
                    <a:pt x="468" y="1"/>
                    <a:pt x="301"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 name="Google Shape;134;p4"/>
            <p:cNvSpPr/>
            <p:nvPr/>
          </p:nvSpPr>
          <p:spPr>
            <a:xfrm>
              <a:off x="7591742" y="559702"/>
              <a:ext cx="3682" cy="3651"/>
            </a:xfrm>
            <a:custGeom>
              <a:rect b="b" l="l" r="r" t="t"/>
              <a:pathLst>
                <a:path extrusionOk="0" h="117" w="118">
                  <a:moveTo>
                    <a:pt x="60" y="1"/>
                  </a:moveTo>
                  <a:cubicBezTo>
                    <a:pt x="26" y="1"/>
                    <a:pt x="0" y="27"/>
                    <a:pt x="0" y="58"/>
                  </a:cubicBezTo>
                  <a:cubicBezTo>
                    <a:pt x="0" y="90"/>
                    <a:pt x="26" y="116"/>
                    <a:pt x="60" y="116"/>
                  </a:cubicBezTo>
                  <a:cubicBezTo>
                    <a:pt x="92" y="116"/>
                    <a:pt x="118" y="90"/>
                    <a:pt x="118" y="58"/>
                  </a:cubicBezTo>
                  <a:cubicBezTo>
                    <a:pt x="118" y="27"/>
                    <a:pt x="92" y="1"/>
                    <a:pt x="60"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 name="Google Shape;135;p4"/>
            <p:cNvSpPr/>
            <p:nvPr/>
          </p:nvSpPr>
          <p:spPr>
            <a:xfrm>
              <a:off x="7652248" y="537565"/>
              <a:ext cx="3620" cy="3620"/>
            </a:xfrm>
            <a:custGeom>
              <a:rect b="b" l="l" r="r" t="t"/>
              <a:pathLst>
                <a:path extrusionOk="0" h="116" w="116">
                  <a:moveTo>
                    <a:pt x="58" y="0"/>
                  </a:moveTo>
                  <a:cubicBezTo>
                    <a:pt x="26" y="0"/>
                    <a:pt x="0" y="26"/>
                    <a:pt x="0" y="58"/>
                  </a:cubicBezTo>
                  <a:cubicBezTo>
                    <a:pt x="0" y="90"/>
                    <a:pt x="26" y="116"/>
                    <a:pt x="58" y="116"/>
                  </a:cubicBezTo>
                  <a:cubicBezTo>
                    <a:pt x="90" y="116"/>
                    <a:pt x="116" y="90"/>
                    <a:pt x="116" y="58"/>
                  </a:cubicBezTo>
                  <a:cubicBezTo>
                    <a:pt x="116" y="26"/>
                    <a:pt x="90" y="0"/>
                    <a:pt x="58"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 name="Google Shape;136;p4"/>
            <p:cNvSpPr/>
            <p:nvPr/>
          </p:nvSpPr>
          <p:spPr>
            <a:xfrm>
              <a:off x="7633151" y="581408"/>
              <a:ext cx="5804" cy="5804"/>
            </a:xfrm>
            <a:custGeom>
              <a:rect b="b" l="l" r="r" t="t"/>
              <a:pathLst>
                <a:path extrusionOk="0" h="186" w="186">
                  <a:moveTo>
                    <a:pt x="92" y="0"/>
                  </a:moveTo>
                  <a:cubicBezTo>
                    <a:pt x="42" y="0"/>
                    <a:pt x="0" y="42"/>
                    <a:pt x="0" y="94"/>
                  </a:cubicBezTo>
                  <a:cubicBezTo>
                    <a:pt x="0" y="144"/>
                    <a:pt x="42" y="185"/>
                    <a:pt x="92" y="185"/>
                  </a:cubicBezTo>
                  <a:cubicBezTo>
                    <a:pt x="144" y="185"/>
                    <a:pt x="186" y="144"/>
                    <a:pt x="186" y="94"/>
                  </a:cubicBezTo>
                  <a:cubicBezTo>
                    <a:pt x="186" y="42"/>
                    <a:pt x="144" y="0"/>
                    <a:pt x="92"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 name="Google Shape;137;p4"/>
            <p:cNvSpPr/>
            <p:nvPr/>
          </p:nvSpPr>
          <p:spPr>
            <a:xfrm>
              <a:off x="7610059" y="594140"/>
              <a:ext cx="8020" cy="7988"/>
            </a:xfrm>
            <a:custGeom>
              <a:rect b="b" l="l" r="r" t="t"/>
              <a:pathLst>
                <a:path extrusionOk="0" h="256" w="257">
                  <a:moveTo>
                    <a:pt x="129" y="1"/>
                  </a:moveTo>
                  <a:cubicBezTo>
                    <a:pt x="59" y="1"/>
                    <a:pt x="1" y="58"/>
                    <a:pt x="1" y="128"/>
                  </a:cubicBezTo>
                  <a:cubicBezTo>
                    <a:pt x="1" y="198"/>
                    <a:pt x="59" y="256"/>
                    <a:pt x="129" y="256"/>
                  </a:cubicBezTo>
                  <a:cubicBezTo>
                    <a:pt x="198" y="256"/>
                    <a:pt x="256" y="198"/>
                    <a:pt x="256" y="128"/>
                  </a:cubicBezTo>
                  <a:cubicBezTo>
                    <a:pt x="256" y="58"/>
                    <a:pt x="198" y="1"/>
                    <a:pt x="129"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 name="Google Shape;138;p4"/>
            <p:cNvSpPr/>
            <p:nvPr/>
          </p:nvSpPr>
          <p:spPr>
            <a:xfrm>
              <a:off x="7663232" y="515035"/>
              <a:ext cx="7988" cy="7988"/>
            </a:xfrm>
            <a:custGeom>
              <a:rect b="b" l="l" r="r" t="t"/>
              <a:pathLst>
                <a:path extrusionOk="0" h="256" w="256">
                  <a:moveTo>
                    <a:pt x="128" y="1"/>
                  </a:moveTo>
                  <a:cubicBezTo>
                    <a:pt x="59" y="1"/>
                    <a:pt x="1" y="57"/>
                    <a:pt x="1" y="128"/>
                  </a:cubicBezTo>
                  <a:cubicBezTo>
                    <a:pt x="1" y="198"/>
                    <a:pt x="59" y="256"/>
                    <a:pt x="128" y="256"/>
                  </a:cubicBezTo>
                  <a:cubicBezTo>
                    <a:pt x="198" y="256"/>
                    <a:pt x="256" y="198"/>
                    <a:pt x="256" y="128"/>
                  </a:cubicBezTo>
                  <a:cubicBezTo>
                    <a:pt x="256" y="57"/>
                    <a:pt x="198" y="1"/>
                    <a:pt x="128"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 name="Google Shape;139;p4"/>
            <p:cNvSpPr/>
            <p:nvPr/>
          </p:nvSpPr>
          <p:spPr>
            <a:xfrm>
              <a:off x="7531766" y="558067"/>
              <a:ext cx="33951" cy="33920"/>
            </a:xfrm>
            <a:custGeom>
              <a:rect b="b" l="l" r="r" t="t"/>
              <a:pathLst>
                <a:path extrusionOk="0" h="1087" w="1088">
                  <a:moveTo>
                    <a:pt x="543" y="1"/>
                  </a:moveTo>
                  <a:cubicBezTo>
                    <a:pt x="244" y="1"/>
                    <a:pt x="1" y="244"/>
                    <a:pt x="1" y="545"/>
                  </a:cubicBezTo>
                  <a:cubicBezTo>
                    <a:pt x="1" y="844"/>
                    <a:pt x="244" y="1087"/>
                    <a:pt x="543" y="1087"/>
                  </a:cubicBezTo>
                  <a:cubicBezTo>
                    <a:pt x="844" y="1087"/>
                    <a:pt x="1087" y="844"/>
                    <a:pt x="1087" y="545"/>
                  </a:cubicBezTo>
                  <a:cubicBezTo>
                    <a:pt x="1087" y="244"/>
                    <a:pt x="844" y="1"/>
                    <a:pt x="543"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 name="Google Shape;140;p4"/>
            <p:cNvSpPr/>
            <p:nvPr/>
          </p:nvSpPr>
          <p:spPr>
            <a:xfrm>
              <a:off x="7625693" y="637121"/>
              <a:ext cx="13761" cy="13793"/>
            </a:xfrm>
            <a:custGeom>
              <a:rect b="b" l="l" r="r" t="t"/>
              <a:pathLst>
                <a:path extrusionOk="0" h="442" w="441">
                  <a:moveTo>
                    <a:pt x="221" y="1"/>
                  </a:moveTo>
                  <a:cubicBezTo>
                    <a:pt x="98" y="1"/>
                    <a:pt x="0" y="98"/>
                    <a:pt x="0" y="220"/>
                  </a:cubicBezTo>
                  <a:cubicBezTo>
                    <a:pt x="0" y="341"/>
                    <a:pt x="98" y="441"/>
                    <a:pt x="221" y="441"/>
                  </a:cubicBezTo>
                  <a:cubicBezTo>
                    <a:pt x="343" y="441"/>
                    <a:pt x="441" y="341"/>
                    <a:pt x="441" y="220"/>
                  </a:cubicBezTo>
                  <a:cubicBezTo>
                    <a:pt x="441" y="98"/>
                    <a:pt x="343" y="1"/>
                    <a:pt x="221"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 name="Google Shape;141;p4"/>
            <p:cNvSpPr/>
            <p:nvPr/>
          </p:nvSpPr>
          <p:spPr>
            <a:xfrm>
              <a:off x="7646194" y="860612"/>
              <a:ext cx="12295" cy="12357"/>
            </a:xfrm>
            <a:custGeom>
              <a:rect b="b" l="l" r="r" t="t"/>
              <a:pathLst>
                <a:path extrusionOk="0" h="396" w="394">
                  <a:moveTo>
                    <a:pt x="196" y="1"/>
                  </a:moveTo>
                  <a:cubicBezTo>
                    <a:pt x="88" y="1"/>
                    <a:pt x="1" y="91"/>
                    <a:pt x="1" y="198"/>
                  </a:cubicBezTo>
                  <a:cubicBezTo>
                    <a:pt x="1" y="308"/>
                    <a:pt x="88" y="395"/>
                    <a:pt x="196" y="395"/>
                  </a:cubicBezTo>
                  <a:cubicBezTo>
                    <a:pt x="306" y="395"/>
                    <a:pt x="393" y="308"/>
                    <a:pt x="393" y="198"/>
                  </a:cubicBezTo>
                  <a:cubicBezTo>
                    <a:pt x="393" y="91"/>
                    <a:pt x="306" y="1"/>
                    <a:pt x="196"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 name="Google Shape;142;p4"/>
            <p:cNvSpPr/>
            <p:nvPr/>
          </p:nvSpPr>
          <p:spPr>
            <a:xfrm>
              <a:off x="7577481" y="641603"/>
              <a:ext cx="18817" cy="18879"/>
            </a:xfrm>
            <a:custGeom>
              <a:rect b="b" l="l" r="r" t="t"/>
              <a:pathLst>
                <a:path extrusionOk="0" h="605" w="603">
                  <a:moveTo>
                    <a:pt x="302" y="0"/>
                  </a:moveTo>
                  <a:cubicBezTo>
                    <a:pt x="136" y="0"/>
                    <a:pt x="1" y="136"/>
                    <a:pt x="1" y="303"/>
                  </a:cubicBezTo>
                  <a:cubicBezTo>
                    <a:pt x="1" y="469"/>
                    <a:pt x="136" y="604"/>
                    <a:pt x="302" y="604"/>
                  </a:cubicBezTo>
                  <a:cubicBezTo>
                    <a:pt x="469" y="604"/>
                    <a:pt x="603" y="469"/>
                    <a:pt x="603" y="303"/>
                  </a:cubicBezTo>
                  <a:cubicBezTo>
                    <a:pt x="603" y="136"/>
                    <a:pt x="469" y="0"/>
                    <a:pt x="302"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 name="Google Shape;143;p4"/>
            <p:cNvSpPr/>
            <p:nvPr/>
          </p:nvSpPr>
          <p:spPr>
            <a:xfrm>
              <a:off x="7668163" y="845071"/>
              <a:ext cx="3620" cy="3713"/>
            </a:xfrm>
            <a:custGeom>
              <a:rect b="b" l="l" r="r" t="t"/>
              <a:pathLst>
                <a:path extrusionOk="0" h="119" w="116">
                  <a:moveTo>
                    <a:pt x="58" y="1"/>
                  </a:moveTo>
                  <a:cubicBezTo>
                    <a:pt x="26" y="1"/>
                    <a:pt x="0" y="27"/>
                    <a:pt x="0" y="58"/>
                  </a:cubicBezTo>
                  <a:cubicBezTo>
                    <a:pt x="0" y="92"/>
                    <a:pt x="26" y="118"/>
                    <a:pt x="58" y="118"/>
                  </a:cubicBezTo>
                  <a:cubicBezTo>
                    <a:pt x="90" y="118"/>
                    <a:pt x="116" y="92"/>
                    <a:pt x="116" y="58"/>
                  </a:cubicBezTo>
                  <a:cubicBezTo>
                    <a:pt x="116" y="27"/>
                    <a:pt x="90" y="1"/>
                    <a:pt x="58"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 name="Google Shape;144;p4"/>
            <p:cNvSpPr/>
            <p:nvPr/>
          </p:nvSpPr>
          <p:spPr>
            <a:xfrm>
              <a:off x="7626566" y="599145"/>
              <a:ext cx="3620" cy="3620"/>
            </a:xfrm>
            <a:custGeom>
              <a:rect b="b" l="l" r="r" t="t"/>
              <a:pathLst>
                <a:path extrusionOk="0" h="116" w="116">
                  <a:moveTo>
                    <a:pt x="58" y="0"/>
                  </a:moveTo>
                  <a:cubicBezTo>
                    <a:pt x="26" y="0"/>
                    <a:pt x="0" y="26"/>
                    <a:pt x="0" y="58"/>
                  </a:cubicBezTo>
                  <a:cubicBezTo>
                    <a:pt x="0" y="90"/>
                    <a:pt x="26" y="116"/>
                    <a:pt x="58" y="116"/>
                  </a:cubicBezTo>
                  <a:cubicBezTo>
                    <a:pt x="90" y="116"/>
                    <a:pt x="116" y="90"/>
                    <a:pt x="116" y="58"/>
                  </a:cubicBezTo>
                  <a:cubicBezTo>
                    <a:pt x="116" y="26"/>
                    <a:pt x="90" y="0"/>
                    <a:pt x="58"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 name="Google Shape;145;p4"/>
            <p:cNvSpPr/>
            <p:nvPr/>
          </p:nvSpPr>
          <p:spPr>
            <a:xfrm>
              <a:off x="7622807" y="872984"/>
              <a:ext cx="5835" cy="5804"/>
            </a:xfrm>
            <a:custGeom>
              <a:rect b="b" l="l" r="r" t="t"/>
              <a:pathLst>
                <a:path extrusionOk="0" h="186" w="187">
                  <a:moveTo>
                    <a:pt x="94" y="0"/>
                  </a:moveTo>
                  <a:cubicBezTo>
                    <a:pt x="43" y="0"/>
                    <a:pt x="1" y="42"/>
                    <a:pt x="1" y="94"/>
                  </a:cubicBezTo>
                  <a:cubicBezTo>
                    <a:pt x="1" y="146"/>
                    <a:pt x="43" y="186"/>
                    <a:pt x="94" y="186"/>
                  </a:cubicBezTo>
                  <a:cubicBezTo>
                    <a:pt x="144" y="186"/>
                    <a:pt x="186" y="146"/>
                    <a:pt x="186" y="94"/>
                  </a:cubicBezTo>
                  <a:cubicBezTo>
                    <a:pt x="186" y="42"/>
                    <a:pt x="144" y="0"/>
                    <a:pt x="94"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 name="Google Shape;146;p4"/>
            <p:cNvSpPr/>
            <p:nvPr/>
          </p:nvSpPr>
          <p:spPr>
            <a:xfrm>
              <a:off x="7628095" y="824757"/>
              <a:ext cx="7988" cy="7988"/>
            </a:xfrm>
            <a:custGeom>
              <a:rect b="b" l="l" r="r" t="t"/>
              <a:pathLst>
                <a:path extrusionOk="0" h="256" w="256">
                  <a:moveTo>
                    <a:pt x="128" y="0"/>
                  </a:moveTo>
                  <a:cubicBezTo>
                    <a:pt x="57" y="0"/>
                    <a:pt x="1" y="58"/>
                    <a:pt x="1" y="128"/>
                  </a:cubicBezTo>
                  <a:cubicBezTo>
                    <a:pt x="1" y="199"/>
                    <a:pt x="57" y="255"/>
                    <a:pt x="128" y="255"/>
                  </a:cubicBezTo>
                  <a:cubicBezTo>
                    <a:pt x="198" y="255"/>
                    <a:pt x="256" y="199"/>
                    <a:pt x="256" y="128"/>
                  </a:cubicBezTo>
                  <a:cubicBezTo>
                    <a:pt x="256" y="58"/>
                    <a:pt x="198" y="0"/>
                    <a:pt x="128"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 name="Google Shape;147;p4"/>
            <p:cNvSpPr/>
            <p:nvPr/>
          </p:nvSpPr>
          <p:spPr>
            <a:xfrm>
              <a:off x="7592959" y="635998"/>
              <a:ext cx="8020" cy="7988"/>
            </a:xfrm>
            <a:custGeom>
              <a:rect b="b" l="l" r="r" t="t"/>
              <a:pathLst>
                <a:path extrusionOk="0" h="256" w="257">
                  <a:moveTo>
                    <a:pt x="128" y="1"/>
                  </a:moveTo>
                  <a:cubicBezTo>
                    <a:pt x="59" y="1"/>
                    <a:pt x="1" y="59"/>
                    <a:pt x="1" y="128"/>
                  </a:cubicBezTo>
                  <a:cubicBezTo>
                    <a:pt x="1" y="200"/>
                    <a:pt x="59" y="256"/>
                    <a:pt x="128" y="256"/>
                  </a:cubicBezTo>
                  <a:cubicBezTo>
                    <a:pt x="200" y="256"/>
                    <a:pt x="256" y="200"/>
                    <a:pt x="256" y="128"/>
                  </a:cubicBezTo>
                  <a:cubicBezTo>
                    <a:pt x="256" y="59"/>
                    <a:pt x="200" y="1"/>
                    <a:pt x="128"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8" name="Google Shape;148;p4"/>
          <p:cNvSpPr/>
          <p:nvPr/>
        </p:nvSpPr>
        <p:spPr>
          <a:xfrm>
            <a:off x="50" y="4317375"/>
            <a:ext cx="9143926" cy="952274"/>
          </a:xfrm>
          <a:custGeom>
            <a:rect b="b" l="l" r="r" t="t"/>
            <a:pathLst>
              <a:path extrusionOk="0" h="7083" w="47338">
                <a:moveTo>
                  <a:pt x="47338" y="0"/>
                </a:moveTo>
                <a:cubicBezTo>
                  <a:pt x="47244" y="20"/>
                  <a:pt x="47154" y="42"/>
                  <a:pt x="47065" y="64"/>
                </a:cubicBezTo>
                <a:cubicBezTo>
                  <a:pt x="41079" y="1522"/>
                  <a:pt x="40944" y="2924"/>
                  <a:pt x="33454" y="2924"/>
                </a:cubicBezTo>
                <a:cubicBezTo>
                  <a:pt x="33092" y="2924"/>
                  <a:pt x="32712" y="2920"/>
                  <a:pt x="32314" y="2914"/>
                </a:cubicBezTo>
                <a:cubicBezTo>
                  <a:pt x="23683" y="2770"/>
                  <a:pt x="23217" y="1158"/>
                  <a:pt x="16072" y="1026"/>
                </a:cubicBezTo>
                <a:cubicBezTo>
                  <a:pt x="15864" y="1023"/>
                  <a:pt x="15661" y="1021"/>
                  <a:pt x="15463" y="1021"/>
                </a:cubicBezTo>
                <a:cubicBezTo>
                  <a:pt x="9354" y="1021"/>
                  <a:pt x="8001" y="2787"/>
                  <a:pt x="3522" y="2787"/>
                </a:cubicBezTo>
                <a:cubicBezTo>
                  <a:pt x="3166" y="2787"/>
                  <a:pt x="2791" y="2776"/>
                  <a:pt x="2391" y="2752"/>
                </a:cubicBezTo>
                <a:cubicBezTo>
                  <a:pt x="1270" y="2686"/>
                  <a:pt x="528" y="2495"/>
                  <a:pt x="0" y="2228"/>
                </a:cubicBezTo>
                <a:lnTo>
                  <a:pt x="0" y="7083"/>
                </a:lnTo>
                <a:lnTo>
                  <a:pt x="47338" y="5787"/>
                </a:lnTo>
                <a:lnTo>
                  <a:pt x="47338" y="0"/>
                </a:lnTo>
                <a:close/>
              </a:path>
            </a:pathLst>
          </a:custGeom>
          <a:solidFill>
            <a:schemeClr val="dk2"/>
          </a:solidFill>
          <a:ln>
            <a:noFill/>
          </a:ln>
          <a:effectLst>
            <a:outerShdw blurRad="114300" rotWithShape="0" algn="bl" dir="5400000" dist="1333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 name="Google Shape;149;p4"/>
          <p:cNvSpPr/>
          <p:nvPr/>
        </p:nvSpPr>
        <p:spPr>
          <a:xfrm rot="-8740267">
            <a:off x="1017816" y="4155979"/>
            <a:ext cx="776093" cy="447327"/>
          </a:xfrm>
          <a:custGeom>
            <a:rect b="b" l="l" r="r" t="t"/>
            <a:pathLst>
              <a:path extrusionOk="0" h="3301" w="5727">
                <a:moveTo>
                  <a:pt x="1637" y="0"/>
                </a:moveTo>
                <a:cubicBezTo>
                  <a:pt x="1444" y="40"/>
                  <a:pt x="1316" y="44"/>
                  <a:pt x="1171" y="175"/>
                </a:cubicBezTo>
                <a:cubicBezTo>
                  <a:pt x="1244" y="355"/>
                  <a:pt x="1318" y="536"/>
                  <a:pt x="1392" y="716"/>
                </a:cubicBezTo>
                <a:cubicBezTo>
                  <a:pt x="1428" y="807"/>
                  <a:pt x="1466" y="897"/>
                  <a:pt x="1501" y="989"/>
                </a:cubicBezTo>
                <a:cubicBezTo>
                  <a:pt x="1531" y="1060"/>
                  <a:pt x="1561" y="1138"/>
                  <a:pt x="1533" y="1212"/>
                </a:cubicBezTo>
                <a:cubicBezTo>
                  <a:pt x="1513" y="1266"/>
                  <a:pt x="1464" y="1305"/>
                  <a:pt x="1416" y="1341"/>
                </a:cubicBezTo>
                <a:cubicBezTo>
                  <a:pt x="1262" y="1463"/>
                  <a:pt x="1123" y="1600"/>
                  <a:pt x="999" y="1752"/>
                </a:cubicBezTo>
                <a:cubicBezTo>
                  <a:pt x="886" y="1891"/>
                  <a:pt x="780" y="2049"/>
                  <a:pt x="623" y="2136"/>
                </a:cubicBezTo>
                <a:cubicBezTo>
                  <a:pt x="413" y="2254"/>
                  <a:pt x="106" y="2264"/>
                  <a:pt x="17" y="2485"/>
                </a:cubicBezTo>
                <a:cubicBezTo>
                  <a:pt x="5" y="2511"/>
                  <a:pt x="1" y="2541"/>
                  <a:pt x="11" y="2569"/>
                </a:cubicBezTo>
                <a:cubicBezTo>
                  <a:pt x="28" y="2611"/>
                  <a:pt x="78" y="2622"/>
                  <a:pt x="125" y="2622"/>
                </a:cubicBezTo>
                <a:cubicBezTo>
                  <a:pt x="134" y="2622"/>
                  <a:pt x="142" y="2621"/>
                  <a:pt x="150" y="2621"/>
                </a:cubicBezTo>
                <a:cubicBezTo>
                  <a:pt x="391" y="2597"/>
                  <a:pt x="617" y="2489"/>
                  <a:pt x="788" y="2316"/>
                </a:cubicBezTo>
                <a:lnTo>
                  <a:pt x="788" y="2316"/>
                </a:lnTo>
                <a:cubicBezTo>
                  <a:pt x="684" y="2485"/>
                  <a:pt x="672" y="2692"/>
                  <a:pt x="754" y="2872"/>
                </a:cubicBezTo>
                <a:cubicBezTo>
                  <a:pt x="762" y="2892"/>
                  <a:pt x="776" y="2908"/>
                  <a:pt x="796" y="2920"/>
                </a:cubicBezTo>
                <a:cubicBezTo>
                  <a:pt x="802" y="2922"/>
                  <a:pt x="808" y="2923"/>
                  <a:pt x="813" y="2923"/>
                </a:cubicBezTo>
                <a:cubicBezTo>
                  <a:pt x="856" y="2923"/>
                  <a:pt x="885" y="2861"/>
                  <a:pt x="896" y="2812"/>
                </a:cubicBezTo>
                <a:cubicBezTo>
                  <a:pt x="1009" y="2276"/>
                  <a:pt x="1366" y="1830"/>
                  <a:pt x="1711" y="1405"/>
                </a:cubicBezTo>
                <a:cubicBezTo>
                  <a:pt x="1798" y="1487"/>
                  <a:pt x="1920" y="1539"/>
                  <a:pt x="2008" y="1622"/>
                </a:cubicBezTo>
                <a:cubicBezTo>
                  <a:pt x="1784" y="1835"/>
                  <a:pt x="1659" y="2132"/>
                  <a:pt x="1661" y="2443"/>
                </a:cubicBezTo>
                <a:cubicBezTo>
                  <a:pt x="1661" y="2493"/>
                  <a:pt x="1665" y="2543"/>
                  <a:pt x="1641" y="2587"/>
                </a:cubicBezTo>
                <a:cubicBezTo>
                  <a:pt x="1621" y="2617"/>
                  <a:pt x="1595" y="2643"/>
                  <a:pt x="1563" y="2665"/>
                </a:cubicBezTo>
                <a:cubicBezTo>
                  <a:pt x="1472" y="2736"/>
                  <a:pt x="1390" y="2824"/>
                  <a:pt x="1320" y="2920"/>
                </a:cubicBezTo>
                <a:cubicBezTo>
                  <a:pt x="1252" y="3013"/>
                  <a:pt x="1196" y="3129"/>
                  <a:pt x="1226" y="3240"/>
                </a:cubicBezTo>
                <a:cubicBezTo>
                  <a:pt x="1230" y="3260"/>
                  <a:pt x="1240" y="3276"/>
                  <a:pt x="1256" y="3290"/>
                </a:cubicBezTo>
                <a:cubicBezTo>
                  <a:pt x="1266" y="3297"/>
                  <a:pt x="1277" y="3300"/>
                  <a:pt x="1289" y="3300"/>
                </a:cubicBezTo>
                <a:cubicBezTo>
                  <a:pt x="1317" y="3300"/>
                  <a:pt x="1348" y="3283"/>
                  <a:pt x="1372" y="3264"/>
                </a:cubicBezTo>
                <a:cubicBezTo>
                  <a:pt x="1545" y="3133"/>
                  <a:pt x="1693" y="2969"/>
                  <a:pt x="1806" y="2784"/>
                </a:cubicBezTo>
                <a:cubicBezTo>
                  <a:pt x="1824" y="2882"/>
                  <a:pt x="1844" y="2981"/>
                  <a:pt x="1898" y="3065"/>
                </a:cubicBezTo>
                <a:cubicBezTo>
                  <a:pt x="1924" y="3107"/>
                  <a:pt x="1962" y="3145"/>
                  <a:pt x="2006" y="3171"/>
                </a:cubicBezTo>
                <a:cubicBezTo>
                  <a:pt x="2040" y="3190"/>
                  <a:pt x="2079" y="3202"/>
                  <a:pt x="2118" y="3202"/>
                </a:cubicBezTo>
                <a:cubicBezTo>
                  <a:pt x="2127" y="3202"/>
                  <a:pt x="2135" y="3202"/>
                  <a:pt x="2143" y="3201"/>
                </a:cubicBezTo>
                <a:cubicBezTo>
                  <a:pt x="2133" y="3169"/>
                  <a:pt x="2125" y="3135"/>
                  <a:pt x="2117" y="3101"/>
                </a:cubicBezTo>
                <a:cubicBezTo>
                  <a:pt x="2045" y="2796"/>
                  <a:pt x="2028" y="2489"/>
                  <a:pt x="2031" y="2172"/>
                </a:cubicBezTo>
                <a:lnTo>
                  <a:pt x="2031" y="2172"/>
                </a:lnTo>
                <a:lnTo>
                  <a:pt x="2293" y="2226"/>
                </a:lnTo>
                <a:cubicBezTo>
                  <a:pt x="2330" y="2234"/>
                  <a:pt x="2369" y="2241"/>
                  <a:pt x="2406" y="2241"/>
                </a:cubicBezTo>
                <a:cubicBezTo>
                  <a:pt x="2428" y="2241"/>
                  <a:pt x="2449" y="2239"/>
                  <a:pt x="2470" y="2232"/>
                </a:cubicBezTo>
                <a:cubicBezTo>
                  <a:pt x="2528" y="2212"/>
                  <a:pt x="2576" y="2154"/>
                  <a:pt x="2560" y="2097"/>
                </a:cubicBezTo>
                <a:cubicBezTo>
                  <a:pt x="2550" y="2065"/>
                  <a:pt x="2528" y="2039"/>
                  <a:pt x="2502" y="2021"/>
                </a:cubicBezTo>
                <a:cubicBezTo>
                  <a:pt x="2432" y="1963"/>
                  <a:pt x="2354" y="1921"/>
                  <a:pt x="2269" y="1893"/>
                </a:cubicBezTo>
                <a:cubicBezTo>
                  <a:pt x="2255" y="1889"/>
                  <a:pt x="2241" y="1881"/>
                  <a:pt x="2231" y="1869"/>
                </a:cubicBezTo>
                <a:cubicBezTo>
                  <a:pt x="2223" y="1857"/>
                  <a:pt x="2221" y="1841"/>
                  <a:pt x="2225" y="1826"/>
                </a:cubicBezTo>
                <a:cubicBezTo>
                  <a:pt x="2231" y="1776"/>
                  <a:pt x="2243" y="1726"/>
                  <a:pt x="2259" y="1676"/>
                </a:cubicBezTo>
                <a:cubicBezTo>
                  <a:pt x="2273" y="1628"/>
                  <a:pt x="2293" y="1580"/>
                  <a:pt x="2318" y="1535"/>
                </a:cubicBezTo>
                <a:cubicBezTo>
                  <a:pt x="2418" y="1371"/>
                  <a:pt x="2599" y="1281"/>
                  <a:pt x="2785" y="1234"/>
                </a:cubicBezTo>
                <a:cubicBezTo>
                  <a:pt x="2944" y="1373"/>
                  <a:pt x="2938" y="1618"/>
                  <a:pt x="2918" y="1832"/>
                </a:cubicBezTo>
                <a:lnTo>
                  <a:pt x="2876" y="2262"/>
                </a:lnTo>
                <a:cubicBezTo>
                  <a:pt x="2864" y="2391"/>
                  <a:pt x="2851" y="2527"/>
                  <a:pt x="2783" y="2639"/>
                </a:cubicBezTo>
                <a:cubicBezTo>
                  <a:pt x="2761" y="2663"/>
                  <a:pt x="2747" y="2694"/>
                  <a:pt x="2741" y="2726"/>
                </a:cubicBezTo>
                <a:cubicBezTo>
                  <a:pt x="2739" y="2748"/>
                  <a:pt x="2747" y="2770"/>
                  <a:pt x="2763" y="2786"/>
                </a:cubicBezTo>
                <a:cubicBezTo>
                  <a:pt x="2785" y="2812"/>
                  <a:pt x="2820" y="2826"/>
                  <a:pt x="2855" y="2826"/>
                </a:cubicBezTo>
                <a:cubicBezTo>
                  <a:pt x="2858" y="2826"/>
                  <a:pt x="2860" y="2826"/>
                  <a:pt x="2862" y="2826"/>
                </a:cubicBezTo>
                <a:cubicBezTo>
                  <a:pt x="2920" y="2820"/>
                  <a:pt x="2970" y="2776"/>
                  <a:pt x="3006" y="2728"/>
                </a:cubicBezTo>
                <a:cubicBezTo>
                  <a:pt x="3016" y="2714"/>
                  <a:pt x="3026" y="2700"/>
                  <a:pt x="3034" y="2686"/>
                </a:cubicBezTo>
                <a:cubicBezTo>
                  <a:pt x="3076" y="2617"/>
                  <a:pt x="3100" y="2541"/>
                  <a:pt x="3108" y="2461"/>
                </a:cubicBezTo>
                <a:cubicBezTo>
                  <a:pt x="3145" y="2517"/>
                  <a:pt x="3185" y="2573"/>
                  <a:pt x="3227" y="2625"/>
                </a:cubicBezTo>
                <a:cubicBezTo>
                  <a:pt x="3275" y="2686"/>
                  <a:pt x="3327" y="2744"/>
                  <a:pt x="3385" y="2796"/>
                </a:cubicBezTo>
                <a:cubicBezTo>
                  <a:pt x="3494" y="2890"/>
                  <a:pt x="3632" y="2961"/>
                  <a:pt x="3777" y="2961"/>
                </a:cubicBezTo>
                <a:cubicBezTo>
                  <a:pt x="3699" y="2818"/>
                  <a:pt x="3610" y="2680"/>
                  <a:pt x="3508" y="2553"/>
                </a:cubicBezTo>
                <a:cubicBezTo>
                  <a:pt x="3478" y="2513"/>
                  <a:pt x="3444" y="2473"/>
                  <a:pt x="3413" y="2435"/>
                </a:cubicBezTo>
                <a:cubicBezTo>
                  <a:pt x="3347" y="2360"/>
                  <a:pt x="3275" y="2286"/>
                  <a:pt x="3233" y="2194"/>
                </a:cubicBezTo>
                <a:cubicBezTo>
                  <a:pt x="3191" y="2103"/>
                  <a:pt x="3185" y="1987"/>
                  <a:pt x="3247" y="1909"/>
                </a:cubicBezTo>
                <a:lnTo>
                  <a:pt x="3640" y="2105"/>
                </a:lnTo>
                <a:cubicBezTo>
                  <a:pt x="3703" y="2061"/>
                  <a:pt x="3701" y="1959"/>
                  <a:pt x="3660" y="1895"/>
                </a:cubicBezTo>
                <a:cubicBezTo>
                  <a:pt x="3616" y="1830"/>
                  <a:pt x="3546" y="1790"/>
                  <a:pt x="3484" y="1742"/>
                </a:cubicBezTo>
                <a:cubicBezTo>
                  <a:pt x="3295" y="1600"/>
                  <a:pt x="3151" y="1347"/>
                  <a:pt x="3116" y="1114"/>
                </a:cubicBezTo>
                <a:lnTo>
                  <a:pt x="3116" y="1114"/>
                </a:lnTo>
                <a:lnTo>
                  <a:pt x="3490" y="1132"/>
                </a:lnTo>
                <a:cubicBezTo>
                  <a:pt x="3494" y="1132"/>
                  <a:pt x="3498" y="1132"/>
                  <a:pt x="3502" y="1132"/>
                </a:cubicBezTo>
                <a:cubicBezTo>
                  <a:pt x="3538" y="1132"/>
                  <a:pt x="3572" y="1140"/>
                  <a:pt x="3604" y="1156"/>
                </a:cubicBezTo>
                <a:cubicBezTo>
                  <a:pt x="3648" y="1184"/>
                  <a:pt x="3666" y="1236"/>
                  <a:pt x="3686" y="1283"/>
                </a:cubicBezTo>
                <a:cubicBezTo>
                  <a:pt x="3773" y="1507"/>
                  <a:pt x="3913" y="1706"/>
                  <a:pt x="4092" y="1865"/>
                </a:cubicBezTo>
                <a:cubicBezTo>
                  <a:pt x="4135" y="1905"/>
                  <a:pt x="4199" y="1940"/>
                  <a:pt x="4254" y="1940"/>
                </a:cubicBezTo>
                <a:cubicBezTo>
                  <a:pt x="4284" y="1940"/>
                  <a:pt x="4312" y="1929"/>
                  <a:pt x="4331" y="1901"/>
                </a:cubicBezTo>
                <a:cubicBezTo>
                  <a:pt x="4192" y="1736"/>
                  <a:pt x="4084" y="1547"/>
                  <a:pt x="4014" y="1343"/>
                </a:cubicBezTo>
                <a:cubicBezTo>
                  <a:pt x="4000" y="1301"/>
                  <a:pt x="3988" y="1252"/>
                  <a:pt x="4018" y="1222"/>
                </a:cubicBezTo>
                <a:cubicBezTo>
                  <a:pt x="4037" y="1201"/>
                  <a:pt x="4062" y="1196"/>
                  <a:pt x="4088" y="1196"/>
                </a:cubicBezTo>
                <a:cubicBezTo>
                  <a:pt x="4102" y="1196"/>
                  <a:pt x="4117" y="1198"/>
                  <a:pt x="4132" y="1200"/>
                </a:cubicBezTo>
                <a:lnTo>
                  <a:pt x="4760" y="1285"/>
                </a:lnTo>
                <a:cubicBezTo>
                  <a:pt x="4788" y="1285"/>
                  <a:pt x="4815" y="1295"/>
                  <a:pt x="4837" y="1311"/>
                </a:cubicBezTo>
                <a:cubicBezTo>
                  <a:pt x="4863" y="1335"/>
                  <a:pt x="4867" y="1373"/>
                  <a:pt x="4873" y="1409"/>
                </a:cubicBezTo>
                <a:cubicBezTo>
                  <a:pt x="4921" y="1732"/>
                  <a:pt x="5202" y="2003"/>
                  <a:pt x="5525" y="2041"/>
                </a:cubicBezTo>
                <a:cubicBezTo>
                  <a:pt x="5517" y="1828"/>
                  <a:pt x="5254" y="1714"/>
                  <a:pt x="5186" y="1513"/>
                </a:cubicBezTo>
                <a:cubicBezTo>
                  <a:pt x="5106" y="1277"/>
                  <a:pt x="5332" y="1036"/>
                  <a:pt x="5571" y="983"/>
                </a:cubicBezTo>
                <a:cubicBezTo>
                  <a:pt x="5639" y="969"/>
                  <a:pt x="5726" y="939"/>
                  <a:pt x="5720" y="871"/>
                </a:cubicBezTo>
                <a:cubicBezTo>
                  <a:pt x="5716" y="813"/>
                  <a:pt x="5643" y="789"/>
                  <a:pt x="5585" y="785"/>
                </a:cubicBezTo>
                <a:cubicBezTo>
                  <a:pt x="5566" y="784"/>
                  <a:pt x="5547" y="784"/>
                  <a:pt x="5528" y="784"/>
                </a:cubicBezTo>
                <a:cubicBezTo>
                  <a:pt x="5281" y="784"/>
                  <a:pt x="4966" y="876"/>
                  <a:pt x="4778" y="1016"/>
                </a:cubicBezTo>
                <a:cubicBezTo>
                  <a:pt x="4742" y="1020"/>
                  <a:pt x="4706" y="1021"/>
                  <a:pt x="4670" y="1021"/>
                </a:cubicBezTo>
                <a:cubicBezTo>
                  <a:pt x="4545" y="1021"/>
                  <a:pt x="4421" y="1002"/>
                  <a:pt x="4301" y="967"/>
                </a:cubicBezTo>
                <a:cubicBezTo>
                  <a:pt x="4219" y="942"/>
                  <a:pt x="4132" y="908"/>
                  <a:pt x="4049" y="908"/>
                </a:cubicBezTo>
                <a:cubicBezTo>
                  <a:pt x="4019" y="908"/>
                  <a:pt x="3989" y="912"/>
                  <a:pt x="3961" y="923"/>
                </a:cubicBezTo>
                <a:cubicBezTo>
                  <a:pt x="3925" y="891"/>
                  <a:pt x="3943" y="831"/>
                  <a:pt x="3963" y="787"/>
                </a:cubicBezTo>
                <a:lnTo>
                  <a:pt x="4088" y="518"/>
                </a:lnTo>
                <a:cubicBezTo>
                  <a:pt x="4053" y="482"/>
                  <a:pt x="4004" y="466"/>
                  <a:pt x="3955" y="466"/>
                </a:cubicBezTo>
                <a:cubicBezTo>
                  <a:pt x="3919" y="466"/>
                  <a:pt x="3883" y="474"/>
                  <a:pt x="3851" y="488"/>
                </a:cubicBezTo>
                <a:cubicBezTo>
                  <a:pt x="3775" y="524"/>
                  <a:pt x="3717" y="592"/>
                  <a:pt x="3668" y="662"/>
                </a:cubicBezTo>
                <a:cubicBezTo>
                  <a:pt x="3618" y="729"/>
                  <a:pt x="3568" y="817"/>
                  <a:pt x="3506" y="877"/>
                </a:cubicBezTo>
                <a:lnTo>
                  <a:pt x="2611" y="907"/>
                </a:lnTo>
                <a:cubicBezTo>
                  <a:pt x="2596" y="908"/>
                  <a:pt x="2580" y="909"/>
                  <a:pt x="2564" y="909"/>
                </a:cubicBezTo>
                <a:cubicBezTo>
                  <a:pt x="2517" y="909"/>
                  <a:pt x="2471" y="903"/>
                  <a:pt x="2426" y="891"/>
                </a:cubicBezTo>
                <a:cubicBezTo>
                  <a:pt x="2308" y="849"/>
                  <a:pt x="2241" y="731"/>
                  <a:pt x="2175" y="626"/>
                </a:cubicBezTo>
                <a:cubicBezTo>
                  <a:pt x="2155" y="596"/>
                  <a:pt x="2135" y="566"/>
                  <a:pt x="2115" y="536"/>
                </a:cubicBezTo>
                <a:cubicBezTo>
                  <a:pt x="1980" y="339"/>
                  <a:pt x="1818" y="158"/>
                  <a:pt x="1637" y="0"/>
                </a:cubicBezTo>
                <a:close/>
              </a:path>
            </a:pathLst>
          </a:custGeom>
          <a:solidFill>
            <a:schemeClr val="dk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 name="Google Shape;150;p4"/>
          <p:cNvSpPr/>
          <p:nvPr/>
        </p:nvSpPr>
        <p:spPr>
          <a:xfrm flipH="1" rot="10800000">
            <a:off x="132151" y="3781822"/>
            <a:ext cx="806277" cy="1107802"/>
          </a:xfrm>
          <a:custGeom>
            <a:rect b="b" l="l" r="r" t="t"/>
            <a:pathLst>
              <a:path extrusionOk="0" h="4166" w="3032">
                <a:moveTo>
                  <a:pt x="611" y="1"/>
                </a:moveTo>
                <a:cubicBezTo>
                  <a:pt x="395" y="1"/>
                  <a:pt x="180" y="99"/>
                  <a:pt x="86" y="303"/>
                </a:cubicBezTo>
                <a:cubicBezTo>
                  <a:pt x="0" y="489"/>
                  <a:pt x="16" y="708"/>
                  <a:pt x="88" y="897"/>
                </a:cubicBezTo>
                <a:cubicBezTo>
                  <a:pt x="130" y="1009"/>
                  <a:pt x="192" y="1118"/>
                  <a:pt x="184" y="1238"/>
                </a:cubicBezTo>
                <a:cubicBezTo>
                  <a:pt x="178" y="1339"/>
                  <a:pt x="124" y="1431"/>
                  <a:pt x="94" y="1529"/>
                </a:cubicBezTo>
                <a:cubicBezTo>
                  <a:pt x="90" y="1541"/>
                  <a:pt x="88" y="1551"/>
                  <a:pt x="84" y="1563"/>
                </a:cubicBezTo>
                <a:cubicBezTo>
                  <a:pt x="36" y="1772"/>
                  <a:pt x="104" y="1993"/>
                  <a:pt x="261" y="2139"/>
                </a:cubicBezTo>
                <a:cubicBezTo>
                  <a:pt x="307" y="2178"/>
                  <a:pt x="359" y="2214"/>
                  <a:pt x="387" y="2266"/>
                </a:cubicBezTo>
                <a:cubicBezTo>
                  <a:pt x="480" y="2441"/>
                  <a:pt x="267" y="2683"/>
                  <a:pt x="385" y="2842"/>
                </a:cubicBezTo>
                <a:cubicBezTo>
                  <a:pt x="439" y="2916"/>
                  <a:pt x="546" y="2940"/>
                  <a:pt x="588" y="3019"/>
                </a:cubicBezTo>
                <a:cubicBezTo>
                  <a:pt x="610" y="3059"/>
                  <a:pt x="610" y="3107"/>
                  <a:pt x="616" y="3151"/>
                </a:cubicBezTo>
                <a:cubicBezTo>
                  <a:pt x="633" y="3279"/>
                  <a:pt x="754" y="3404"/>
                  <a:pt x="868" y="3404"/>
                </a:cubicBezTo>
                <a:cubicBezTo>
                  <a:pt x="899" y="3404"/>
                  <a:pt x="930" y="3394"/>
                  <a:pt x="959" y="3372"/>
                </a:cubicBezTo>
                <a:cubicBezTo>
                  <a:pt x="1062" y="3290"/>
                  <a:pt x="1025" y="3123"/>
                  <a:pt x="951" y="3011"/>
                </a:cubicBezTo>
                <a:cubicBezTo>
                  <a:pt x="879" y="2898"/>
                  <a:pt x="779" y="2790"/>
                  <a:pt x="789" y="2657"/>
                </a:cubicBezTo>
                <a:cubicBezTo>
                  <a:pt x="801" y="2491"/>
                  <a:pt x="981" y="2374"/>
                  <a:pt x="983" y="2208"/>
                </a:cubicBezTo>
                <a:cubicBezTo>
                  <a:pt x="985" y="2045"/>
                  <a:pt x="821" y="1939"/>
                  <a:pt x="712" y="1820"/>
                </a:cubicBezTo>
                <a:cubicBezTo>
                  <a:pt x="588" y="1680"/>
                  <a:pt x="524" y="1471"/>
                  <a:pt x="608" y="1302"/>
                </a:cubicBezTo>
                <a:cubicBezTo>
                  <a:pt x="660" y="1197"/>
                  <a:pt x="781" y="1132"/>
                  <a:pt x="894" y="1132"/>
                </a:cubicBezTo>
                <a:cubicBezTo>
                  <a:pt x="962" y="1132"/>
                  <a:pt x="1028" y="1156"/>
                  <a:pt x="1074" y="1208"/>
                </a:cubicBezTo>
                <a:cubicBezTo>
                  <a:pt x="1208" y="1357"/>
                  <a:pt x="1114" y="1597"/>
                  <a:pt x="1180" y="1786"/>
                </a:cubicBezTo>
                <a:cubicBezTo>
                  <a:pt x="1258" y="2013"/>
                  <a:pt x="1549" y="2127"/>
                  <a:pt x="1598" y="2360"/>
                </a:cubicBezTo>
                <a:cubicBezTo>
                  <a:pt x="1624" y="2485"/>
                  <a:pt x="1573" y="2617"/>
                  <a:pt x="1588" y="2742"/>
                </a:cubicBezTo>
                <a:cubicBezTo>
                  <a:pt x="1612" y="2958"/>
                  <a:pt x="1806" y="3107"/>
                  <a:pt x="1999" y="3203"/>
                </a:cubicBezTo>
                <a:cubicBezTo>
                  <a:pt x="2115" y="3261"/>
                  <a:pt x="2246" y="3316"/>
                  <a:pt x="2304" y="3432"/>
                </a:cubicBezTo>
                <a:cubicBezTo>
                  <a:pt x="2338" y="3500"/>
                  <a:pt x="2340" y="3577"/>
                  <a:pt x="2354" y="3651"/>
                </a:cubicBezTo>
                <a:cubicBezTo>
                  <a:pt x="2388" y="3830"/>
                  <a:pt x="2483" y="3994"/>
                  <a:pt x="2625" y="4107"/>
                </a:cubicBezTo>
                <a:cubicBezTo>
                  <a:pt x="2661" y="4137"/>
                  <a:pt x="2702" y="4157"/>
                  <a:pt x="2746" y="4165"/>
                </a:cubicBezTo>
                <a:cubicBezTo>
                  <a:pt x="2751" y="4166"/>
                  <a:pt x="2756" y="4166"/>
                  <a:pt x="2761" y="4166"/>
                </a:cubicBezTo>
                <a:cubicBezTo>
                  <a:pt x="2853" y="4166"/>
                  <a:pt x="2925" y="4075"/>
                  <a:pt x="2958" y="3988"/>
                </a:cubicBezTo>
                <a:cubicBezTo>
                  <a:pt x="3031" y="3769"/>
                  <a:pt x="2975" y="3526"/>
                  <a:pt x="2812" y="3362"/>
                </a:cubicBezTo>
                <a:cubicBezTo>
                  <a:pt x="2750" y="3304"/>
                  <a:pt x="2675" y="3257"/>
                  <a:pt x="2625" y="3187"/>
                </a:cubicBezTo>
                <a:cubicBezTo>
                  <a:pt x="2511" y="3019"/>
                  <a:pt x="2581" y="2794"/>
                  <a:pt x="2575" y="2593"/>
                </a:cubicBezTo>
                <a:cubicBezTo>
                  <a:pt x="2565" y="2322"/>
                  <a:pt x="2414" y="2077"/>
                  <a:pt x="2174" y="1949"/>
                </a:cubicBezTo>
                <a:cubicBezTo>
                  <a:pt x="2023" y="1870"/>
                  <a:pt x="1830" y="1832"/>
                  <a:pt x="1742" y="1682"/>
                </a:cubicBezTo>
                <a:cubicBezTo>
                  <a:pt x="1618" y="1473"/>
                  <a:pt x="1780" y="1162"/>
                  <a:pt x="1616" y="985"/>
                </a:cubicBezTo>
                <a:cubicBezTo>
                  <a:pt x="1515" y="871"/>
                  <a:pt x="1319" y="863"/>
                  <a:pt x="1244" y="732"/>
                </a:cubicBezTo>
                <a:cubicBezTo>
                  <a:pt x="1238" y="722"/>
                  <a:pt x="1234" y="714"/>
                  <a:pt x="1230" y="704"/>
                </a:cubicBezTo>
                <a:cubicBezTo>
                  <a:pt x="1200" y="628"/>
                  <a:pt x="1210" y="542"/>
                  <a:pt x="1200" y="463"/>
                </a:cubicBezTo>
                <a:cubicBezTo>
                  <a:pt x="1166" y="161"/>
                  <a:pt x="887" y="1"/>
                  <a:pt x="611" y="1"/>
                </a:cubicBezTo>
                <a:close/>
              </a:path>
            </a:pathLst>
          </a:custGeom>
          <a:solidFill>
            <a:schemeClr val="lt2"/>
          </a:solidFill>
          <a:ln cap="flat" cmpd="sng" w="9525">
            <a:solidFill>
              <a:schemeClr val="lt2"/>
            </a:solidFill>
            <a:prstDash val="solid"/>
            <a:round/>
            <a:headEnd len="sm" w="sm" type="none"/>
            <a:tailEnd len="sm" w="sm" type="none"/>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 name="Google Shape;151;p4"/>
          <p:cNvSpPr/>
          <p:nvPr/>
        </p:nvSpPr>
        <p:spPr>
          <a:xfrm>
            <a:off x="-738032" y="4272283"/>
            <a:ext cx="10042575" cy="2080400"/>
          </a:xfrm>
          <a:custGeom>
            <a:rect b="b" l="l" r="r" t="t"/>
            <a:pathLst>
              <a:path extrusionOk="0" h="83216" w="401703">
                <a:moveTo>
                  <a:pt x="399472" y="11608"/>
                </a:moveTo>
                <a:cubicBezTo>
                  <a:pt x="404616" y="1035"/>
                  <a:pt x="397885" y="1131"/>
                  <a:pt x="391852" y="178"/>
                </a:cubicBezTo>
                <a:cubicBezTo>
                  <a:pt x="385820" y="-774"/>
                  <a:pt x="375882" y="2242"/>
                  <a:pt x="363277" y="5893"/>
                </a:cubicBezTo>
                <a:cubicBezTo>
                  <a:pt x="350672" y="9544"/>
                  <a:pt x="330843" y="19531"/>
                  <a:pt x="316224" y="22086"/>
                </a:cubicBezTo>
                <a:cubicBezTo>
                  <a:pt x="301605" y="24642"/>
                  <a:pt x="287946" y="19194"/>
                  <a:pt x="275563" y="21226"/>
                </a:cubicBezTo>
                <a:cubicBezTo>
                  <a:pt x="263181" y="23258"/>
                  <a:pt x="254791" y="33618"/>
                  <a:pt x="241929" y="34278"/>
                </a:cubicBezTo>
                <a:cubicBezTo>
                  <a:pt x="229068" y="34938"/>
                  <a:pt x="211555" y="28646"/>
                  <a:pt x="198394" y="25185"/>
                </a:cubicBezTo>
                <a:cubicBezTo>
                  <a:pt x="185234" y="21724"/>
                  <a:pt x="174372" y="14423"/>
                  <a:pt x="162966" y="13513"/>
                </a:cubicBezTo>
                <a:cubicBezTo>
                  <a:pt x="151560" y="12603"/>
                  <a:pt x="141693" y="16177"/>
                  <a:pt x="129958" y="19723"/>
                </a:cubicBezTo>
                <a:cubicBezTo>
                  <a:pt x="118223" y="23269"/>
                  <a:pt x="104611" y="33256"/>
                  <a:pt x="92554" y="34788"/>
                </a:cubicBezTo>
                <a:cubicBezTo>
                  <a:pt x="80497" y="36320"/>
                  <a:pt x="68502" y="33233"/>
                  <a:pt x="57617" y="28916"/>
                </a:cubicBezTo>
                <a:cubicBezTo>
                  <a:pt x="46732" y="24599"/>
                  <a:pt x="34008" y="12486"/>
                  <a:pt x="27242" y="8888"/>
                </a:cubicBezTo>
                <a:cubicBezTo>
                  <a:pt x="20477" y="5290"/>
                  <a:pt x="18599" y="-2796"/>
                  <a:pt x="17024" y="7326"/>
                </a:cubicBezTo>
                <a:cubicBezTo>
                  <a:pt x="15449" y="17448"/>
                  <a:pt x="15991" y="57012"/>
                  <a:pt x="17794" y="69621"/>
                </a:cubicBezTo>
                <a:cubicBezTo>
                  <a:pt x="19597" y="82230"/>
                  <a:pt x="-29357" y="83980"/>
                  <a:pt x="27842" y="82979"/>
                </a:cubicBezTo>
                <a:cubicBezTo>
                  <a:pt x="85042" y="81978"/>
                  <a:pt x="299053" y="75510"/>
                  <a:pt x="360991" y="63615"/>
                </a:cubicBezTo>
                <a:cubicBezTo>
                  <a:pt x="422929" y="51720"/>
                  <a:pt x="394329" y="22181"/>
                  <a:pt x="399472" y="11608"/>
                </a:cubicBezTo>
                <a:close/>
              </a:path>
            </a:pathLst>
          </a:custGeom>
          <a:solidFill>
            <a:schemeClr val="lt2"/>
          </a:solidFill>
          <a:ln>
            <a:noFill/>
          </a:ln>
          <a:effectLst>
            <a:outerShdw blurRad="114300" rotWithShape="0" algn="bl" dir="5400000" dist="133350">
              <a:schemeClr val="lt1">
                <a:alpha val="49803"/>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4"/>
          <p:cNvSpPr/>
          <p:nvPr/>
        </p:nvSpPr>
        <p:spPr>
          <a:xfrm rot="10800000">
            <a:off x="7169502" y="4204948"/>
            <a:ext cx="683398" cy="781677"/>
          </a:xfrm>
          <a:custGeom>
            <a:rect b="b" l="l" r="r" t="t"/>
            <a:pathLst>
              <a:path extrusionOk="0" h="4166" w="3032">
                <a:moveTo>
                  <a:pt x="611" y="1"/>
                </a:moveTo>
                <a:cubicBezTo>
                  <a:pt x="395" y="1"/>
                  <a:pt x="180" y="99"/>
                  <a:pt x="86" y="303"/>
                </a:cubicBezTo>
                <a:cubicBezTo>
                  <a:pt x="0" y="489"/>
                  <a:pt x="16" y="708"/>
                  <a:pt x="88" y="897"/>
                </a:cubicBezTo>
                <a:cubicBezTo>
                  <a:pt x="130" y="1009"/>
                  <a:pt x="192" y="1118"/>
                  <a:pt x="184" y="1238"/>
                </a:cubicBezTo>
                <a:cubicBezTo>
                  <a:pt x="178" y="1339"/>
                  <a:pt x="124" y="1431"/>
                  <a:pt x="94" y="1529"/>
                </a:cubicBezTo>
                <a:cubicBezTo>
                  <a:pt x="90" y="1541"/>
                  <a:pt x="88" y="1551"/>
                  <a:pt x="84" y="1563"/>
                </a:cubicBezTo>
                <a:cubicBezTo>
                  <a:pt x="36" y="1772"/>
                  <a:pt x="104" y="1993"/>
                  <a:pt x="261" y="2139"/>
                </a:cubicBezTo>
                <a:cubicBezTo>
                  <a:pt x="307" y="2178"/>
                  <a:pt x="359" y="2214"/>
                  <a:pt x="387" y="2266"/>
                </a:cubicBezTo>
                <a:cubicBezTo>
                  <a:pt x="480" y="2441"/>
                  <a:pt x="267" y="2683"/>
                  <a:pt x="385" y="2842"/>
                </a:cubicBezTo>
                <a:cubicBezTo>
                  <a:pt x="439" y="2916"/>
                  <a:pt x="546" y="2940"/>
                  <a:pt x="588" y="3019"/>
                </a:cubicBezTo>
                <a:cubicBezTo>
                  <a:pt x="610" y="3059"/>
                  <a:pt x="610" y="3107"/>
                  <a:pt x="616" y="3151"/>
                </a:cubicBezTo>
                <a:cubicBezTo>
                  <a:pt x="633" y="3279"/>
                  <a:pt x="754" y="3404"/>
                  <a:pt x="868" y="3404"/>
                </a:cubicBezTo>
                <a:cubicBezTo>
                  <a:pt x="899" y="3404"/>
                  <a:pt x="930" y="3394"/>
                  <a:pt x="959" y="3372"/>
                </a:cubicBezTo>
                <a:cubicBezTo>
                  <a:pt x="1062" y="3290"/>
                  <a:pt x="1025" y="3123"/>
                  <a:pt x="951" y="3011"/>
                </a:cubicBezTo>
                <a:cubicBezTo>
                  <a:pt x="879" y="2898"/>
                  <a:pt x="779" y="2790"/>
                  <a:pt x="789" y="2657"/>
                </a:cubicBezTo>
                <a:cubicBezTo>
                  <a:pt x="801" y="2491"/>
                  <a:pt x="981" y="2374"/>
                  <a:pt x="983" y="2208"/>
                </a:cubicBezTo>
                <a:cubicBezTo>
                  <a:pt x="985" y="2045"/>
                  <a:pt x="821" y="1939"/>
                  <a:pt x="712" y="1820"/>
                </a:cubicBezTo>
                <a:cubicBezTo>
                  <a:pt x="588" y="1680"/>
                  <a:pt x="524" y="1471"/>
                  <a:pt x="608" y="1302"/>
                </a:cubicBezTo>
                <a:cubicBezTo>
                  <a:pt x="660" y="1197"/>
                  <a:pt x="781" y="1132"/>
                  <a:pt x="894" y="1132"/>
                </a:cubicBezTo>
                <a:cubicBezTo>
                  <a:pt x="962" y="1132"/>
                  <a:pt x="1028" y="1156"/>
                  <a:pt x="1074" y="1208"/>
                </a:cubicBezTo>
                <a:cubicBezTo>
                  <a:pt x="1208" y="1357"/>
                  <a:pt x="1114" y="1597"/>
                  <a:pt x="1180" y="1786"/>
                </a:cubicBezTo>
                <a:cubicBezTo>
                  <a:pt x="1258" y="2013"/>
                  <a:pt x="1549" y="2127"/>
                  <a:pt x="1598" y="2360"/>
                </a:cubicBezTo>
                <a:cubicBezTo>
                  <a:pt x="1624" y="2485"/>
                  <a:pt x="1573" y="2617"/>
                  <a:pt x="1588" y="2742"/>
                </a:cubicBezTo>
                <a:cubicBezTo>
                  <a:pt x="1612" y="2958"/>
                  <a:pt x="1806" y="3107"/>
                  <a:pt x="1999" y="3203"/>
                </a:cubicBezTo>
                <a:cubicBezTo>
                  <a:pt x="2115" y="3261"/>
                  <a:pt x="2246" y="3316"/>
                  <a:pt x="2304" y="3432"/>
                </a:cubicBezTo>
                <a:cubicBezTo>
                  <a:pt x="2338" y="3500"/>
                  <a:pt x="2340" y="3577"/>
                  <a:pt x="2354" y="3651"/>
                </a:cubicBezTo>
                <a:cubicBezTo>
                  <a:pt x="2388" y="3830"/>
                  <a:pt x="2483" y="3994"/>
                  <a:pt x="2625" y="4107"/>
                </a:cubicBezTo>
                <a:cubicBezTo>
                  <a:pt x="2661" y="4137"/>
                  <a:pt x="2702" y="4157"/>
                  <a:pt x="2746" y="4165"/>
                </a:cubicBezTo>
                <a:cubicBezTo>
                  <a:pt x="2751" y="4166"/>
                  <a:pt x="2756" y="4166"/>
                  <a:pt x="2761" y="4166"/>
                </a:cubicBezTo>
                <a:cubicBezTo>
                  <a:pt x="2853" y="4166"/>
                  <a:pt x="2925" y="4075"/>
                  <a:pt x="2958" y="3988"/>
                </a:cubicBezTo>
                <a:cubicBezTo>
                  <a:pt x="3031" y="3769"/>
                  <a:pt x="2975" y="3526"/>
                  <a:pt x="2812" y="3362"/>
                </a:cubicBezTo>
                <a:cubicBezTo>
                  <a:pt x="2750" y="3304"/>
                  <a:pt x="2675" y="3257"/>
                  <a:pt x="2625" y="3187"/>
                </a:cubicBezTo>
                <a:cubicBezTo>
                  <a:pt x="2511" y="3019"/>
                  <a:pt x="2581" y="2794"/>
                  <a:pt x="2575" y="2593"/>
                </a:cubicBezTo>
                <a:cubicBezTo>
                  <a:pt x="2565" y="2322"/>
                  <a:pt x="2414" y="2077"/>
                  <a:pt x="2174" y="1949"/>
                </a:cubicBezTo>
                <a:cubicBezTo>
                  <a:pt x="2023" y="1870"/>
                  <a:pt x="1830" y="1832"/>
                  <a:pt x="1742" y="1682"/>
                </a:cubicBezTo>
                <a:cubicBezTo>
                  <a:pt x="1618" y="1473"/>
                  <a:pt x="1780" y="1162"/>
                  <a:pt x="1616" y="985"/>
                </a:cubicBezTo>
                <a:cubicBezTo>
                  <a:pt x="1515" y="871"/>
                  <a:pt x="1319" y="863"/>
                  <a:pt x="1244" y="732"/>
                </a:cubicBezTo>
                <a:cubicBezTo>
                  <a:pt x="1238" y="722"/>
                  <a:pt x="1234" y="714"/>
                  <a:pt x="1230" y="704"/>
                </a:cubicBezTo>
                <a:cubicBezTo>
                  <a:pt x="1200" y="628"/>
                  <a:pt x="1210" y="542"/>
                  <a:pt x="1200" y="463"/>
                </a:cubicBezTo>
                <a:cubicBezTo>
                  <a:pt x="1166" y="161"/>
                  <a:pt x="887" y="1"/>
                  <a:pt x="611" y="1"/>
                </a:cubicBezTo>
                <a:close/>
              </a:path>
            </a:pathLst>
          </a:custGeom>
          <a:solidFill>
            <a:schemeClr val="accent1"/>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 name="Google Shape;153;p4"/>
          <p:cNvSpPr/>
          <p:nvPr/>
        </p:nvSpPr>
        <p:spPr>
          <a:xfrm flipH="1" rot="10800000">
            <a:off x="2285601" y="4557727"/>
            <a:ext cx="1303623" cy="751398"/>
          </a:xfrm>
          <a:custGeom>
            <a:rect b="b" l="l" r="r" t="t"/>
            <a:pathLst>
              <a:path extrusionOk="0" h="3301" w="5727">
                <a:moveTo>
                  <a:pt x="1637" y="0"/>
                </a:moveTo>
                <a:cubicBezTo>
                  <a:pt x="1444" y="40"/>
                  <a:pt x="1316" y="44"/>
                  <a:pt x="1171" y="175"/>
                </a:cubicBezTo>
                <a:cubicBezTo>
                  <a:pt x="1244" y="355"/>
                  <a:pt x="1318" y="536"/>
                  <a:pt x="1392" y="716"/>
                </a:cubicBezTo>
                <a:cubicBezTo>
                  <a:pt x="1428" y="807"/>
                  <a:pt x="1466" y="897"/>
                  <a:pt x="1501" y="989"/>
                </a:cubicBezTo>
                <a:cubicBezTo>
                  <a:pt x="1531" y="1060"/>
                  <a:pt x="1561" y="1138"/>
                  <a:pt x="1533" y="1212"/>
                </a:cubicBezTo>
                <a:cubicBezTo>
                  <a:pt x="1513" y="1266"/>
                  <a:pt x="1464" y="1305"/>
                  <a:pt x="1416" y="1341"/>
                </a:cubicBezTo>
                <a:cubicBezTo>
                  <a:pt x="1262" y="1463"/>
                  <a:pt x="1123" y="1600"/>
                  <a:pt x="999" y="1752"/>
                </a:cubicBezTo>
                <a:cubicBezTo>
                  <a:pt x="886" y="1891"/>
                  <a:pt x="780" y="2049"/>
                  <a:pt x="623" y="2136"/>
                </a:cubicBezTo>
                <a:cubicBezTo>
                  <a:pt x="413" y="2254"/>
                  <a:pt x="106" y="2264"/>
                  <a:pt x="17" y="2485"/>
                </a:cubicBezTo>
                <a:cubicBezTo>
                  <a:pt x="5" y="2511"/>
                  <a:pt x="1" y="2541"/>
                  <a:pt x="11" y="2569"/>
                </a:cubicBezTo>
                <a:cubicBezTo>
                  <a:pt x="28" y="2611"/>
                  <a:pt x="78" y="2622"/>
                  <a:pt x="125" y="2622"/>
                </a:cubicBezTo>
                <a:cubicBezTo>
                  <a:pt x="134" y="2622"/>
                  <a:pt x="142" y="2621"/>
                  <a:pt x="150" y="2621"/>
                </a:cubicBezTo>
                <a:cubicBezTo>
                  <a:pt x="391" y="2597"/>
                  <a:pt x="617" y="2489"/>
                  <a:pt x="788" y="2316"/>
                </a:cubicBezTo>
                <a:lnTo>
                  <a:pt x="788" y="2316"/>
                </a:lnTo>
                <a:cubicBezTo>
                  <a:pt x="684" y="2485"/>
                  <a:pt x="672" y="2692"/>
                  <a:pt x="754" y="2872"/>
                </a:cubicBezTo>
                <a:cubicBezTo>
                  <a:pt x="762" y="2892"/>
                  <a:pt x="776" y="2908"/>
                  <a:pt x="796" y="2920"/>
                </a:cubicBezTo>
                <a:cubicBezTo>
                  <a:pt x="802" y="2922"/>
                  <a:pt x="808" y="2923"/>
                  <a:pt x="813" y="2923"/>
                </a:cubicBezTo>
                <a:cubicBezTo>
                  <a:pt x="856" y="2923"/>
                  <a:pt x="885" y="2861"/>
                  <a:pt x="896" y="2812"/>
                </a:cubicBezTo>
                <a:cubicBezTo>
                  <a:pt x="1009" y="2276"/>
                  <a:pt x="1366" y="1830"/>
                  <a:pt x="1711" y="1405"/>
                </a:cubicBezTo>
                <a:cubicBezTo>
                  <a:pt x="1798" y="1487"/>
                  <a:pt x="1920" y="1539"/>
                  <a:pt x="2008" y="1622"/>
                </a:cubicBezTo>
                <a:cubicBezTo>
                  <a:pt x="1784" y="1835"/>
                  <a:pt x="1659" y="2132"/>
                  <a:pt x="1661" y="2443"/>
                </a:cubicBezTo>
                <a:cubicBezTo>
                  <a:pt x="1661" y="2493"/>
                  <a:pt x="1665" y="2543"/>
                  <a:pt x="1641" y="2587"/>
                </a:cubicBezTo>
                <a:cubicBezTo>
                  <a:pt x="1621" y="2617"/>
                  <a:pt x="1595" y="2643"/>
                  <a:pt x="1563" y="2665"/>
                </a:cubicBezTo>
                <a:cubicBezTo>
                  <a:pt x="1472" y="2736"/>
                  <a:pt x="1390" y="2824"/>
                  <a:pt x="1320" y="2920"/>
                </a:cubicBezTo>
                <a:cubicBezTo>
                  <a:pt x="1252" y="3013"/>
                  <a:pt x="1196" y="3129"/>
                  <a:pt x="1226" y="3240"/>
                </a:cubicBezTo>
                <a:cubicBezTo>
                  <a:pt x="1230" y="3260"/>
                  <a:pt x="1240" y="3276"/>
                  <a:pt x="1256" y="3290"/>
                </a:cubicBezTo>
                <a:cubicBezTo>
                  <a:pt x="1266" y="3297"/>
                  <a:pt x="1277" y="3300"/>
                  <a:pt x="1289" y="3300"/>
                </a:cubicBezTo>
                <a:cubicBezTo>
                  <a:pt x="1317" y="3300"/>
                  <a:pt x="1348" y="3283"/>
                  <a:pt x="1372" y="3264"/>
                </a:cubicBezTo>
                <a:cubicBezTo>
                  <a:pt x="1545" y="3133"/>
                  <a:pt x="1693" y="2969"/>
                  <a:pt x="1806" y="2784"/>
                </a:cubicBezTo>
                <a:cubicBezTo>
                  <a:pt x="1824" y="2882"/>
                  <a:pt x="1844" y="2981"/>
                  <a:pt x="1898" y="3065"/>
                </a:cubicBezTo>
                <a:cubicBezTo>
                  <a:pt x="1924" y="3107"/>
                  <a:pt x="1962" y="3145"/>
                  <a:pt x="2006" y="3171"/>
                </a:cubicBezTo>
                <a:cubicBezTo>
                  <a:pt x="2040" y="3190"/>
                  <a:pt x="2079" y="3202"/>
                  <a:pt x="2118" y="3202"/>
                </a:cubicBezTo>
                <a:cubicBezTo>
                  <a:pt x="2127" y="3202"/>
                  <a:pt x="2135" y="3202"/>
                  <a:pt x="2143" y="3201"/>
                </a:cubicBezTo>
                <a:cubicBezTo>
                  <a:pt x="2133" y="3169"/>
                  <a:pt x="2125" y="3135"/>
                  <a:pt x="2117" y="3101"/>
                </a:cubicBezTo>
                <a:cubicBezTo>
                  <a:pt x="2045" y="2796"/>
                  <a:pt x="2028" y="2489"/>
                  <a:pt x="2031" y="2172"/>
                </a:cubicBezTo>
                <a:lnTo>
                  <a:pt x="2031" y="2172"/>
                </a:lnTo>
                <a:lnTo>
                  <a:pt x="2293" y="2226"/>
                </a:lnTo>
                <a:cubicBezTo>
                  <a:pt x="2330" y="2234"/>
                  <a:pt x="2369" y="2241"/>
                  <a:pt x="2406" y="2241"/>
                </a:cubicBezTo>
                <a:cubicBezTo>
                  <a:pt x="2428" y="2241"/>
                  <a:pt x="2449" y="2239"/>
                  <a:pt x="2470" y="2232"/>
                </a:cubicBezTo>
                <a:cubicBezTo>
                  <a:pt x="2528" y="2212"/>
                  <a:pt x="2576" y="2154"/>
                  <a:pt x="2560" y="2097"/>
                </a:cubicBezTo>
                <a:cubicBezTo>
                  <a:pt x="2550" y="2065"/>
                  <a:pt x="2528" y="2039"/>
                  <a:pt x="2502" y="2021"/>
                </a:cubicBezTo>
                <a:cubicBezTo>
                  <a:pt x="2432" y="1963"/>
                  <a:pt x="2354" y="1921"/>
                  <a:pt x="2269" y="1893"/>
                </a:cubicBezTo>
                <a:cubicBezTo>
                  <a:pt x="2255" y="1889"/>
                  <a:pt x="2241" y="1881"/>
                  <a:pt x="2231" y="1869"/>
                </a:cubicBezTo>
                <a:cubicBezTo>
                  <a:pt x="2223" y="1857"/>
                  <a:pt x="2221" y="1841"/>
                  <a:pt x="2225" y="1826"/>
                </a:cubicBezTo>
                <a:cubicBezTo>
                  <a:pt x="2231" y="1776"/>
                  <a:pt x="2243" y="1726"/>
                  <a:pt x="2259" y="1676"/>
                </a:cubicBezTo>
                <a:cubicBezTo>
                  <a:pt x="2273" y="1628"/>
                  <a:pt x="2293" y="1580"/>
                  <a:pt x="2318" y="1535"/>
                </a:cubicBezTo>
                <a:cubicBezTo>
                  <a:pt x="2418" y="1371"/>
                  <a:pt x="2599" y="1281"/>
                  <a:pt x="2785" y="1234"/>
                </a:cubicBezTo>
                <a:cubicBezTo>
                  <a:pt x="2944" y="1373"/>
                  <a:pt x="2938" y="1618"/>
                  <a:pt x="2918" y="1832"/>
                </a:cubicBezTo>
                <a:lnTo>
                  <a:pt x="2876" y="2262"/>
                </a:lnTo>
                <a:cubicBezTo>
                  <a:pt x="2864" y="2391"/>
                  <a:pt x="2851" y="2527"/>
                  <a:pt x="2783" y="2639"/>
                </a:cubicBezTo>
                <a:cubicBezTo>
                  <a:pt x="2761" y="2663"/>
                  <a:pt x="2747" y="2694"/>
                  <a:pt x="2741" y="2726"/>
                </a:cubicBezTo>
                <a:cubicBezTo>
                  <a:pt x="2739" y="2748"/>
                  <a:pt x="2747" y="2770"/>
                  <a:pt x="2763" y="2786"/>
                </a:cubicBezTo>
                <a:cubicBezTo>
                  <a:pt x="2785" y="2812"/>
                  <a:pt x="2820" y="2826"/>
                  <a:pt x="2855" y="2826"/>
                </a:cubicBezTo>
                <a:cubicBezTo>
                  <a:pt x="2858" y="2826"/>
                  <a:pt x="2860" y="2826"/>
                  <a:pt x="2862" y="2826"/>
                </a:cubicBezTo>
                <a:cubicBezTo>
                  <a:pt x="2920" y="2820"/>
                  <a:pt x="2970" y="2776"/>
                  <a:pt x="3006" y="2728"/>
                </a:cubicBezTo>
                <a:cubicBezTo>
                  <a:pt x="3016" y="2714"/>
                  <a:pt x="3026" y="2700"/>
                  <a:pt x="3034" y="2686"/>
                </a:cubicBezTo>
                <a:cubicBezTo>
                  <a:pt x="3076" y="2617"/>
                  <a:pt x="3100" y="2541"/>
                  <a:pt x="3108" y="2461"/>
                </a:cubicBezTo>
                <a:cubicBezTo>
                  <a:pt x="3145" y="2517"/>
                  <a:pt x="3185" y="2573"/>
                  <a:pt x="3227" y="2625"/>
                </a:cubicBezTo>
                <a:cubicBezTo>
                  <a:pt x="3275" y="2686"/>
                  <a:pt x="3327" y="2744"/>
                  <a:pt x="3385" y="2796"/>
                </a:cubicBezTo>
                <a:cubicBezTo>
                  <a:pt x="3494" y="2890"/>
                  <a:pt x="3632" y="2961"/>
                  <a:pt x="3777" y="2961"/>
                </a:cubicBezTo>
                <a:cubicBezTo>
                  <a:pt x="3699" y="2818"/>
                  <a:pt x="3610" y="2680"/>
                  <a:pt x="3508" y="2553"/>
                </a:cubicBezTo>
                <a:cubicBezTo>
                  <a:pt x="3478" y="2513"/>
                  <a:pt x="3444" y="2473"/>
                  <a:pt x="3413" y="2435"/>
                </a:cubicBezTo>
                <a:cubicBezTo>
                  <a:pt x="3347" y="2360"/>
                  <a:pt x="3275" y="2286"/>
                  <a:pt x="3233" y="2194"/>
                </a:cubicBezTo>
                <a:cubicBezTo>
                  <a:pt x="3191" y="2103"/>
                  <a:pt x="3185" y="1987"/>
                  <a:pt x="3247" y="1909"/>
                </a:cubicBezTo>
                <a:lnTo>
                  <a:pt x="3640" y="2105"/>
                </a:lnTo>
                <a:cubicBezTo>
                  <a:pt x="3703" y="2061"/>
                  <a:pt x="3701" y="1959"/>
                  <a:pt x="3660" y="1895"/>
                </a:cubicBezTo>
                <a:cubicBezTo>
                  <a:pt x="3616" y="1830"/>
                  <a:pt x="3546" y="1790"/>
                  <a:pt x="3484" y="1742"/>
                </a:cubicBezTo>
                <a:cubicBezTo>
                  <a:pt x="3295" y="1600"/>
                  <a:pt x="3151" y="1347"/>
                  <a:pt x="3116" y="1114"/>
                </a:cubicBezTo>
                <a:lnTo>
                  <a:pt x="3116" y="1114"/>
                </a:lnTo>
                <a:lnTo>
                  <a:pt x="3490" y="1132"/>
                </a:lnTo>
                <a:cubicBezTo>
                  <a:pt x="3494" y="1132"/>
                  <a:pt x="3498" y="1132"/>
                  <a:pt x="3502" y="1132"/>
                </a:cubicBezTo>
                <a:cubicBezTo>
                  <a:pt x="3538" y="1132"/>
                  <a:pt x="3572" y="1140"/>
                  <a:pt x="3604" y="1156"/>
                </a:cubicBezTo>
                <a:cubicBezTo>
                  <a:pt x="3648" y="1184"/>
                  <a:pt x="3666" y="1236"/>
                  <a:pt x="3686" y="1283"/>
                </a:cubicBezTo>
                <a:cubicBezTo>
                  <a:pt x="3773" y="1507"/>
                  <a:pt x="3913" y="1706"/>
                  <a:pt x="4092" y="1865"/>
                </a:cubicBezTo>
                <a:cubicBezTo>
                  <a:pt x="4135" y="1905"/>
                  <a:pt x="4199" y="1940"/>
                  <a:pt x="4254" y="1940"/>
                </a:cubicBezTo>
                <a:cubicBezTo>
                  <a:pt x="4284" y="1940"/>
                  <a:pt x="4312" y="1929"/>
                  <a:pt x="4331" y="1901"/>
                </a:cubicBezTo>
                <a:cubicBezTo>
                  <a:pt x="4192" y="1736"/>
                  <a:pt x="4084" y="1547"/>
                  <a:pt x="4014" y="1343"/>
                </a:cubicBezTo>
                <a:cubicBezTo>
                  <a:pt x="4000" y="1301"/>
                  <a:pt x="3988" y="1252"/>
                  <a:pt x="4018" y="1222"/>
                </a:cubicBezTo>
                <a:cubicBezTo>
                  <a:pt x="4037" y="1201"/>
                  <a:pt x="4062" y="1196"/>
                  <a:pt x="4088" y="1196"/>
                </a:cubicBezTo>
                <a:cubicBezTo>
                  <a:pt x="4102" y="1196"/>
                  <a:pt x="4117" y="1198"/>
                  <a:pt x="4132" y="1200"/>
                </a:cubicBezTo>
                <a:lnTo>
                  <a:pt x="4760" y="1285"/>
                </a:lnTo>
                <a:cubicBezTo>
                  <a:pt x="4788" y="1285"/>
                  <a:pt x="4815" y="1295"/>
                  <a:pt x="4837" y="1311"/>
                </a:cubicBezTo>
                <a:cubicBezTo>
                  <a:pt x="4863" y="1335"/>
                  <a:pt x="4867" y="1373"/>
                  <a:pt x="4873" y="1409"/>
                </a:cubicBezTo>
                <a:cubicBezTo>
                  <a:pt x="4921" y="1732"/>
                  <a:pt x="5202" y="2003"/>
                  <a:pt x="5525" y="2041"/>
                </a:cubicBezTo>
                <a:cubicBezTo>
                  <a:pt x="5517" y="1828"/>
                  <a:pt x="5254" y="1714"/>
                  <a:pt x="5186" y="1513"/>
                </a:cubicBezTo>
                <a:cubicBezTo>
                  <a:pt x="5106" y="1277"/>
                  <a:pt x="5332" y="1036"/>
                  <a:pt x="5571" y="983"/>
                </a:cubicBezTo>
                <a:cubicBezTo>
                  <a:pt x="5639" y="969"/>
                  <a:pt x="5726" y="939"/>
                  <a:pt x="5720" y="871"/>
                </a:cubicBezTo>
                <a:cubicBezTo>
                  <a:pt x="5716" y="813"/>
                  <a:pt x="5643" y="789"/>
                  <a:pt x="5585" y="785"/>
                </a:cubicBezTo>
                <a:cubicBezTo>
                  <a:pt x="5566" y="784"/>
                  <a:pt x="5547" y="784"/>
                  <a:pt x="5528" y="784"/>
                </a:cubicBezTo>
                <a:cubicBezTo>
                  <a:pt x="5281" y="784"/>
                  <a:pt x="4966" y="876"/>
                  <a:pt x="4778" y="1016"/>
                </a:cubicBezTo>
                <a:cubicBezTo>
                  <a:pt x="4742" y="1020"/>
                  <a:pt x="4706" y="1021"/>
                  <a:pt x="4670" y="1021"/>
                </a:cubicBezTo>
                <a:cubicBezTo>
                  <a:pt x="4545" y="1021"/>
                  <a:pt x="4421" y="1002"/>
                  <a:pt x="4301" y="967"/>
                </a:cubicBezTo>
                <a:cubicBezTo>
                  <a:pt x="4219" y="942"/>
                  <a:pt x="4132" y="908"/>
                  <a:pt x="4049" y="908"/>
                </a:cubicBezTo>
                <a:cubicBezTo>
                  <a:pt x="4019" y="908"/>
                  <a:pt x="3989" y="912"/>
                  <a:pt x="3961" y="923"/>
                </a:cubicBezTo>
                <a:cubicBezTo>
                  <a:pt x="3925" y="891"/>
                  <a:pt x="3943" y="831"/>
                  <a:pt x="3963" y="787"/>
                </a:cubicBezTo>
                <a:lnTo>
                  <a:pt x="4088" y="518"/>
                </a:lnTo>
                <a:cubicBezTo>
                  <a:pt x="4053" y="482"/>
                  <a:pt x="4004" y="466"/>
                  <a:pt x="3955" y="466"/>
                </a:cubicBezTo>
                <a:cubicBezTo>
                  <a:pt x="3919" y="466"/>
                  <a:pt x="3883" y="474"/>
                  <a:pt x="3851" y="488"/>
                </a:cubicBezTo>
                <a:cubicBezTo>
                  <a:pt x="3775" y="524"/>
                  <a:pt x="3717" y="592"/>
                  <a:pt x="3668" y="662"/>
                </a:cubicBezTo>
                <a:cubicBezTo>
                  <a:pt x="3618" y="729"/>
                  <a:pt x="3568" y="817"/>
                  <a:pt x="3506" y="877"/>
                </a:cubicBezTo>
                <a:lnTo>
                  <a:pt x="2611" y="907"/>
                </a:lnTo>
                <a:cubicBezTo>
                  <a:pt x="2596" y="908"/>
                  <a:pt x="2580" y="909"/>
                  <a:pt x="2564" y="909"/>
                </a:cubicBezTo>
                <a:cubicBezTo>
                  <a:pt x="2517" y="909"/>
                  <a:pt x="2471" y="903"/>
                  <a:pt x="2426" y="891"/>
                </a:cubicBezTo>
                <a:cubicBezTo>
                  <a:pt x="2308" y="849"/>
                  <a:pt x="2241" y="731"/>
                  <a:pt x="2175" y="626"/>
                </a:cubicBezTo>
                <a:cubicBezTo>
                  <a:pt x="2155" y="596"/>
                  <a:pt x="2135" y="566"/>
                  <a:pt x="2115" y="536"/>
                </a:cubicBezTo>
                <a:cubicBezTo>
                  <a:pt x="1980" y="339"/>
                  <a:pt x="1818" y="158"/>
                  <a:pt x="1637" y="0"/>
                </a:cubicBezTo>
                <a:close/>
              </a:path>
            </a:pathLst>
          </a:custGeom>
          <a:solidFill>
            <a:schemeClr val="accent1"/>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 name="Google Shape;154;p4"/>
          <p:cNvSpPr/>
          <p:nvPr/>
        </p:nvSpPr>
        <p:spPr>
          <a:xfrm>
            <a:off x="-963318" y="3913437"/>
            <a:ext cx="10893125" cy="2304050"/>
          </a:xfrm>
          <a:custGeom>
            <a:rect b="b" l="l" r="r" t="t"/>
            <a:pathLst>
              <a:path extrusionOk="0" h="92162" w="435725">
                <a:moveTo>
                  <a:pt x="20436" y="61967"/>
                </a:moveTo>
                <a:cubicBezTo>
                  <a:pt x="23127" y="53866"/>
                  <a:pt x="39613" y="46060"/>
                  <a:pt x="49011" y="42917"/>
                </a:cubicBezTo>
                <a:cubicBezTo>
                  <a:pt x="58409" y="39774"/>
                  <a:pt x="66918" y="40440"/>
                  <a:pt x="76824" y="43107"/>
                </a:cubicBezTo>
                <a:cubicBezTo>
                  <a:pt x="86730" y="45774"/>
                  <a:pt x="97187" y="57266"/>
                  <a:pt x="108447" y="58919"/>
                </a:cubicBezTo>
                <a:cubicBezTo>
                  <a:pt x="119707" y="60572"/>
                  <a:pt x="131906" y="53023"/>
                  <a:pt x="144384" y="53023"/>
                </a:cubicBezTo>
                <a:cubicBezTo>
                  <a:pt x="156862" y="53023"/>
                  <a:pt x="170123" y="59989"/>
                  <a:pt x="183313" y="58919"/>
                </a:cubicBezTo>
                <a:cubicBezTo>
                  <a:pt x="196503" y="57850"/>
                  <a:pt x="212627" y="51089"/>
                  <a:pt x="223526" y="46606"/>
                </a:cubicBezTo>
                <a:cubicBezTo>
                  <a:pt x="234425" y="42123"/>
                  <a:pt x="237217" y="34454"/>
                  <a:pt x="248709" y="32023"/>
                </a:cubicBezTo>
                <a:cubicBezTo>
                  <a:pt x="260201" y="29593"/>
                  <a:pt x="278486" y="30370"/>
                  <a:pt x="292476" y="32023"/>
                </a:cubicBezTo>
                <a:cubicBezTo>
                  <a:pt x="306466" y="33676"/>
                  <a:pt x="320157" y="42037"/>
                  <a:pt x="332648" y="41940"/>
                </a:cubicBezTo>
                <a:cubicBezTo>
                  <a:pt x="345139" y="41843"/>
                  <a:pt x="356931" y="37175"/>
                  <a:pt x="367423" y="31439"/>
                </a:cubicBezTo>
                <a:cubicBezTo>
                  <a:pt x="377915" y="25703"/>
                  <a:pt x="389207" y="11994"/>
                  <a:pt x="395602" y="7522"/>
                </a:cubicBezTo>
                <a:cubicBezTo>
                  <a:pt x="401997" y="3050"/>
                  <a:pt x="402796" y="-5215"/>
                  <a:pt x="405794" y="4605"/>
                </a:cubicBezTo>
                <a:cubicBezTo>
                  <a:pt x="408792" y="14425"/>
                  <a:pt x="413689" y="53704"/>
                  <a:pt x="413589" y="66440"/>
                </a:cubicBezTo>
                <a:cubicBezTo>
                  <a:pt x="413489" y="79177"/>
                  <a:pt x="468649" y="76843"/>
                  <a:pt x="405195" y="81024"/>
                </a:cubicBezTo>
                <a:cubicBezTo>
                  <a:pt x="341741" y="85205"/>
                  <a:pt x="96991" y="94700"/>
                  <a:pt x="32864" y="91524"/>
                </a:cubicBezTo>
                <a:cubicBezTo>
                  <a:pt x="-31262" y="88348"/>
                  <a:pt x="17745" y="70068"/>
                  <a:pt x="20436" y="61967"/>
                </a:cubicBezTo>
                <a:close/>
              </a:path>
            </a:pathLst>
          </a:custGeom>
          <a:solidFill>
            <a:schemeClr val="accent1"/>
          </a:solidFill>
          <a:ln>
            <a:noFill/>
          </a:ln>
          <a:effectLst>
            <a:outerShdw blurRad="114300" rotWithShape="0" algn="bl" dir="5400000" dist="133350">
              <a:schemeClr val="lt1">
                <a:alpha val="49803"/>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1216" name="Shape 1216"/>
        <p:cNvGrpSpPr/>
        <p:nvPr/>
      </p:nvGrpSpPr>
      <p:grpSpPr>
        <a:xfrm>
          <a:off x="0" y="0"/>
          <a:ext cx="0" cy="0"/>
          <a:chOff x="0" y="0"/>
          <a:chExt cx="0" cy="0"/>
        </a:xfrm>
      </p:grpSpPr>
      <p:sp>
        <p:nvSpPr>
          <p:cNvPr id="1217" name="Google Shape;1217;p31"/>
          <p:cNvSpPr/>
          <p:nvPr/>
        </p:nvSpPr>
        <p:spPr>
          <a:xfrm>
            <a:off x="50" y="3964950"/>
            <a:ext cx="9143926" cy="952274"/>
          </a:xfrm>
          <a:custGeom>
            <a:rect b="b" l="l" r="r" t="t"/>
            <a:pathLst>
              <a:path extrusionOk="0" h="7083" w="47338">
                <a:moveTo>
                  <a:pt x="47338" y="0"/>
                </a:moveTo>
                <a:cubicBezTo>
                  <a:pt x="47244" y="20"/>
                  <a:pt x="47154" y="42"/>
                  <a:pt x="47065" y="64"/>
                </a:cubicBezTo>
                <a:cubicBezTo>
                  <a:pt x="41079" y="1522"/>
                  <a:pt x="40944" y="2924"/>
                  <a:pt x="33454" y="2924"/>
                </a:cubicBezTo>
                <a:cubicBezTo>
                  <a:pt x="33092" y="2924"/>
                  <a:pt x="32712" y="2920"/>
                  <a:pt x="32314" y="2914"/>
                </a:cubicBezTo>
                <a:cubicBezTo>
                  <a:pt x="23683" y="2770"/>
                  <a:pt x="23217" y="1158"/>
                  <a:pt x="16072" y="1026"/>
                </a:cubicBezTo>
                <a:cubicBezTo>
                  <a:pt x="15864" y="1023"/>
                  <a:pt x="15661" y="1021"/>
                  <a:pt x="15463" y="1021"/>
                </a:cubicBezTo>
                <a:cubicBezTo>
                  <a:pt x="9354" y="1021"/>
                  <a:pt x="8001" y="2787"/>
                  <a:pt x="3522" y="2787"/>
                </a:cubicBezTo>
                <a:cubicBezTo>
                  <a:pt x="3166" y="2787"/>
                  <a:pt x="2791" y="2776"/>
                  <a:pt x="2391" y="2752"/>
                </a:cubicBezTo>
                <a:cubicBezTo>
                  <a:pt x="1270" y="2686"/>
                  <a:pt x="528" y="2495"/>
                  <a:pt x="0" y="2228"/>
                </a:cubicBezTo>
                <a:lnTo>
                  <a:pt x="0" y="7083"/>
                </a:lnTo>
                <a:lnTo>
                  <a:pt x="47338" y="5787"/>
                </a:lnTo>
                <a:lnTo>
                  <a:pt x="47338" y="0"/>
                </a:lnTo>
                <a:close/>
              </a:path>
            </a:pathLst>
          </a:custGeom>
          <a:solidFill>
            <a:schemeClr val="dk2"/>
          </a:solidFill>
          <a:ln>
            <a:noFill/>
          </a:ln>
          <a:effectLst>
            <a:outerShdw blurRad="114300" rotWithShape="0" algn="bl" dir="5400000" dist="1333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18" name="Google Shape;1218;p31"/>
          <p:cNvGrpSpPr/>
          <p:nvPr/>
        </p:nvGrpSpPr>
        <p:grpSpPr>
          <a:xfrm>
            <a:off x="3998097" y="3815322"/>
            <a:ext cx="983474" cy="855528"/>
            <a:chOff x="608900" y="3614050"/>
            <a:chExt cx="136425" cy="118675"/>
          </a:xfrm>
        </p:grpSpPr>
        <p:sp>
          <p:nvSpPr>
            <p:cNvPr id="1219" name="Google Shape;1219;p31"/>
            <p:cNvSpPr/>
            <p:nvPr/>
          </p:nvSpPr>
          <p:spPr>
            <a:xfrm>
              <a:off x="672650" y="3622225"/>
              <a:ext cx="72675" cy="110500"/>
            </a:xfrm>
            <a:custGeom>
              <a:rect b="b" l="l" r="r" t="t"/>
              <a:pathLst>
                <a:path extrusionOk="0" h="4420" w="2907">
                  <a:moveTo>
                    <a:pt x="2269" y="0"/>
                  </a:moveTo>
                  <a:cubicBezTo>
                    <a:pt x="2248" y="0"/>
                    <a:pt x="2226" y="6"/>
                    <a:pt x="2205" y="19"/>
                  </a:cubicBezTo>
                  <a:cubicBezTo>
                    <a:pt x="2025" y="131"/>
                    <a:pt x="1870" y="290"/>
                    <a:pt x="1736" y="452"/>
                  </a:cubicBezTo>
                  <a:cubicBezTo>
                    <a:pt x="1583" y="641"/>
                    <a:pt x="1447" y="846"/>
                    <a:pt x="1336" y="1064"/>
                  </a:cubicBezTo>
                  <a:cubicBezTo>
                    <a:pt x="1232" y="1269"/>
                    <a:pt x="1174" y="1496"/>
                    <a:pt x="1164" y="1727"/>
                  </a:cubicBezTo>
                  <a:cubicBezTo>
                    <a:pt x="1154" y="1960"/>
                    <a:pt x="1218" y="2201"/>
                    <a:pt x="1180" y="2431"/>
                  </a:cubicBezTo>
                  <a:cubicBezTo>
                    <a:pt x="1138" y="2672"/>
                    <a:pt x="969" y="2883"/>
                    <a:pt x="827" y="3078"/>
                  </a:cubicBezTo>
                  <a:cubicBezTo>
                    <a:pt x="712" y="3240"/>
                    <a:pt x="630" y="3425"/>
                    <a:pt x="586" y="3620"/>
                  </a:cubicBezTo>
                  <a:cubicBezTo>
                    <a:pt x="493" y="3441"/>
                    <a:pt x="431" y="3274"/>
                    <a:pt x="431" y="3070"/>
                  </a:cubicBezTo>
                  <a:cubicBezTo>
                    <a:pt x="431" y="2845"/>
                    <a:pt x="580" y="2678"/>
                    <a:pt x="636" y="2472"/>
                  </a:cubicBezTo>
                  <a:cubicBezTo>
                    <a:pt x="688" y="2281"/>
                    <a:pt x="814" y="2112"/>
                    <a:pt x="873" y="1922"/>
                  </a:cubicBezTo>
                  <a:cubicBezTo>
                    <a:pt x="937" y="1721"/>
                    <a:pt x="931" y="1498"/>
                    <a:pt x="899" y="1293"/>
                  </a:cubicBezTo>
                  <a:cubicBezTo>
                    <a:pt x="877" y="1159"/>
                    <a:pt x="837" y="1010"/>
                    <a:pt x="712" y="944"/>
                  </a:cubicBezTo>
                  <a:cubicBezTo>
                    <a:pt x="694" y="926"/>
                    <a:pt x="671" y="918"/>
                    <a:pt x="649" y="918"/>
                  </a:cubicBezTo>
                  <a:cubicBezTo>
                    <a:pt x="575" y="918"/>
                    <a:pt x="498" y="1000"/>
                    <a:pt x="543" y="1085"/>
                  </a:cubicBezTo>
                  <a:cubicBezTo>
                    <a:pt x="632" y="1257"/>
                    <a:pt x="584" y="1508"/>
                    <a:pt x="548" y="1683"/>
                  </a:cubicBezTo>
                  <a:cubicBezTo>
                    <a:pt x="503" y="1893"/>
                    <a:pt x="389" y="2058"/>
                    <a:pt x="301" y="2251"/>
                  </a:cubicBezTo>
                  <a:cubicBezTo>
                    <a:pt x="216" y="2445"/>
                    <a:pt x="118" y="2636"/>
                    <a:pt x="58" y="2835"/>
                  </a:cubicBezTo>
                  <a:cubicBezTo>
                    <a:pt x="0" y="3032"/>
                    <a:pt x="24" y="3252"/>
                    <a:pt x="72" y="3447"/>
                  </a:cubicBezTo>
                  <a:cubicBezTo>
                    <a:pt x="122" y="3652"/>
                    <a:pt x="254" y="3826"/>
                    <a:pt x="335" y="4021"/>
                  </a:cubicBezTo>
                  <a:cubicBezTo>
                    <a:pt x="389" y="4156"/>
                    <a:pt x="343" y="4288"/>
                    <a:pt x="295" y="4419"/>
                  </a:cubicBezTo>
                  <a:lnTo>
                    <a:pt x="1095" y="4419"/>
                  </a:lnTo>
                  <a:cubicBezTo>
                    <a:pt x="1085" y="4258"/>
                    <a:pt x="1011" y="4097"/>
                    <a:pt x="985" y="3937"/>
                  </a:cubicBezTo>
                  <a:cubicBezTo>
                    <a:pt x="1011" y="3891"/>
                    <a:pt x="1041" y="3848"/>
                    <a:pt x="1071" y="3806"/>
                  </a:cubicBezTo>
                  <a:cubicBezTo>
                    <a:pt x="1206" y="3622"/>
                    <a:pt x="1409" y="3499"/>
                    <a:pt x="1601" y="3373"/>
                  </a:cubicBezTo>
                  <a:cubicBezTo>
                    <a:pt x="1750" y="3276"/>
                    <a:pt x="1926" y="3212"/>
                    <a:pt x="2061" y="3098"/>
                  </a:cubicBezTo>
                  <a:cubicBezTo>
                    <a:pt x="2350" y="2855"/>
                    <a:pt x="2494" y="2484"/>
                    <a:pt x="2488" y="2120"/>
                  </a:cubicBezTo>
                  <a:cubicBezTo>
                    <a:pt x="2482" y="1791"/>
                    <a:pt x="2587" y="1392"/>
                    <a:pt x="2838" y="1149"/>
                  </a:cubicBezTo>
                  <a:cubicBezTo>
                    <a:pt x="2907" y="1084"/>
                    <a:pt x="2848" y="954"/>
                    <a:pt x="2756" y="954"/>
                  </a:cubicBezTo>
                  <a:cubicBezTo>
                    <a:pt x="2749" y="954"/>
                    <a:pt x="2742" y="954"/>
                    <a:pt x="2735" y="956"/>
                  </a:cubicBezTo>
                  <a:cubicBezTo>
                    <a:pt x="2412" y="1028"/>
                    <a:pt x="2256" y="1432"/>
                    <a:pt x="2175" y="1703"/>
                  </a:cubicBezTo>
                  <a:cubicBezTo>
                    <a:pt x="2113" y="1906"/>
                    <a:pt x="2153" y="2118"/>
                    <a:pt x="2099" y="2319"/>
                  </a:cubicBezTo>
                  <a:cubicBezTo>
                    <a:pt x="2037" y="2550"/>
                    <a:pt x="1951" y="2741"/>
                    <a:pt x="1732" y="2873"/>
                  </a:cubicBezTo>
                  <a:cubicBezTo>
                    <a:pt x="1575" y="2967"/>
                    <a:pt x="1411" y="3054"/>
                    <a:pt x="1256" y="3154"/>
                  </a:cubicBezTo>
                  <a:cubicBezTo>
                    <a:pt x="1366" y="2979"/>
                    <a:pt x="1465" y="2817"/>
                    <a:pt x="1537" y="2614"/>
                  </a:cubicBezTo>
                  <a:cubicBezTo>
                    <a:pt x="1603" y="2427"/>
                    <a:pt x="1585" y="2233"/>
                    <a:pt x="1561" y="2040"/>
                  </a:cubicBezTo>
                  <a:cubicBezTo>
                    <a:pt x="1533" y="1803"/>
                    <a:pt x="1541" y="1570"/>
                    <a:pt x="1617" y="1343"/>
                  </a:cubicBezTo>
                  <a:cubicBezTo>
                    <a:pt x="1694" y="1105"/>
                    <a:pt x="1818" y="884"/>
                    <a:pt x="1981" y="695"/>
                  </a:cubicBezTo>
                  <a:cubicBezTo>
                    <a:pt x="2129" y="527"/>
                    <a:pt x="2338" y="246"/>
                    <a:pt x="2378" y="171"/>
                  </a:cubicBezTo>
                  <a:cubicBezTo>
                    <a:pt x="2422" y="90"/>
                    <a:pt x="2352" y="0"/>
                    <a:pt x="2269" y="0"/>
                  </a:cubicBezTo>
                  <a:close/>
                </a:path>
              </a:pathLst>
            </a:custGeom>
            <a:solidFill>
              <a:schemeClr val="lt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0" name="Google Shape;1220;p31"/>
            <p:cNvSpPr/>
            <p:nvPr/>
          </p:nvSpPr>
          <p:spPr>
            <a:xfrm>
              <a:off x="635825" y="3614050"/>
              <a:ext cx="47100" cy="118675"/>
            </a:xfrm>
            <a:custGeom>
              <a:rect b="b" l="l" r="r" t="t"/>
              <a:pathLst>
                <a:path extrusionOk="0" h="4747" w="1884">
                  <a:moveTo>
                    <a:pt x="124" y="1"/>
                  </a:moveTo>
                  <a:cubicBezTo>
                    <a:pt x="61" y="1"/>
                    <a:pt x="1" y="46"/>
                    <a:pt x="11" y="129"/>
                  </a:cubicBezTo>
                  <a:cubicBezTo>
                    <a:pt x="45" y="390"/>
                    <a:pt x="164" y="703"/>
                    <a:pt x="230" y="884"/>
                  </a:cubicBezTo>
                  <a:cubicBezTo>
                    <a:pt x="296" y="1066"/>
                    <a:pt x="417" y="1438"/>
                    <a:pt x="427" y="1534"/>
                  </a:cubicBezTo>
                  <a:cubicBezTo>
                    <a:pt x="471" y="1986"/>
                    <a:pt x="59" y="2347"/>
                    <a:pt x="59" y="2795"/>
                  </a:cubicBezTo>
                  <a:cubicBezTo>
                    <a:pt x="59" y="3061"/>
                    <a:pt x="96" y="3344"/>
                    <a:pt x="228" y="3579"/>
                  </a:cubicBezTo>
                  <a:cubicBezTo>
                    <a:pt x="342" y="3782"/>
                    <a:pt x="489" y="3963"/>
                    <a:pt x="627" y="4153"/>
                  </a:cubicBezTo>
                  <a:cubicBezTo>
                    <a:pt x="760" y="4336"/>
                    <a:pt x="866" y="4535"/>
                    <a:pt x="909" y="4746"/>
                  </a:cubicBezTo>
                  <a:lnTo>
                    <a:pt x="1378" y="4746"/>
                  </a:lnTo>
                  <a:cubicBezTo>
                    <a:pt x="1312" y="4515"/>
                    <a:pt x="1236" y="4286"/>
                    <a:pt x="1196" y="4051"/>
                  </a:cubicBezTo>
                  <a:cubicBezTo>
                    <a:pt x="1157" y="3830"/>
                    <a:pt x="1109" y="3541"/>
                    <a:pt x="1234" y="3340"/>
                  </a:cubicBezTo>
                  <a:cubicBezTo>
                    <a:pt x="1372" y="3116"/>
                    <a:pt x="1527" y="2919"/>
                    <a:pt x="1563" y="2654"/>
                  </a:cubicBezTo>
                  <a:cubicBezTo>
                    <a:pt x="1603" y="2359"/>
                    <a:pt x="1603" y="2058"/>
                    <a:pt x="1565" y="1761"/>
                  </a:cubicBezTo>
                  <a:cubicBezTo>
                    <a:pt x="1529" y="1488"/>
                    <a:pt x="1543" y="1173"/>
                    <a:pt x="1623" y="908"/>
                  </a:cubicBezTo>
                  <a:cubicBezTo>
                    <a:pt x="1661" y="785"/>
                    <a:pt x="1705" y="659"/>
                    <a:pt x="1746" y="536"/>
                  </a:cubicBezTo>
                  <a:cubicBezTo>
                    <a:pt x="1758" y="500"/>
                    <a:pt x="1770" y="464"/>
                    <a:pt x="1780" y="428"/>
                  </a:cubicBezTo>
                  <a:cubicBezTo>
                    <a:pt x="1788" y="402"/>
                    <a:pt x="1809" y="377"/>
                    <a:pt x="1802" y="377"/>
                  </a:cubicBezTo>
                  <a:cubicBezTo>
                    <a:pt x="1799" y="377"/>
                    <a:pt x="1793" y="380"/>
                    <a:pt x="1780" y="388"/>
                  </a:cubicBezTo>
                  <a:cubicBezTo>
                    <a:pt x="1840" y="348"/>
                    <a:pt x="1884" y="261"/>
                    <a:pt x="1834" y="195"/>
                  </a:cubicBezTo>
                  <a:lnTo>
                    <a:pt x="1824" y="183"/>
                  </a:lnTo>
                  <a:cubicBezTo>
                    <a:pt x="1797" y="144"/>
                    <a:pt x="1751" y="121"/>
                    <a:pt x="1704" y="121"/>
                  </a:cubicBezTo>
                  <a:cubicBezTo>
                    <a:pt x="1693" y="121"/>
                    <a:pt x="1682" y="122"/>
                    <a:pt x="1671" y="125"/>
                  </a:cubicBezTo>
                  <a:cubicBezTo>
                    <a:pt x="1497" y="139"/>
                    <a:pt x="1432" y="348"/>
                    <a:pt x="1372" y="478"/>
                  </a:cubicBezTo>
                  <a:cubicBezTo>
                    <a:pt x="1258" y="729"/>
                    <a:pt x="1183" y="996"/>
                    <a:pt x="1151" y="1271"/>
                  </a:cubicBezTo>
                  <a:cubicBezTo>
                    <a:pt x="1077" y="1823"/>
                    <a:pt x="1304" y="2455"/>
                    <a:pt x="975" y="2953"/>
                  </a:cubicBezTo>
                  <a:cubicBezTo>
                    <a:pt x="836" y="3164"/>
                    <a:pt x="746" y="3345"/>
                    <a:pt x="736" y="3589"/>
                  </a:cubicBezTo>
                  <a:cubicBezTo>
                    <a:pt x="597" y="3381"/>
                    <a:pt x="487" y="3160"/>
                    <a:pt x="471" y="2907"/>
                  </a:cubicBezTo>
                  <a:cubicBezTo>
                    <a:pt x="455" y="2626"/>
                    <a:pt x="601" y="2369"/>
                    <a:pt x="714" y="2118"/>
                  </a:cubicBezTo>
                  <a:cubicBezTo>
                    <a:pt x="796" y="1943"/>
                    <a:pt x="840" y="1699"/>
                    <a:pt x="812" y="1508"/>
                  </a:cubicBezTo>
                  <a:cubicBezTo>
                    <a:pt x="780" y="1285"/>
                    <a:pt x="670" y="1050"/>
                    <a:pt x="583" y="843"/>
                  </a:cubicBezTo>
                  <a:cubicBezTo>
                    <a:pt x="477" y="593"/>
                    <a:pt x="326" y="348"/>
                    <a:pt x="244" y="89"/>
                  </a:cubicBezTo>
                  <a:cubicBezTo>
                    <a:pt x="225" y="29"/>
                    <a:pt x="174" y="1"/>
                    <a:pt x="124" y="1"/>
                  </a:cubicBezTo>
                  <a:close/>
                </a:path>
              </a:pathLst>
            </a:custGeom>
            <a:solidFill>
              <a:schemeClr val="lt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1" name="Google Shape;1221;p31"/>
            <p:cNvSpPr/>
            <p:nvPr/>
          </p:nvSpPr>
          <p:spPr>
            <a:xfrm>
              <a:off x="608900" y="3642125"/>
              <a:ext cx="44350" cy="90550"/>
            </a:xfrm>
            <a:custGeom>
              <a:rect b="b" l="l" r="r" t="t"/>
              <a:pathLst>
                <a:path extrusionOk="0" h="3622" w="1774">
                  <a:moveTo>
                    <a:pt x="187" y="0"/>
                  </a:moveTo>
                  <a:cubicBezTo>
                    <a:pt x="97" y="0"/>
                    <a:pt x="1" y="75"/>
                    <a:pt x="30" y="172"/>
                  </a:cubicBezTo>
                  <a:cubicBezTo>
                    <a:pt x="81" y="331"/>
                    <a:pt x="159" y="483"/>
                    <a:pt x="261" y="616"/>
                  </a:cubicBezTo>
                  <a:cubicBezTo>
                    <a:pt x="370" y="766"/>
                    <a:pt x="514" y="913"/>
                    <a:pt x="546" y="1101"/>
                  </a:cubicBezTo>
                  <a:cubicBezTo>
                    <a:pt x="576" y="1272"/>
                    <a:pt x="508" y="1447"/>
                    <a:pt x="470" y="1615"/>
                  </a:cubicBezTo>
                  <a:cubicBezTo>
                    <a:pt x="432" y="1792"/>
                    <a:pt x="358" y="1997"/>
                    <a:pt x="376" y="2179"/>
                  </a:cubicBezTo>
                  <a:cubicBezTo>
                    <a:pt x="402" y="2402"/>
                    <a:pt x="484" y="2613"/>
                    <a:pt x="613" y="2796"/>
                  </a:cubicBezTo>
                  <a:cubicBezTo>
                    <a:pt x="729" y="2964"/>
                    <a:pt x="906" y="3083"/>
                    <a:pt x="1038" y="3237"/>
                  </a:cubicBezTo>
                  <a:cubicBezTo>
                    <a:pt x="1138" y="3356"/>
                    <a:pt x="1225" y="3484"/>
                    <a:pt x="1295" y="3621"/>
                  </a:cubicBezTo>
                  <a:lnTo>
                    <a:pt x="1773" y="3621"/>
                  </a:lnTo>
                  <a:cubicBezTo>
                    <a:pt x="1735" y="3504"/>
                    <a:pt x="1684" y="3392"/>
                    <a:pt x="1624" y="3285"/>
                  </a:cubicBezTo>
                  <a:cubicBezTo>
                    <a:pt x="1512" y="3091"/>
                    <a:pt x="1371" y="2918"/>
                    <a:pt x="1207" y="2769"/>
                  </a:cubicBezTo>
                  <a:cubicBezTo>
                    <a:pt x="1030" y="2605"/>
                    <a:pt x="873" y="2442"/>
                    <a:pt x="829" y="2201"/>
                  </a:cubicBezTo>
                  <a:cubicBezTo>
                    <a:pt x="793" y="2003"/>
                    <a:pt x="888" y="1770"/>
                    <a:pt x="916" y="1573"/>
                  </a:cubicBezTo>
                  <a:cubicBezTo>
                    <a:pt x="946" y="1382"/>
                    <a:pt x="1004" y="1206"/>
                    <a:pt x="948" y="1009"/>
                  </a:cubicBezTo>
                  <a:cubicBezTo>
                    <a:pt x="890" y="800"/>
                    <a:pt x="783" y="660"/>
                    <a:pt x="639" y="497"/>
                  </a:cubicBezTo>
                  <a:cubicBezTo>
                    <a:pt x="524" y="365"/>
                    <a:pt x="378" y="232"/>
                    <a:pt x="305" y="72"/>
                  </a:cubicBezTo>
                  <a:cubicBezTo>
                    <a:pt x="281" y="21"/>
                    <a:pt x="235" y="0"/>
                    <a:pt x="187" y="0"/>
                  </a:cubicBezTo>
                  <a:close/>
                </a:path>
              </a:pathLst>
            </a:custGeom>
            <a:solidFill>
              <a:schemeClr val="lt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22" name="Google Shape;1222;p31"/>
          <p:cNvSpPr/>
          <p:nvPr/>
        </p:nvSpPr>
        <p:spPr>
          <a:xfrm rot="-8740267">
            <a:off x="1017816" y="3803554"/>
            <a:ext cx="776093" cy="447327"/>
          </a:xfrm>
          <a:custGeom>
            <a:rect b="b" l="l" r="r" t="t"/>
            <a:pathLst>
              <a:path extrusionOk="0" h="3301" w="5727">
                <a:moveTo>
                  <a:pt x="1637" y="0"/>
                </a:moveTo>
                <a:cubicBezTo>
                  <a:pt x="1444" y="40"/>
                  <a:pt x="1316" y="44"/>
                  <a:pt x="1171" y="175"/>
                </a:cubicBezTo>
                <a:cubicBezTo>
                  <a:pt x="1244" y="355"/>
                  <a:pt x="1318" y="536"/>
                  <a:pt x="1392" y="716"/>
                </a:cubicBezTo>
                <a:cubicBezTo>
                  <a:pt x="1428" y="807"/>
                  <a:pt x="1466" y="897"/>
                  <a:pt x="1501" y="989"/>
                </a:cubicBezTo>
                <a:cubicBezTo>
                  <a:pt x="1531" y="1060"/>
                  <a:pt x="1561" y="1138"/>
                  <a:pt x="1533" y="1212"/>
                </a:cubicBezTo>
                <a:cubicBezTo>
                  <a:pt x="1513" y="1266"/>
                  <a:pt x="1464" y="1305"/>
                  <a:pt x="1416" y="1341"/>
                </a:cubicBezTo>
                <a:cubicBezTo>
                  <a:pt x="1262" y="1463"/>
                  <a:pt x="1123" y="1600"/>
                  <a:pt x="999" y="1752"/>
                </a:cubicBezTo>
                <a:cubicBezTo>
                  <a:pt x="886" y="1891"/>
                  <a:pt x="780" y="2049"/>
                  <a:pt x="623" y="2136"/>
                </a:cubicBezTo>
                <a:cubicBezTo>
                  <a:pt x="413" y="2254"/>
                  <a:pt x="106" y="2264"/>
                  <a:pt x="17" y="2485"/>
                </a:cubicBezTo>
                <a:cubicBezTo>
                  <a:pt x="5" y="2511"/>
                  <a:pt x="1" y="2541"/>
                  <a:pt x="11" y="2569"/>
                </a:cubicBezTo>
                <a:cubicBezTo>
                  <a:pt x="28" y="2611"/>
                  <a:pt x="78" y="2622"/>
                  <a:pt x="125" y="2622"/>
                </a:cubicBezTo>
                <a:cubicBezTo>
                  <a:pt x="134" y="2622"/>
                  <a:pt x="142" y="2621"/>
                  <a:pt x="150" y="2621"/>
                </a:cubicBezTo>
                <a:cubicBezTo>
                  <a:pt x="391" y="2597"/>
                  <a:pt x="617" y="2489"/>
                  <a:pt x="788" y="2316"/>
                </a:cubicBezTo>
                <a:lnTo>
                  <a:pt x="788" y="2316"/>
                </a:lnTo>
                <a:cubicBezTo>
                  <a:pt x="684" y="2485"/>
                  <a:pt x="672" y="2692"/>
                  <a:pt x="754" y="2872"/>
                </a:cubicBezTo>
                <a:cubicBezTo>
                  <a:pt x="762" y="2892"/>
                  <a:pt x="776" y="2908"/>
                  <a:pt x="796" y="2920"/>
                </a:cubicBezTo>
                <a:cubicBezTo>
                  <a:pt x="802" y="2922"/>
                  <a:pt x="808" y="2923"/>
                  <a:pt x="813" y="2923"/>
                </a:cubicBezTo>
                <a:cubicBezTo>
                  <a:pt x="856" y="2923"/>
                  <a:pt x="885" y="2861"/>
                  <a:pt x="896" y="2812"/>
                </a:cubicBezTo>
                <a:cubicBezTo>
                  <a:pt x="1009" y="2276"/>
                  <a:pt x="1366" y="1830"/>
                  <a:pt x="1711" y="1405"/>
                </a:cubicBezTo>
                <a:cubicBezTo>
                  <a:pt x="1798" y="1487"/>
                  <a:pt x="1920" y="1539"/>
                  <a:pt x="2008" y="1622"/>
                </a:cubicBezTo>
                <a:cubicBezTo>
                  <a:pt x="1784" y="1835"/>
                  <a:pt x="1659" y="2132"/>
                  <a:pt x="1661" y="2443"/>
                </a:cubicBezTo>
                <a:cubicBezTo>
                  <a:pt x="1661" y="2493"/>
                  <a:pt x="1665" y="2543"/>
                  <a:pt x="1641" y="2587"/>
                </a:cubicBezTo>
                <a:cubicBezTo>
                  <a:pt x="1621" y="2617"/>
                  <a:pt x="1595" y="2643"/>
                  <a:pt x="1563" y="2665"/>
                </a:cubicBezTo>
                <a:cubicBezTo>
                  <a:pt x="1472" y="2736"/>
                  <a:pt x="1390" y="2824"/>
                  <a:pt x="1320" y="2920"/>
                </a:cubicBezTo>
                <a:cubicBezTo>
                  <a:pt x="1252" y="3013"/>
                  <a:pt x="1196" y="3129"/>
                  <a:pt x="1226" y="3240"/>
                </a:cubicBezTo>
                <a:cubicBezTo>
                  <a:pt x="1230" y="3260"/>
                  <a:pt x="1240" y="3276"/>
                  <a:pt x="1256" y="3290"/>
                </a:cubicBezTo>
                <a:cubicBezTo>
                  <a:pt x="1266" y="3297"/>
                  <a:pt x="1277" y="3300"/>
                  <a:pt x="1289" y="3300"/>
                </a:cubicBezTo>
                <a:cubicBezTo>
                  <a:pt x="1317" y="3300"/>
                  <a:pt x="1348" y="3283"/>
                  <a:pt x="1372" y="3264"/>
                </a:cubicBezTo>
                <a:cubicBezTo>
                  <a:pt x="1545" y="3133"/>
                  <a:pt x="1693" y="2969"/>
                  <a:pt x="1806" y="2784"/>
                </a:cubicBezTo>
                <a:cubicBezTo>
                  <a:pt x="1824" y="2882"/>
                  <a:pt x="1844" y="2981"/>
                  <a:pt x="1898" y="3065"/>
                </a:cubicBezTo>
                <a:cubicBezTo>
                  <a:pt x="1924" y="3107"/>
                  <a:pt x="1962" y="3145"/>
                  <a:pt x="2006" y="3171"/>
                </a:cubicBezTo>
                <a:cubicBezTo>
                  <a:pt x="2040" y="3190"/>
                  <a:pt x="2079" y="3202"/>
                  <a:pt x="2118" y="3202"/>
                </a:cubicBezTo>
                <a:cubicBezTo>
                  <a:pt x="2127" y="3202"/>
                  <a:pt x="2135" y="3202"/>
                  <a:pt x="2143" y="3201"/>
                </a:cubicBezTo>
                <a:cubicBezTo>
                  <a:pt x="2133" y="3169"/>
                  <a:pt x="2125" y="3135"/>
                  <a:pt x="2117" y="3101"/>
                </a:cubicBezTo>
                <a:cubicBezTo>
                  <a:pt x="2045" y="2796"/>
                  <a:pt x="2028" y="2489"/>
                  <a:pt x="2031" y="2172"/>
                </a:cubicBezTo>
                <a:lnTo>
                  <a:pt x="2031" y="2172"/>
                </a:lnTo>
                <a:lnTo>
                  <a:pt x="2293" y="2226"/>
                </a:lnTo>
                <a:cubicBezTo>
                  <a:pt x="2330" y="2234"/>
                  <a:pt x="2369" y="2241"/>
                  <a:pt x="2406" y="2241"/>
                </a:cubicBezTo>
                <a:cubicBezTo>
                  <a:pt x="2428" y="2241"/>
                  <a:pt x="2449" y="2239"/>
                  <a:pt x="2470" y="2232"/>
                </a:cubicBezTo>
                <a:cubicBezTo>
                  <a:pt x="2528" y="2212"/>
                  <a:pt x="2576" y="2154"/>
                  <a:pt x="2560" y="2097"/>
                </a:cubicBezTo>
                <a:cubicBezTo>
                  <a:pt x="2550" y="2065"/>
                  <a:pt x="2528" y="2039"/>
                  <a:pt x="2502" y="2021"/>
                </a:cubicBezTo>
                <a:cubicBezTo>
                  <a:pt x="2432" y="1963"/>
                  <a:pt x="2354" y="1921"/>
                  <a:pt x="2269" y="1893"/>
                </a:cubicBezTo>
                <a:cubicBezTo>
                  <a:pt x="2255" y="1889"/>
                  <a:pt x="2241" y="1881"/>
                  <a:pt x="2231" y="1869"/>
                </a:cubicBezTo>
                <a:cubicBezTo>
                  <a:pt x="2223" y="1857"/>
                  <a:pt x="2221" y="1841"/>
                  <a:pt x="2225" y="1826"/>
                </a:cubicBezTo>
                <a:cubicBezTo>
                  <a:pt x="2231" y="1776"/>
                  <a:pt x="2243" y="1726"/>
                  <a:pt x="2259" y="1676"/>
                </a:cubicBezTo>
                <a:cubicBezTo>
                  <a:pt x="2273" y="1628"/>
                  <a:pt x="2293" y="1580"/>
                  <a:pt x="2318" y="1535"/>
                </a:cubicBezTo>
                <a:cubicBezTo>
                  <a:pt x="2418" y="1371"/>
                  <a:pt x="2599" y="1281"/>
                  <a:pt x="2785" y="1234"/>
                </a:cubicBezTo>
                <a:cubicBezTo>
                  <a:pt x="2944" y="1373"/>
                  <a:pt x="2938" y="1618"/>
                  <a:pt x="2918" y="1832"/>
                </a:cubicBezTo>
                <a:lnTo>
                  <a:pt x="2876" y="2262"/>
                </a:lnTo>
                <a:cubicBezTo>
                  <a:pt x="2864" y="2391"/>
                  <a:pt x="2851" y="2527"/>
                  <a:pt x="2783" y="2639"/>
                </a:cubicBezTo>
                <a:cubicBezTo>
                  <a:pt x="2761" y="2663"/>
                  <a:pt x="2747" y="2694"/>
                  <a:pt x="2741" y="2726"/>
                </a:cubicBezTo>
                <a:cubicBezTo>
                  <a:pt x="2739" y="2748"/>
                  <a:pt x="2747" y="2770"/>
                  <a:pt x="2763" y="2786"/>
                </a:cubicBezTo>
                <a:cubicBezTo>
                  <a:pt x="2785" y="2812"/>
                  <a:pt x="2820" y="2826"/>
                  <a:pt x="2855" y="2826"/>
                </a:cubicBezTo>
                <a:cubicBezTo>
                  <a:pt x="2858" y="2826"/>
                  <a:pt x="2860" y="2826"/>
                  <a:pt x="2862" y="2826"/>
                </a:cubicBezTo>
                <a:cubicBezTo>
                  <a:pt x="2920" y="2820"/>
                  <a:pt x="2970" y="2776"/>
                  <a:pt x="3006" y="2728"/>
                </a:cubicBezTo>
                <a:cubicBezTo>
                  <a:pt x="3016" y="2714"/>
                  <a:pt x="3026" y="2700"/>
                  <a:pt x="3034" y="2686"/>
                </a:cubicBezTo>
                <a:cubicBezTo>
                  <a:pt x="3076" y="2617"/>
                  <a:pt x="3100" y="2541"/>
                  <a:pt x="3108" y="2461"/>
                </a:cubicBezTo>
                <a:cubicBezTo>
                  <a:pt x="3145" y="2517"/>
                  <a:pt x="3185" y="2573"/>
                  <a:pt x="3227" y="2625"/>
                </a:cubicBezTo>
                <a:cubicBezTo>
                  <a:pt x="3275" y="2686"/>
                  <a:pt x="3327" y="2744"/>
                  <a:pt x="3385" y="2796"/>
                </a:cubicBezTo>
                <a:cubicBezTo>
                  <a:pt x="3494" y="2890"/>
                  <a:pt x="3632" y="2961"/>
                  <a:pt x="3777" y="2961"/>
                </a:cubicBezTo>
                <a:cubicBezTo>
                  <a:pt x="3699" y="2818"/>
                  <a:pt x="3610" y="2680"/>
                  <a:pt x="3508" y="2553"/>
                </a:cubicBezTo>
                <a:cubicBezTo>
                  <a:pt x="3478" y="2513"/>
                  <a:pt x="3444" y="2473"/>
                  <a:pt x="3413" y="2435"/>
                </a:cubicBezTo>
                <a:cubicBezTo>
                  <a:pt x="3347" y="2360"/>
                  <a:pt x="3275" y="2286"/>
                  <a:pt x="3233" y="2194"/>
                </a:cubicBezTo>
                <a:cubicBezTo>
                  <a:pt x="3191" y="2103"/>
                  <a:pt x="3185" y="1987"/>
                  <a:pt x="3247" y="1909"/>
                </a:cubicBezTo>
                <a:lnTo>
                  <a:pt x="3640" y="2105"/>
                </a:lnTo>
                <a:cubicBezTo>
                  <a:pt x="3703" y="2061"/>
                  <a:pt x="3701" y="1959"/>
                  <a:pt x="3660" y="1895"/>
                </a:cubicBezTo>
                <a:cubicBezTo>
                  <a:pt x="3616" y="1830"/>
                  <a:pt x="3546" y="1790"/>
                  <a:pt x="3484" y="1742"/>
                </a:cubicBezTo>
                <a:cubicBezTo>
                  <a:pt x="3295" y="1600"/>
                  <a:pt x="3151" y="1347"/>
                  <a:pt x="3116" y="1114"/>
                </a:cubicBezTo>
                <a:lnTo>
                  <a:pt x="3116" y="1114"/>
                </a:lnTo>
                <a:lnTo>
                  <a:pt x="3490" y="1132"/>
                </a:lnTo>
                <a:cubicBezTo>
                  <a:pt x="3494" y="1132"/>
                  <a:pt x="3498" y="1132"/>
                  <a:pt x="3502" y="1132"/>
                </a:cubicBezTo>
                <a:cubicBezTo>
                  <a:pt x="3538" y="1132"/>
                  <a:pt x="3572" y="1140"/>
                  <a:pt x="3604" y="1156"/>
                </a:cubicBezTo>
                <a:cubicBezTo>
                  <a:pt x="3648" y="1184"/>
                  <a:pt x="3666" y="1236"/>
                  <a:pt x="3686" y="1283"/>
                </a:cubicBezTo>
                <a:cubicBezTo>
                  <a:pt x="3773" y="1507"/>
                  <a:pt x="3913" y="1706"/>
                  <a:pt x="4092" y="1865"/>
                </a:cubicBezTo>
                <a:cubicBezTo>
                  <a:pt x="4135" y="1905"/>
                  <a:pt x="4199" y="1940"/>
                  <a:pt x="4254" y="1940"/>
                </a:cubicBezTo>
                <a:cubicBezTo>
                  <a:pt x="4284" y="1940"/>
                  <a:pt x="4312" y="1929"/>
                  <a:pt x="4331" y="1901"/>
                </a:cubicBezTo>
                <a:cubicBezTo>
                  <a:pt x="4192" y="1736"/>
                  <a:pt x="4084" y="1547"/>
                  <a:pt x="4014" y="1343"/>
                </a:cubicBezTo>
                <a:cubicBezTo>
                  <a:pt x="4000" y="1301"/>
                  <a:pt x="3988" y="1252"/>
                  <a:pt x="4018" y="1222"/>
                </a:cubicBezTo>
                <a:cubicBezTo>
                  <a:pt x="4037" y="1201"/>
                  <a:pt x="4062" y="1196"/>
                  <a:pt x="4088" y="1196"/>
                </a:cubicBezTo>
                <a:cubicBezTo>
                  <a:pt x="4102" y="1196"/>
                  <a:pt x="4117" y="1198"/>
                  <a:pt x="4132" y="1200"/>
                </a:cubicBezTo>
                <a:lnTo>
                  <a:pt x="4760" y="1285"/>
                </a:lnTo>
                <a:cubicBezTo>
                  <a:pt x="4788" y="1285"/>
                  <a:pt x="4815" y="1295"/>
                  <a:pt x="4837" y="1311"/>
                </a:cubicBezTo>
                <a:cubicBezTo>
                  <a:pt x="4863" y="1335"/>
                  <a:pt x="4867" y="1373"/>
                  <a:pt x="4873" y="1409"/>
                </a:cubicBezTo>
                <a:cubicBezTo>
                  <a:pt x="4921" y="1732"/>
                  <a:pt x="5202" y="2003"/>
                  <a:pt x="5525" y="2041"/>
                </a:cubicBezTo>
                <a:cubicBezTo>
                  <a:pt x="5517" y="1828"/>
                  <a:pt x="5254" y="1714"/>
                  <a:pt x="5186" y="1513"/>
                </a:cubicBezTo>
                <a:cubicBezTo>
                  <a:pt x="5106" y="1277"/>
                  <a:pt x="5332" y="1036"/>
                  <a:pt x="5571" y="983"/>
                </a:cubicBezTo>
                <a:cubicBezTo>
                  <a:pt x="5639" y="969"/>
                  <a:pt x="5726" y="939"/>
                  <a:pt x="5720" y="871"/>
                </a:cubicBezTo>
                <a:cubicBezTo>
                  <a:pt x="5716" y="813"/>
                  <a:pt x="5643" y="789"/>
                  <a:pt x="5585" y="785"/>
                </a:cubicBezTo>
                <a:cubicBezTo>
                  <a:pt x="5566" y="784"/>
                  <a:pt x="5547" y="784"/>
                  <a:pt x="5528" y="784"/>
                </a:cubicBezTo>
                <a:cubicBezTo>
                  <a:pt x="5281" y="784"/>
                  <a:pt x="4966" y="876"/>
                  <a:pt x="4778" y="1016"/>
                </a:cubicBezTo>
                <a:cubicBezTo>
                  <a:pt x="4742" y="1020"/>
                  <a:pt x="4706" y="1021"/>
                  <a:pt x="4670" y="1021"/>
                </a:cubicBezTo>
                <a:cubicBezTo>
                  <a:pt x="4545" y="1021"/>
                  <a:pt x="4421" y="1002"/>
                  <a:pt x="4301" y="967"/>
                </a:cubicBezTo>
                <a:cubicBezTo>
                  <a:pt x="4219" y="942"/>
                  <a:pt x="4132" y="908"/>
                  <a:pt x="4049" y="908"/>
                </a:cubicBezTo>
                <a:cubicBezTo>
                  <a:pt x="4019" y="908"/>
                  <a:pt x="3989" y="912"/>
                  <a:pt x="3961" y="923"/>
                </a:cubicBezTo>
                <a:cubicBezTo>
                  <a:pt x="3925" y="891"/>
                  <a:pt x="3943" y="831"/>
                  <a:pt x="3963" y="787"/>
                </a:cubicBezTo>
                <a:lnTo>
                  <a:pt x="4088" y="518"/>
                </a:lnTo>
                <a:cubicBezTo>
                  <a:pt x="4053" y="482"/>
                  <a:pt x="4004" y="466"/>
                  <a:pt x="3955" y="466"/>
                </a:cubicBezTo>
                <a:cubicBezTo>
                  <a:pt x="3919" y="466"/>
                  <a:pt x="3883" y="474"/>
                  <a:pt x="3851" y="488"/>
                </a:cubicBezTo>
                <a:cubicBezTo>
                  <a:pt x="3775" y="524"/>
                  <a:pt x="3717" y="592"/>
                  <a:pt x="3668" y="662"/>
                </a:cubicBezTo>
                <a:cubicBezTo>
                  <a:pt x="3618" y="729"/>
                  <a:pt x="3568" y="817"/>
                  <a:pt x="3506" y="877"/>
                </a:cubicBezTo>
                <a:lnTo>
                  <a:pt x="2611" y="907"/>
                </a:lnTo>
                <a:cubicBezTo>
                  <a:pt x="2596" y="908"/>
                  <a:pt x="2580" y="909"/>
                  <a:pt x="2564" y="909"/>
                </a:cubicBezTo>
                <a:cubicBezTo>
                  <a:pt x="2517" y="909"/>
                  <a:pt x="2471" y="903"/>
                  <a:pt x="2426" y="891"/>
                </a:cubicBezTo>
                <a:cubicBezTo>
                  <a:pt x="2308" y="849"/>
                  <a:pt x="2241" y="731"/>
                  <a:pt x="2175" y="626"/>
                </a:cubicBezTo>
                <a:cubicBezTo>
                  <a:pt x="2155" y="596"/>
                  <a:pt x="2135" y="566"/>
                  <a:pt x="2115" y="536"/>
                </a:cubicBezTo>
                <a:cubicBezTo>
                  <a:pt x="1980" y="339"/>
                  <a:pt x="1818" y="158"/>
                  <a:pt x="1637" y="0"/>
                </a:cubicBezTo>
                <a:close/>
              </a:path>
            </a:pathLst>
          </a:custGeom>
          <a:solidFill>
            <a:schemeClr val="dk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3" name="Google Shape;1223;p31"/>
          <p:cNvSpPr/>
          <p:nvPr/>
        </p:nvSpPr>
        <p:spPr>
          <a:xfrm flipH="1" rot="10800000">
            <a:off x="132151" y="3429397"/>
            <a:ext cx="806277" cy="1107802"/>
          </a:xfrm>
          <a:custGeom>
            <a:rect b="b" l="l" r="r" t="t"/>
            <a:pathLst>
              <a:path extrusionOk="0" h="4166" w="3032">
                <a:moveTo>
                  <a:pt x="611" y="1"/>
                </a:moveTo>
                <a:cubicBezTo>
                  <a:pt x="395" y="1"/>
                  <a:pt x="180" y="99"/>
                  <a:pt x="86" y="303"/>
                </a:cubicBezTo>
                <a:cubicBezTo>
                  <a:pt x="0" y="489"/>
                  <a:pt x="16" y="708"/>
                  <a:pt x="88" y="897"/>
                </a:cubicBezTo>
                <a:cubicBezTo>
                  <a:pt x="130" y="1009"/>
                  <a:pt x="192" y="1118"/>
                  <a:pt x="184" y="1238"/>
                </a:cubicBezTo>
                <a:cubicBezTo>
                  <a:pt x="178" y="1339"/>
                  <a:pt x="124" y="1431"/>
                  <a:pt x="94" y="1529"/>
                </a:cubicBezTo>
                <a:cubicBezTo>
                  <a:pt x="90" y="1541"/>
                  <a:pt x="88" y="1551"/>
                  <a:pt x="84" y="1563"/>
                </a:cubicBezTo>
                <a:cubicBezTo>
                  <a:pt x="36" y="1772"/>
                  <a:pt x="104" y="1993"/>
                  <a:pt x="261" y="2139"/>
                </a:cubicBezTo>
                <a:cubicBezTo>
                  <a:pt x="307" y="2178"/>
                  <a:pt x="359" y="2214"/>
                  <a:pt x="387" y="2266"/>
                </a:cubicBezTo>
                <a:cubicBezTo>
                  <a:pt x="480" y="2441"/>
                  <a:pt x="267" y="2683"/>
                  <a:pt x="385" y="2842"/>
                </a:cubicBezTo>
                <a:cubicBezTo>
                  <a:pt x="439" y="2916"/>
                  <a:pt x="546" y="2940"/>
                  <a:pt x="588" y="3019"/>
                </a:cubicBezTo>
                <a:cubicBezTo>
                  <a:pt x="610" y="3059"/>
                  <a:pt x="610" y="3107"/>
                  <a:pt x="616" y="3151"/>
                </a:cubicBezTo>
                <a:cubicBezTo>
                  <a:pt x="633" y="3279"/>
                  <a:pt x="754" y="3404"/>
                  <a:pt x="868" y="3404"/>
                </a:cubicBezTo>
                <a:cubicBezTo>
                  <a:pt x="899" y="3404"/>
                  <a:pt x="930" y="3394"/>
                  <a:pt x="959" y="3372"/>
                </a:cubicBezTo>
                <a:cubicBezTo>
                  <a:pt x="1062" y="3290"/>
                  <a:pt x="1025" y="3123"/>
                  <a:pt x="951" y="3011"/>
                </a:cubicBezTo>
                <a:cubicBezTo>
                  <a:pt x="879" y="2898"/>
                  <a:pt x="779" y="2790"/>
                  <a:pt x="789" y="2657"/>
                </a:cubicBezTo>
                <a:cubicBezTo>
                  <a:pt x="801" y="2491"/>
                  <a:pt x="981" y="2374"/>
                  <a:pt x="983" y="2208"/>
                </a:cubicBezTo>
                <a:cubicBezTo>
                  <a:pt x="985" y="2045"/>
                  <a:pt x="821" y="1939"/>
                  <a:pt x="712" y="1820"/>
                </a:cubicBezTo>
                <a:cubicBezTo>
                  <a:pt x="588" y="1680"/>
                  <a:pt x="524" y="1471"/>
                  <a:pt x="608" y="1302"/>
                </a:cubicBezTo>
                <a:cubicBezTo>
                  <a:pt x="660" y="1197"/>
                  <a:pt x="781" y="1132"/>
                  <a:pt x="894" y="1132"/>
                </a:cubicBezTo>
                <a:cubicBezTo>
                  <a:pt x="962" y="1132"/>
                  <a:pt x="1028" y="1156"/>
                  <a:pt x="1074" y="1208"/>
                </a:cubicBezTo>
                <a:cubicBezTo>
                  <a:pt x="1208" y="1357"/>
                  <a:pt x="1114" y="1597"/>
                  <a:pt x="1180" y="1786"/>
                </a:cubicBezTo>
                <a:cubicBezTo>
                  <a:pt x="1258" y="2013"/>
                  <a:pt x="1549" y="2127"/>
                  <a:pt x="1598" y="2360"/>
                </a:cubicBezTo>
                <a:cubicBezTo>
                  <a:pt x="1624" y="2485"/>
                  <a:pt x="1573" y="2617"/>
                  <a:pt x="1588" y="2742"/>
                </a:cubicBezTo>
                <a:cubicBezTo>
                  <a:pt x="1612" y="2958"/>
                  <a:pt x="1806" y="3107"/>
                  <a:pt x="1999" y="3203"/>
                </a:cubicBezTo>
                <a:cubicBezTo>
                  <a:pt x="2115" y="3261"/>
                  <a:pt x="2246" y="3316"/>
                  <a:pt x="2304" y="3432"/>
                </a:cubicBezTo>
                <a:cubicBezTo>
                  <a:pt x="2338" y="3500"/>
                  <a:pt x="2340" y="3577"/>
                  <a:pt x="2354" y="3651"/>
                </a:cubicBezTo>
                <a:cubicBezTo>
                  <a:pt x="2388" y="3830"/>
                  <a:pt x="2483" y="3994"/>
                  <a:pt x="2625" y="4107"/>
                </a:cubicBezTo>
                <a:cubicBezTo>
                  <a:pt x="2661" y="4137"/>
                  <a:pt x="2702" y="4157"/>
                  <a:pt x="2746" y="4165"/>
                </a:cubicBezTo>
                <a:cubicBezTo>
                  <a:pt x="2751" y="4166"/>
                  <a:pt x="2756" y="4166"/>
                  <a:pt x="2761" y="4166"/>
                </a:cubicBezTo>
                <a:cubicBezTo>
                  <a:pt x="2853" y="4166"/>
                  <a:pt x="2925" y="4075"/>
                  <a:pt x="2958" y="3988"/>
                </a:cubicBezTo>
                <a:cubicBezTo>
                  <a:pt x="3031" y="3769"/>
                  <a:pt x="2975" y="3526"/>
                  <a:pt x="2812" y="3362"/>
                </a:cubicBezTo>
                <a:cubicBezTo>
                  <a:pt x="2750" y="3304"/>
                  <a:pt x="2675" y="3257"/>
                  <a:pt x="2625" y="3187"/>
                </a:cubicBezTo>
                <a:cubicBezTo>
                  <a:pt x="2511" y="3019"/>
                  <a:pt x="2581" y="2794"/>
                  <a:pt x="2575" y="2593"/>
                </a:cubicBezTo>
                <a:cubicBezTo>
                  <a:pt x="2565" y="2322"/>
                  <a:pt x="2414" y="2077"/>
                  <a:pt x="2174" y="1949"/>
                </a:cubicBezTo>
                <a:cubicBezTo>
                  <a:pt x="2023" y="1870"/>
                  <a:pt x="1830" y="1832"/>
                  <a:pt x="1742" y="1682"/>
                </a:cubicBezTo>
                <a:cubicBezTo>
                  <a:pt x="1618" y="1473"/>
                  <a:pt x="1780" y="1162"/>
                  <a:pt x="1616" y="985"/>
                </a:cubicBezTo>
                <a:cubicBezTo>
                  <a:pt x="1515" y="871"/>
                  <a:pt x="1319" y="863"/>
                  <a:pt x="1244" y="732"/>
                </a:cubicBezTo>
                <a:cubicBezTo>
                  <a:pt x="1238" y="722"/>
                  <a:pt x="1234" y="714"/>
                  <a:pt x="1230" y="704"/>
                </a:cubicBezTo>
                <a:cubicBezTo>
                  <a:pt x="1200" y="628"/>
                  <a:pt x="1210" y="542"/>
                  <a:pt x="1200" y="463"/>
                </a:cubicBezTo>
                <a:cubicBezTo>
                  <a:pt x="1166" y="161"/>
                  <a:pt x="887" y="1"/>
                  <a:pt x="611" y="1"/>
                </a:cubicBezTo>
                <a:close/>
              </a:path>
            </a:pathLst>
          </a:custGeom>
          <a:solidFill>
            <a:schemeClr val="lt2"/>
          </a:solidFill>
          <a:ln cap="flat" cmpd="sng" w="9525">
            <a:solidFill>
              <a:schemeClr val="lt2"/>
            </a:solidFill>
            <a:prstDash val="solid"/>
            <a:round/>
            <a:headEnd len="sm" w="sm" type="none"/>
            <a:tailEnd len="sm" w="sm" type="none"/>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4" name="Google Shape;1224;p31"/>
          <p:cNvSpPr/>
          <p:nvPr/>
        </p:nvSpPr>
        <p:spPr>
          <a:xfrm>
            <a:off x="-738032" y="3919858"/>
            <a:ext cx="10042575" cy="2080400"/>
          </a:xfrm>
          <a:custGeom>
            <a:rect b="b" l="l" r="r" t="t"/>
            <a:pathLst>
              <a:path extrusionOk="0" h="83216" w="401703">
                <a:moveTo>
                  <a:pt x="399472" y="11608"/>
                </a:moveTo>
                <a:cubicBezTo>
                  <a:pt x="404616" y="1035"/>
                  <a:pt x="397885" y="1131"/>
                  <a:pt x="391852" y="178"/>
                </a:cubicBezTo>
                <a:cubicBezTo>
                  <a:pt x="385820" y="-774"/>
                  <a:pt x="375882" y="2242"/>
                  <a:pt x="363277" y="5893"/>
                </a:cubicBezTo>
                <a:cubicBezTo>
                  <a:pt x="350672" y="9544"/>
                  <a:pt x="330843" y="19531"/>
                  <a:pt x="316224" y="22086"/>
                </a:cubicBezTo>
                <a:cubicBezTo>
                  <a:pt x="301605" y="24642"/>
                  <a:pt x="287946" y="19194"/>
                  <a:pt x="275563" y="21226"/>
                </a:cubicBezTo>
                <a:cubicBezTo>
                  <a:pt x="263181" y="23258"/>
                  <a:pt x="254791" y="33618"/>
                  <a:pt x="241929" y="34278"/>
                </a:cubicBezTo>
                <a:cubicBezTo>
                  <a:pt x="229068" y="34938"/>
                  <a:pt x="211555" y="28646"/>
                  <a:pt x="198394" y="25185"/>
                </a:cubicBezTo>
                <a:cubicBezTo>
                  <a:pt x="185234" y="21724"/>
                  <a:pt x="174372" y="14423"/>
                  <a:pt x="162966" y="13513"/>
                </a:cubicBezTo>
                <a:cubicBezTo>
                  <a:pt x="151560" y="12603"/>
                  <a:pt x="141693" y="16177"/>
                  <a:pt x="129958" y="19723"/>
                </a:cubicBezTo>
                <a:cubicBezTo>
                  <a:pt x="118223" y="23269"/>
                  <a:pt x="104611" y="33256"/>
                  <a:pt x="92554" y="34788"/>
                </a:cubicBezTo>
                <a:cubicBezTo>
                  <a:pt x="80497" y="36320"/>
                  <a:pt x="68502" y="33233"/>
                  <a:pt x="57617" y="28916"/>
                </a:cubicBezTo>
                <a:cubicBezTo>
                  <a:pt x="46732" y="24599"/>
                  <a:pt x="34008" y="12486"/>
                  <a:pt x="27242" y="8888"/>
                </a:cubicBezTo>
                <a:cubicBezTo>
                  <a:pt x="20477" y="5290"/>
                  <a:pt x="18599" y="-2796"/>
                  <a:pt x="17024" y="7326"/>
                </a:cubicBezTo>
                <a:cubicBezTo>
                  <a:pt x="15449" y="17448"/>
                  <a:pt x="15991" y="57012"/>
                  <a:pt x="17794" y="69621"/>
                </a:cubicBezTo>
                <a:cubicBezTo>
                  <a:pt x="19597" y="82230"/>
                  <a:pt x="-29357" y="83980"/>
                  <a:pt x="27842" y="82979"/>
                </a:cubicBezTo>
                <a:cubicBezTo>
                  <a:pt x="85042" y="81978"/>
                  <a:pt x="299053" y="75510"/>
                  <a:pt x="360991" y="63615"/>
                </a:cubicBezTo>
                <a:cubicBezTo>
                  <a:pt x="422929" y="51720"/>
                  <a:pt x="394329" y="22181"/>
                  <a:pt x="399472" y="11608"/>
                </a:cubicBezTo>
                <a:close/>
              </a:path>
            </a:pathLst>
          </a:custGeom>
          <a:solidFill>
            <a:schemeClr val="lt2"/>
          </a:solidFill>
          <a:ln>
            <a:noFill/>
          </a:ln>
          <a:effectLst>
            <a:outerShdw blurRad="114300" rotWithShape="0" algn="bl" dir="5400000" dist="133350">
              <a:schemeClr val="lt1">
                <a:alpha val="49803"/>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31"/>
          <p:cNvSpPr/>
          <p:nvPr/>
        </p:nvSpPr>
        <p:spPr>
          <a:xfrm rot="10800000">
            <a:off x="7169502" y="3852523"/>
            <a:ext cx="683398" cy="781677"/>
          </a:xfrm>
          <a:custGeom>
            <a:rect b="b" l="l" r="r" t="t"/>
            <a:pathLst>
              <a:path extrusionOk="0" h="4166" w="3032">
                <a:moveTo>
                  <a:pt x="611" y="1"/>
                </a:moveTo>
                <a:cubicBezTo>
                  <a:pt x="395" y="1"/>
                  <a:pt x="180" y="99"/>
                  <a:pt x="86" y="303"/>
                </a:cubicBezTo>
                <a:cubicBezTo>
                  <a:pt x="0" y="489"/>
                  <a:pt x="16" y="708"/>
                  <a:pt x="88" y="897"/>
                </a:cubicBezTo>
                <a:cubicBezTo>
                  <a:pt x="130" y="1009"/>
                  <a:pt x="192" y="1118"/>
                  <a:pt x="184" y="1238"/>
                </a:cubicBezTo>
                <a:cubicBezTo>
                  <a:pt x="178" y="1339"/>
                  <a:pt x="124" y="1431"/>
                  <a:pt x="94" y="1529"/>
                </a:cubicBezTo>
                <a:cubicBezTo>
                  <a:pt x="90" y="1541"/>
                  <a:pt x="88" y="1551"/>
                  <a:pt x="84" y="1563"/>
                </a:cubicBezTo>
                <a:cubicBezTo>
                  <a:pt x="36" y="1772"/>
                  <a:pt x="104" y="1993"/>
                  <a:pt x="261" y="2139"/>
                </a:cubicBezTo>
                <a:cubicBezTo>
                  <a:pt x="307" y="2178"/>
                  <a:pt x="359" y="2214"/>
                  <a:pt x="387" y="2266"/>
                </a:cubicBezTo>
                <a:cubicBezTo>
                  <a:pt x="480" y="2441"/>
                  <a:pt x="267" y="2683"/>
                  <a:pt x="385" y="2842"/>
                </a:cubicBezTo>
                <a:cubicBezTo>
                  <a:pt x="439" y="2916"/>
                  <a:pt x="546" y="2940"/>
                  <a:pt x="588" y="3019"/>
                </a:cubicBezTo>
                <a:cubicBezTo>
                  <a:pt x="610" y="3059"/>
                  <a:pt x="610" y="3107"/>
                  <a:pt x="616" y="3151"/>
                </a:cubicBezTo>
                <a:cubicBezTo>
                  <a:pt x="633" y="3279"/>
                  <a:pt x="754" y="3404"/>
                  <a:pt x="868" y="3404"/>
                </a:cubicBezTo>
                <a:cubicBezTo>
                  <a:pt x="899" y="3404"/>
                  <a:pt x="930" y="3394"/>
                  <a:pt x="959" y="3372"/>
                </a:cubicBezTo>
                <a:cubicBezTo>
                  <a:pt x="1062" y="3290"/>
                  <a:pt x="1025" y="3123"/>
                  <a:pt x="951" y="3011"/>
                </a:cubicBezTo>
                <a:cubicBezTo>
                  <a:pt x="879" y="2898"/>
                  <a:pt x="779" y="2790"/>
                  <a:pt x="789" y="2657"/>
                </a:cubicBezTo>
                <a:cubicBezTo>
                  <a:pt x="801" y="2491"/>
                  <a:pt x="981" y="2374"/>
                  <a:pt x="983" y="2208"/>
                </a:cubicBezTo>
                <a:cubicBezTo>
                  <a:pt x="985" y="2045"/>
                  <a:pt x="821" y="1939"/>
                  <a:pt x="712" y="1820"/>
                </a:cubicBezTo>
                <a:cubicBezTo>
                  <a:pt x="588" y="1680"/>
                  <a:pt x="524" y="1471"/>
                  <a:pt x="608" y="1302"/>
                </a:cubicBezTo>
                <a:cubicBezTo>
                  <a:pt x="660" y="1197"/>
                  <a:pt x="781" y="1132"/>
                  <a:pt x="894" y="1132"/>
                </a:cubicBezTo>
                <a:cubicBezTo>
                  <a:pt x="962" y="1132"/>
                  <a:pt x="1028" y="1156"/>
                  <a:pt x="1074" y="1208"/>
                </a:cubicBezTo>
                <a:cubicBezTo>
                  <a:pt x="1208" y="1357"/>
                  <a:pt x="1114" y="1597"/>
                  <a:pt x="1180" y="1786"/>
                </a:cubicBezTo>
                <a:cubicBezTo>
                  <a:pt x="1258" y="2013"/>
                  <a:pt x="1549" y="2127"/>
                  <a:pt x="1598" y="2360"/>
                </a:cubicBezTo>
                <a:cubicBezTo>
                  <a:pt x="1624" y="2485"/>
                  <a:pt x="1573" y="2617"/>
                  <a:pt x="1588" y="2742"/>
                </a:cubicBezTo>
                <a:cubicBezTo>
                  <a:pt x="1612" y="2958"/>
                  <a:pt x="1806" y="3107"/>
                  <a:pt x="1999" y="3203"/>
                </a:cubicBezTo>
                <a:cubicBezTo>
                  <a:pt x="2115" y="3261"/>
                  <a:pt x="2246" y="3316"/>
                  <a:pt x="2304" y="3432"/>
                </a:cubicBezTo>
                <a:cubicBezTo>
                  <a:pt x="2338" y="3500"/>
                  <a:pt x="2340" y="3577"/>
                  <a:pt x="2354" y="3651"/>
                </a:cubicBezTo>
                <a:cubicBezTo>
                  <a:pt x="2388" y="3830"/>
                  <a:pt x="2483" y="3994"/>
                  <a:pt x="2625" y="4107"/>
                </a:cubicBezTo>
                <a:cubicBezTo>
                  <a:pt x="2661" y="4137"/>
                  <a:pt x="2702" y="4157"/>
                  <a:pt x="2746" y="4165"/>
                </a:cubicBezTo>
                <a:cubicBezTo>
                  <a:pt x="2751" y="4166"/>
                  <a:pt x="2756" y="4166"/>
                  <a:pt x="2761" y="4166"/>
                </a:cubicBezTo>
                <a:cubicBezTo>
                  <a:pt x="2853" y="4166"/>
                  <a:pt x="2925" y="4075"/>
                  <a:pt x="2958" y="3988"/>
                </a:cubicBezTo>
                <a:cubicBezTo>
                  <a:pt x="3031" y="3769"/>
                  <a:pt x="2975" y="3526"/>
                  <a:pt x="2812" y="3362"/>
                </a:cubicBezTo>
                <a:cubicBezTo>
                  <a:pt x="2750" y="3304"/>
                  <a:pt x="2675" y="3257"/>
                  <a:pt x="2625" y="3187"/>
                </a:cubicBezTo>
                <a:cubicBezTo>
                  <a:pt x="2511" y="3019"/>
                  <a:pt x="2581" y="2794"/>
                  <a:pt x="2575" y="2593"/>
                </a:cubicBezTo>
                <a:cubicBezTo>
                  <a:pt x="2565" y="2322"/>
                  <a:pt x="2414" y="2077"/>
                  <a:pt x="2174" y="1949"/>
                </a:cubicBezTo>
                <a:cubicBezTo>
                  <a:pt x="2023" y="1870"/>
                  <a:pt x="1830" y="1832"/>
                  <a:pt x="1742" y="1682"/>
                </a:cubicBezTo>
                <a:cubicBezTo>
                  <a:pt x="1618" y="1473"/>
                  <a:pt x="1780" y="1162"/>
                  <a:pt x="1616" y="985"/>
                </a:cubicBezTo>
                <a:cubicBezTo>
                  <a:pt x="1515" y="871"/>
                  <a:pt x="1319" y="863"/>
                  <a:pt x="1244" y="732"/>
                </a:cubicBezTo>
                <a:cubicBezTo>
                  <a:pt x="1238" y="722"/>
                  <a:pt x="1234" y="714"/>
                  <a:pt x="1230" y="704"/>
                </a:cubicBezTo>
                <a:cubicBezTo>
                  <a:pt x="1200" y="628"/>
                  <a:pt x="1210" y="542"/>
                  <a:pt x="1200" y="463"/>
                </a:cubicBezTo>
                <a:cubicBezTo>
                  <a:pt x="1166" y="161"/>
                  <a:pt x="887" y="1"/>
                  <a:pt x="611" y="1"/>
                </a:cubicBezTo>
                <a:close/>
              </a:path>
            </a:pathLst>
          </a:custGeom>
          <a:solidFill>
            <a:schemeClr val="accent1"/>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6" name="Google Shape;1226;p31"/>
          <p:cNvSpPr/>
          <p:nvPr/>
        </p:nvSpPr>
        <p:spPr>
          <a:xfrm flipH="1" rot="10800000">
            <a:off x="2285601" y="4205302"/>
            <a:ext cx="1303623" cy="751398"/>
          </a:xfrm>
          <a:custGeom>
            <a:rect b="b" l="l" r="r" t="t"/>
            <a:pathLst>
              <a:path extrusionOk="0" h="3301" w="5727">
                <a:moveTo>
                  <a:pt x="1637" y="0"/>
                </a:moveTo>
                <a:cubicBezTo>
                  <a:pt x="1444" y="40"/>
                  <a:pt x="1316" y="44"/>
                  <a:pt x="1171" y="175"/>
                </a:cubicBezTo>
                <a:cubicBezTo>
                  <a:pt x="1244" y="355"/>
                  <a:pt x="1318" y="536"/>
                  <a:pt x="1392" y="716"/>
                </a:cubicBezTo>
                <a:cubicBezTo>
                  <a:pt x="1428" y="807"/>
                  <a:pt x="1466" y="897"/>
                  <a:pt x="1501" y="989"/>
                </a:cubicBezTo>
                <a:cubicBezTo>
                  <a:pt x="1531" y="1060"/>
                  <a:pt x="1561" y="1138"/>
                  <a:pt x="1533" y="1212"/>
                </a:cubicBezTo>
                <a:cubicBezTo>
                  <a:pt x="1513" y="1266"/>
                  <a:pt x="1464" y="1305"/>
                  <a:pt x="1416" y="1341"/>
                </a:cubicBezTo>
                <a:cubicBezTo>
                  <a:pt x="1262" y="1463"/>
                  <a:pt x="1123" y="1600"/>
                  <a:pt x="999" y="1752"/>
                </a:cubicBezTo>
                <a:cubicBezTo>
                  <a:pt x="886" y="1891"/>
                  <a:pt x="780" y="2049"/>
                  <a:pt x="623" y="2136"/>
                </a:cubicBezTo>
                <a:cubicBezTo>
                  <a:pt x="413" y="2254"/>
                  <a:pt x="106" y="2264"/>
                  <a:pt x="17" y="2485"/>
                </a:cubicBezTo>
                <a:cubicBezTo>
                  <a:pt x="5" y="2511"/>
                  <a:pt x="1" y="2541"/>
                  <a:pt x="11" y="2569"/>
                </a:cubicBezTo>
                <a:cubicBezTo>
                  <a:pt x="28" y="2611"/>
                  <a:pt x="78" y="2622"/>
                  <a:pt x="125" y="2622"/>
                </a:cubicBezTo>
                <a:cubicBezTo>
                  <a:pt x="134" y="2622"/>
                  <a:pt x="142" y="2621"/>
                  <a:pt x="150" y="2621"/>
                </a:cubicBezTo>
                <a:cubicBezTo>
                  <a:pt x="391" y="2597"/>
                  <a:pt x="617" y="2489"/>
                  <a:pt x="788" y="2316"/>
                </a:cubicBezTo>
                <a:lnTo>
                  <a:pt x="788" y="2316"/>
                </a:lnTo>
                <a:cubicBezTo>
                  <a:pt x="684" y="2485"/>
                  <a:pt x="672" y="2692"/>
                  <a:pt x="754" y="2872"/>
                </a:cubicBezTo>
                <a:cubicBezTo>
                  <a:pt x="762" y="2892"/>
                  <a:pt x="776" y="2908"/>
                  <a:pt x="796" y="2920"/>
                </a:cubicBezTo>
                <a:cubicBezTo>
                  <a:pt x="802" y="2922"/>
                  <a:pt x="808" y="2923"/>
                  <a:pt x="813" y="2923"/>
                </a:cubicBezTo>
                <a:cubicBezTo>
                  <a:pt x="856" y="2923"/>
                  <a:pt x="885" y="2861"/>
                  <a:pt x="896" y="2812"/>
                </a:cubicBezTo>
                <a:cubicBezTo>
                  <a:pt x="1009" y="2276"/>
                  <a:pt x="1366" y="1830"/>
                  <a:pt x="1711" y="1405"/>
                </a:cubicBezTo>
                <a:cubicBezTo>
                  <a:pt x="1798" y="1487"/>
                  <a:pt x="1920" y="1539"/>
                  <a:pt x="2008" y="1622"/>
                </a:cubicBezTo>
                <a:cubicBezTo>
                  <a:pt x="1784" y="1835"/>
                  <a:pt x="1659" y="2132"/>
                  <a:pt x="1661" y="2443"/>
                </a:cubicBezTo>
                <a:cubicBezTo>
                  <a:pt x="1661" y="2493"/>
                  <a:pt x="1665" y="2543"/>
                  <a:pt x="1641" y="2587"/>
                </a:cubicBezTo>
                <a:cubicBezTo>
                  <a:pt x="1621" y="2617"/>
                  <a:pt x="1595" y="2643"/>
                  <a:pt x="1563" y="2665"/>
                </a:cubicBezTo>
                <a:cubicBezTo>
                  <a:pt x="1472" y="2736"/>
                  <a:pt x="1390" y="2824"/>
                  <a:pt x="1320" y="2920"/>
                </a:cubicBezTo>
                <a:cubicBezTo>
                  <a:pt x="1252" y="3013"/>
                  <a:pt x="1196" y="3129"/>
                  <a:pt x="1226" y="3240"/>
                </a:cubicBezTo>
                <a:cubicBezTo>
                  <a:pt x="1230" y="3260"/>
                  <a:pt x="1240" y="3276"/>
                  <a:pt x="1256" y="3290"/>
                </a:cubicBezTo>
                <a:cubicBezTo>
                  <a:pt x="1266" y="3297"/>
                  <a:pt x="1277" y="3300"/>
                  <a:pt x="1289" y="3300"/>
                </a:cubicBezTo>
                <a:cubicBezTo>
                  <a:pt x="1317" y="3300"/>
                  <a:pt x="1348" y="3283"/>
                  <a:pt x="1372" y="3264"/>
                </a:cubicBezTo>
                <a:cubicBezTo>
                  <a:pt x="1545" y="3133"/>
                  <a:pt x="1693" y="2969"/>
                  <a:pt x="1806" y="2784"/>
                </a:cubicBezTo>
                <a:cubicBezTo>
                  <a:pt x="1824" y="2882"/>
                  <a:pt x="1844" y="2981"/>
                  <a:pt x="1898" y="3065"/>
                </a:cubicBezTo>
                <a:cubicBezTo>
                  <a:pt x="1924" y="3107"/>
                  <a:pt x="1962" y="3145"/>
                  <a:pt x="2006" y="3171"/>
                </a:cubicBezTo>
                <a:cubicBezTo>
                  <a:pt x="2040" y="3190"/>
                  <a:pt x="2079" y="3202"/>
                  <a:pt x="2118" y="3202"/>
                </a:cubicBezTo>
                <a:cubicBezTo>
                  <a:pt x="2127" y="3202"/>
                  <a:pt x="2135" y="3202"/>
                  <a:pt x="2143" y="3201"/>
                </a:cubicBezTo>
                <a:cubicBezTo>
                  <a:pt x="2133" y="3169"/>
                  <a:pt x="2125" y="3135"/>
                  <a:pt x="2117" y="3101"/>
                </a:cubicBezTo>
                <a:cubicBezTo>
                  <a:pt x="2045" y="2796"/>
                  <a:pt x="2028" y="2489"/>
                  <a:pt x="2031" y="2172"/>
                </a:cubicBezTo>
                <a:lnTo>
                  <a:pt x="2031" y="2172"/>
                </a:lnTo>
                <a:lnTo>
                  <a:pt x="2293" y="2226"/>
                </a:lnTo>
                <a:cubicBezTo>
                  <a:pt x="2330" y="2234"/>
                  <a:pt x="2369" y="2241"/>
                  <a:pt x="2406" y="2241"/>
                </a:cubicBezTo>
                <a:cubicBezTo>
                  <a:pt x="2428" y="2241"/>
                  <a:pt x="2449" y="2239"/>
                  <a:pt x="2470" y="2232"/>
                </a:cubicBezTo>
                <a:cubicBezTo>
                  <a:pt x="2528" y="2212"/>
                  <a:pt x="2576" y="2154"/>
                  <a:pt x="2560" y="2097"/>
                </a:cubicBezTo>
                <a:cubicBezTo>
                  <a:pt x="2550" y="2065"/>
                  <a:pt x="2528" y="2039"/>
                  <a:pt x="2502" y="2021"/>
                </a:cubicBezTo>
                <a:cubicBezTo>
                  <a:pt x="2432" y="1963"/>
                  <a:pt x="2354" y="1921"/>
                  <a:pt x="2269" y="1893"/>
                </a:cubicBezTo>
                <a:cubicBezTo>
                  <a:pt x="2255" y="1889"/>
                  <a:pt x="2241" y="1881"/>
                  <a:pt x="2231" y="1869"/>
                </a:cubicBezTo>
                <a:cubicBezTo>
                  <a:pt x="2223" y="1857"/>
                  <a:pt x="2221" y="1841"/>
                  <a:pt x="2225" y="1826"/>
                </a:cubicBezTo>
                <a:cubicBezTo>
                  <a:pt x="2231" y="1776"/>
                  <a:pt x="2243" y="1726"/>
                  <a:pt x="2259" y="1676"/>
                </a:cubicBezTo>
                <a:cubicBezTo>
                  <a:pt x="2273" y="1628"/>
                  <a:pt x="2293" y="1580"/>
                  <a:pt x="2318" y="1535"/>
                </a:cubicBezTo>
                <a:cubicBezTo>
                  <a:pt x="2418" y="1371"/>
                  <a:pt x="2599" y="1281"/>
                  <a:pt x="2785" y="1234"/>
                </a:cubicBezTo>
                <a:cubicBezTo>
                  <a:pt x="2944" y="1373"/>
                  <a:pt x="2938" y="1618"/>
                  <a:pt x="2918" y="1832"/>
                </a:cubicBezTo>
                <a:lnTo>
                  <a:pt x="2876" y="2262"/>
                </a:lnTo>
                <a:cubicBezTo>
                  <a:pt x="2864" y="2391"/>
                  <a:pt x="2851" y="2527"/>
                  <a:pt x="2783" y="2639"/>
                </a:cubicBezTo>
                <a:cubicBezTo>
                  <a:pt x="2761" y="2663"/>
                  <a:pt x="2747" y="2694"/>
                  <a:pt x="2741" y="2726"/>
                </a:cubicBezTo>
                <a:cubicBezTo>
                  <a:pt x="2739" y="2748"/>
                  <a:pt x="2747" y="2770"/>
                  <a:pt x="2763" y="2786"/>
                </a:cubicBezTo>
                <a:cubicBezTo>
                  <a:pt x="2785" y="2812"/>
                  <a:pt x="2820" y="2826"/>
                  <a:pt x="2855" y="2826"/>
                </a:cubicBezTo>
                <a:cubicBezTo>
                  <a:pt x="2858" y="2826"/>
                  <a:pt x="2860" y="2826"/>
                  <a:pt x="2862" y="2826"/>
                </a:cubicBezTo>
                <a:cubicBezTo>
                  <a:pt x="2920" y="2820"/>
                  <a:pt x="2970" y="2776"/>
                  <a:pt x="3006" y="2728"/>
                </a:cubicBezTo>
                <a:cubicBezTo>
                  <a:pt x="3016" y="2714"/>
                  <a:pt x="3026" y="2700"/>
                  <a:pt x="3034" y="2686"/>
                </a:cubicBezTo>
                <a:cubicBezTo>
                  <a:pt x="3076" y="2617"/>
                  <a:pt x="3100" y="2541"/>
                  <a:pt x="3108" y="2461"/>
                </a:cubicBezTo>
                <a:cubicBezTo>
                  <a:pt x="3145" y="2517"/>
                  <a:pt x="3185" y="2573"/>
                  <a:pt x="3227" y="2625"/>
                </a:cubicBezTo>
                <a:cubicBezTo>
                  <a:pt x="3275" y="2686"/>
                  <a:pt x="3327" y="2744"/>
                  <a:pt x="3385" y="2796"/>
                </a:cubicBezTo>
                <a:cubicBezTo>
                  <a:pt x="3494" y="2890"/>
                  <a:pt x="3632" y="2961"/>
                  <a:pt x="3777" y="2961"/>
                </a:cubicBezTo>
                <a:cubicBezTo>
                  <a:pt x="3699" y="2818"/>
                  <a:pt x="3610" y="2680"/>
                  <a:pt x="3508" y="2553"/>
                </a:cubicBezTo>
                <a:cubicBezTo>
                  <a:pt x="3478" y="2513"/>
                  <a:pt x="3444" y="2473"/>
                  <a:pt x="3413" y="2435"/>
                </a:cubicBezTo>
                <a:cubicBezTo>
                  <a:pt x="3347" y="2360"/>
                  <a:pt x="3275" y="2286"/>
                  <a:pt x="3233" y="2194"/>
                </a:cubicBezTo>
                <a:cubicBezTo>
                  <a:pt x="3191" y="2103"/>
                  <a:pt x="3185" y="1987"/>
                  <a:pt x="3247" y="1909"/>
                </a:cubicBezTo>
                <a:lnTo>
                  <a:pt x="3640" y="2105"/>
                </a:lnTo>
                <a:cubicBezTo>
                  <a:pt x="3703" y="2061"/>
                  <a:pt x="3701" y="1959"/>
                  <a:pt x="3660" y="1895"/>
                </a:cubicBezTo>
                <a:cubicBezTo>
                  <a:pt x="3616" y="1830"/>
                  <a:pt x="3546" y="1790"/>
                  <a:pt x="3484" y="1742"/>
                </a:cubicBezTo>
                <a:cubicBezTo>
                  <a:pt x="3295" y="1600"/>
                  <a:pt x="3151" y="1347"/>
                  <a:pt x="3116" y="1114"/>
                </a:cubicBezTo>
                <a:lnTo>
                  <a:pt x="3116" y="1114"/>
                </a:lnTo>
                <a:lnTo>
                  <a:pt x="3490" y="1132"/>
                </a:lnTo>
                <a:cubicBezTo>
                  <a:pt x="3494" y="1132"/>
                  <a:pt x="3498" y="1132"/>
                  <a:pt x="3502" y="1132"/>
                </a:cubicBezTo>
                <a:cubicBezTo>
                  <a:pt x="3538" y="1132"/>
                  <a:pt x="3572" y="1140"/>
                  <a:pt x="3604" y="1156"/>
                </a:cubicBezTo>
                <a:cubicBezTo>
                  <a:pt x="3648" y="1184"/>
                  <a:pt x="3666" y="1236"/>
                  <a:pt x="3686" y="1283"/>
                </a:cubicBezTo>
                <a:cubicBezTo>
                  <a:pt x="3773" y="1507"/>
                  <a:pt x="3913" y="1706"/>
                  <a:pt x="4092" y="1865"/>
                </a:cubicBezTo>
                <a:cubicBezTo>
                  <a:pt x="4135" y="1905"/>
                  <a:pt x="4199" y="1940"/>
                  <a:pt x="4254" y="1940"/>
                </a:cubicBezTo>
                <a:cubicBezTo>
                  <a:pt x="4284" y="1940"/>
                  <a:pt x="4312" y="1929"/>
                  <a:pt x="4331" y="1901"/>
                </a:cubicBezTo>
                <a:cubicBezTo>
                  <a:pt x="4192" y="1736"/>
                  <a:pt x="4084" y="1547"/>
                  <a:pt x="4014" y="1343"/>
                </a:cubicBezTo>
                <a:cubicBezTo>
                  <a:pt x="4000" y="1301"/>
                  <a:pt x="3988" y="1252"/>
                  <a:pt x="4018" y="1222"/>
                </a:cubicBezTo>
                <a:cubicBezTo>
                  <a:pt x="4037" y="1201"/>
                  <a:pt x="4062" y="1196"/>
                  <a:pt x="4088" y="1196"/>
                </a:cubicBezTo>
                <a:cubicBezTo>
                  <a:pt x="4102" y="1196"/>
                  <a:pt x="4117" y="1198"/>
                  <a:pt x="4132" y="1200"/>
                </a:cubicBezTo>
                <a:lnTo>
                  <a:pt x="4760" y="1285"/>
                </a:lnTo>
                <a:cubicBezTo>
                  <a:pt x="4788" y="1285"/>
                  <a:pt x="4815" y="1295"/>
                  <a:pt x="4837" y="1311"/>
                </a:cubicBezTo>
                <a:cubicBezTo>
                  <a:pt x="4863" y="1335"/>
                  <a:pt x="4867" y="1373"/>
                  <a:pt x="4873" y="1409"/>
                </a:cubicBezTo>
                <a:cubicBezTo>
                  <a:pt x="4921" y="1732"/>
                  <a:pt x="5202" y="2003"/>
                  <a:pt x="5525" y="2041"/>
                </a:cubicBezTo>
                <a:cubicBezTo>
                  <a:pt x="5517" y="1828"/>
                  <a:pt x="5254" y="1714"/>
                  <a:pt x="5186" y="1513"/>
                </a:cubicBezTo>
                <a:cubicBezTo>
                  <a:pt x="5106" y="1277"/>
                  <a:pt x="5332" y="1036"/>
                  <a:pt x="5571" y="983"/>
                </a:cubicBezTo>
                <a:cubicBezTo>
                  <a:pt x="5639" y="969"/>
                  <a:pt x="5726" y="939"/>
                  <a:pt x="5720" y="871"/>
                </a:cubicBezTo>
                <a:cubicBezTo>
                  <a:pt x="5716" y="813"/>
                  <a:pt x="5643" y="789"/>
                  <a:pt x="5585" y="785"/>
                </a:cubicBezTo>
                <a:cubicBezTo>
                  <a:pt x="5566" y="784"/>
                  <a:pt x="5547" y="784"/>
                  <a:pt x="5528" y="784"/>
                </a:cubicBezTo>
                <a:cubicBezTo>
                  <a:pt x="5281" y="784"/>
                  <a:pt x="4966" y="876"/>
                  <a:pt x="4778" y="1016"/>
                </a:cubicBezTo>
                <a:cubicBezTo>
                  <a:pt x="4742" y="1020"/>
                  <a:pt x="4706" y="1021"/>
                  <a:pt x="4670" y="1021"/>
                </a:cubicBezTo>
                <a:cubicBezTo>
                  <a:pt x="4545" y="1021"/>
                  <a:pt x="4421" y="1002"/>
                  <a:pt x="4301" y="967"/>
                </a:cubicBezTo>
                <a:cubicBezTo>
                  <a:pt x="4219" y="942"/>
                  <a:pt x="4132" y="908"/>
                  <a:pt x="4049" y="908"/>
                </a:cubicBezTo>
                <a:cubicBezTo>
                  <a:pt x="4019" y="908"/>
                  <a:pt x="3989" y="912"/>
                  <a:pt x="3961" y="923"/>
                </a:cubicBezTo>
                <a:cubicBezTo>
                  <a:pt x="3925" y="891"/>
                  <a:pt x="3943" y="831"/>
                  <a:pt x="3963" y="787"/>
                </a:cubicBezTo>
                <a:lnTo>
                  <a:pt x="4088" y="518"/>
                </a:lnTo>
                <a:cubicBezTo>
                  <a:pt x="4053" y="482"/>
                  <a:pt x="4004" y="466"/>
                  <a:pt x="3955" y="466"/>
                </a:cubicBezTo>
                <a:cubicBezTo>
                  <a:pt x="3919" y="466"/>
                  <a:pt x="3883" y="474"/>
                  <a:pt x="3851" y="488"/>
                </a:cubicBezTo>
                <a:cubicBezTo>
                  <a:pt x="3775" y="524"/>
                  <a:pt x="3717" y="592"/>
                  <a:pt x="3668" y="662"/>
                </a:cubicBezTo>
                <a:cubicBezTo>
                  <a:pt x="3618" y="729"/>
                  <a:pt x="3568" y="817"/>
                  <a:pt x="3506" y="877"/>
                </a:cubicBezTo>
                <a:lnTo>
                  <a:pt x="2611" y="907"/>
                </a:lnTo>
                <a:cubicBezTo>
                  <a:pt x="2596" y="908"/>
                  <a:pt x="2580" y="909"/>
                  <a:pt x="2564" y="909"/>
                </a:cubicBezTo>
                <a:cubicBezTo>
                  <a:pt x="2517" y="909"/>
                  <a:pt x="2471" y="903"/>
                  <a:pt x="2426" y="891"/>
                </a:cubicBezTo>
                <a:cubicBezTo>
                  <a:pt x="2308" y="849"/>
                  <a:pt x="2241" y="731"/>
                  <a:pt x="2175" y="626"/>
                </a:cubicBezTo>
                <a:cubicBezTo>
                  <a:pt x="2155" y="596"/>
                  <a:pt x="2135" y="566"/>
                  <a:pt x="2115" y="536"/>
                </a:cubicBezTo>
                <a:cubicBezTo>
                  <a:pt x="1980" y="339"/>
                  <a:pt x="1818" y="158"/>
                  <a:pt x="1637" y="0"/>
                </a:cubicBezTo>
                <a:close/>
              </a:path>
            </a:pathLst>
          </a:custGeom>
          <a:solidFill>
            <a:schemeClr val="accent1"/>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7" name="Google Shape;1227;p31"/>
          <p:cNvSpPr/>
          <p:nvPr/>
        </p:nvSpPr>
        <p:spPr>
          <a:xfrm>
            <a:off x="-963318" y="3561012"/>
            <a:ext cx="10893125" cy="2304050"/>
          </a:xfrm>
          <a:custGeom>
            <a:rect b="b" l="l" r="r" t="t"/>
            <a:pathLst>
              <a:path extrusionOk="0" h="92162" w="435725">
                <a:moveTo>
                  <a:pt x="20436" y="61967"/>
                </a:moveTo>
                <a:cubicBezTo>
                  <a:pt x="23127" y="53866"/>
                  <a:pt x="39613" y="46060"/>
                  <a:pt x="49011" y="42917"/>
                </a:cubicBezTo>
                <a:cubicBezTo>
                  <a:pt x="58409" y="39774"/>
                  <a:pt x="66918" y="40440"/>
                  <a:pt x="76824" y="43107"/>
                </a:cubicBezTo>
                <a:cubicBezTo>
                  <a:pt x="86730" y="45774"/>
                  <a:pt x="97187" y="57266"/>
                  <a:pt x="108447" y="58919"/>
                </a:cubicBezTo>
                <a:cubicBezTo>
                  <a:pt x="119707" y="60572"/>
                  <a:pt x="131906" y="53023"/>
                  <a:pt x="144384" y="53023"/>
                </a:cubicBezTo>
                <a:cubicBezTo>
                  <a:pt x="156862" y="53023"/>
                  <a:pt x="170123" y="59989"/>
                  <a:pt x="183313" y="58919"/>
                </a:cubicBezTo>
                <a:cubicBezTo>
                  <a:pt x="196503" y="57850"/>
                  <a:pt x="212627" y="51089"/>
                  <a:pt x="223526" y="46606"/>
                </a:cubicBezTo>
                <a:cubicBezTo>
                  <a:pt x="234425" y="42123"/>
                  <a:pt x="237217" y="34454"/>
                  <a:pt x="248709" y="32023"/>
                </a:cubicBezTo>
                <a:cubicBezTo>
                  <a:pt x="260201" y="29593"/>
                  <a:pt x="278486" y="30370"/>
                  <a:pt x="292476" y="32023"/>
                </a:cubicBezTo>
                <a:cubicBezTo>
                  <a:pt x="306466" y="33676"/>
                  <a:pt x="320157" y="42037"/>
                  <a:pt x="332648" y="41940"/>
                </a:cubicBezTo>
                <a:cubicBezTo>
                  <a:pt x="345139" y="41843"/>
                  <a:pt x="356931" y="37175"/>
                  <a:pt x="367423" y="31439"/>
                </a:cubicBezTo>
                <a:cubicBezTo>
                  <a:pt x="377915" y="25703"/>
                  <a:pt x="389207" y="11994"/>
                  <a:pt x="395602" y="7522"/>
                </a:cubicBezTo>
                <a:cubicBezTo>
                  <a:pt x="401997" y="3050"/>
                  <a:pt x="402796" y="-5215"/>
                  <a:pt x="405794" y="4605"/>
                </a:cubicBezTo>
                <a:cubicBezTo>
                  <a:pt x="408792" y="14425"/>
                  <a:pt x="413689" y="53704"/>
                  <a:pt x="413589" y="66440"/>
                </a:cubicBezTo>
                <a:cubicBezTo>
                  <a:pt x="413489" y="79177"/>
                  <a:pt x="468649" y="76843"/>
                  <a:pt x="405195" y="81024"/>
                </a:cubicBezTo>
                <a:cubicBezTo>
                  <a:pt x="341741" y="85205"/>
                  <a:pt x="96991" y="94700"/>
                  <a:pt x="32864" y="91524"/>
                </a:cubicBezTo>
                <a:cubicBezTo>
                  <a:pt x="-31262" y="88348"/>
                  <a:pt x="17745" y="70068"/>
                  <a:pt x="20436" y="61967"/>
                </a:cubicBezTo>
                <a:close/>
              </a:path>
            </a:pathLst>
          </a:custGeom>
          <a:solidFill>
            <a:schemeClr val="accent1"/>
          </a:solidFill>
          <a:ln>
            <a:noFill/>
          </a:ln>
          <a:effectLst>
            <a:outerShdw blurRad="114300" rotWithShape="0" algn="bl" dir="5400000" dist="133350">
              <a:schemeClr val="lt1">
                <a:alpha val="49803"/>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8" name="Google Shape;1228;p31"/>
          <p:cNvGrpSpPr/>
          <p:nvPr/>
        </p:nvGrpSpPr>
        <p:grpSpPr>
          <a:xfrm flipH="1" rot="10800000">
            <a:off x="111341" y="1856558"/>
            <a:ext cx="847945" cy="1894298"/>
            <a:chOff x="7531766" y="477870"/>
            <a:chExt cx="179459" cy="400918"/>
          </a:xfrm>
        </p:grpSpPr>
        <p:sp>
          <p:nvSpPr>
            <p:cNvPr id="1229" name="Google Shape;1229;p31"/>
            <p:cNvSpPr/>
            <p:nvPr/>
          </p:nvSpPr>
          <p:spPr>
            <a:xfrm>
              <a:off x="7661204" y="774673"/>
              <a:ext cx="21906" cy="21937"/>
            </a:xfrm>
            <a:custGeom>
              <a:rect b="b" l="l" r="r" t="t"/>
              <a:pathLst>
                <a:path extrusionOk="0" h="703" w="702">
                  <a:moveTo>
                    <a:pt x="351" y="1"/>
                  </a:moveTo>
                  <a:cubicBezTo>
                    <a:pt x="158" y="1"/>
                    <a:pt x="0" y="158"/>
                    <a:pt x="0" y="352"/>
                  </a:cubicBezTo>
                  <a:cubicBezTo>
                    <a:pt x="0" y="545"/>
                    <a:pt x="158" y="702"/>
                    <a:pt x="351" y="702"/>
                  </a:cubicBezTo>
                  <a:cubicBezTo>
                    <a:pt x="546" y="702"/>
                    <a:pt x="702" y="545"/>
                    <a:pt x="702" y="352"/>
                  </a:cubicBezTo>
                  <a:cubicBezTo>
                    <a:pt x="702" y="158"/>
                    <a:pt x="546" y="1"/>
                    <a:pt x="351"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0" name="Google Shape;1230;p31"/>
            <p:cNvSpPr/>
            <p:nvPr/>
          </p:nvSpPr>
          <p:spPr>
            <a:xfrm>
              <a:off x="7658645" y="713730"/>
              <a:ext cx="16570" cy="16632"/>
            </a:xfrm>
            <a:custGeom>
              <a:rect b="b" l="l" r="r" t="t"/>
              <a:pathLst>
                <a:path extrusionOk="0" h="533" w="531">
                  <a:moveTo>
                    <a:pt x="265" y="1"/>
                  </a:moveTo>
                  <a:cubicBezTo>
                    <a:pt x="120" y="1"/>
                    <a:pt x="0" y="120"/>
                    <a:pt x="0" y="266"/>
                  </a:cubicBezTo>
                  <a:cubicBezTo>
                    <a:pt x="0" y="413"/>
                    <a:pt x="120" y="533"/>
                    <a:pt x="265" y="533"/>
                  </a:cubicBezTo>
                  <a:cubicBezTo>
                    <a:pt x="413" y="533"/>
                    <a:pt x="530" y="413"/>
                    <a:pt x="530" y="266"/>
                  </a:cubicBezTo>
                  <a:cubicBezTo>
                    <a:pt x="530" y="120"/>
                    <a:pt x="413" y="1"/>
                    <a:pt x="265"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1" name="Google Shape;1231;p31"/>
            <p:cNvSpPr/>
            <p:nvPr/>
          </p:nvSpPr>
          <p:spPr>
            <a:xfrm>
              <a:off x="7686386" y="742282"/>
              <a:ext cx="24839" cy="24902"/>
            </a:xfrm>
            <a:custGeom>
              <a:rect b="b" l="l" r="r" t="t"/>
              <a:pathLst>
                <a:path extrusionOk="0" h="798" w="796">
                  <a:moveTo>
                    <a:pt x="397" y="1"/>
                  </a:moveTo>
                  <a:cubicBezTo>
                    <a:pt x="178" y="1"/>
                    <a:pt x="0" y="180"/>
                    <a:pt x="0" y="399"/>
                  </a:cubicBezTo>
                  <a:cubicBezTo>
                    <a:pt x="0" y="618"/>
                    <a:pt x="178" y="798"/>
                    <a:pt x="397" y="798"/>
                  </a:cubicBezTo>
                  <a:cubicBezTo>
                    <a:pt x="618" y="798"/>
                    <a:pt x="795" y="618"/>
                    <a:pt x="795" y="399"/>
                  </a:cubicBezTo>
                  <a:cubicBezTo>
                    <a:pt x="795" y="180"/>
                    <a:pt x="618" y="1"/>
                    <a:pt x="397"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2" name="Google Shape;1232;p31"/>
            <p:cNvSpPr/>
            <p:nvPr/>
          </p:nvSpPr>
          <p:spPr>
            <a:xfrm>
              <a:off x="7658083" y="750364"/>
              <a:ext cx="10048" cy="10048"/>
            </a:xfrm>
            <a:custGeom>
              <a:rect b="b" l="l" r="r" t="t"/>
              <a:pathLst>
                <a:path extrusionOk="0" h="322" w="322">
                  <a:moveTo>
                    <a:pt x="160" y="1"/>
                  </a:moveTo>
                  <a:cubicBezTo>
                    <a:pt x="72" y="1"/>
                    <a:pt x="0" y="72"/>
                    <a:pt x="0" y="162"/>
                  </a:cubicBezTo>
                  <a:cubicBezTo>
                    <a:pt x="0" y="250"/>
                    <a:pt x="72" y="321"/>
                    <a:pt x="160" y="321"/>
                  </a:cubicBezTo>
                  <a:cubicBezTo>
                    <a:pt x="250" y="321"/>
                    <a:pt x="321" y="250"/>
                    <a:pt x="321" y="162"/>
                  </a:cubicBezTo>
                  <a:cubicBezTo>
                    <a:pt x="321" y="72"/>
                    <a:pt x="250" y="1"/>
                    <a:pt x="160"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3" name="Google Shape;1233;p31"/>
            <p:cNvSpPr/>
            <p:nvPr/>
          </p:nvSpPr>
          <p:spPr>
            <a:xfrm>
              <a:off x="7644634" y="679404"/>
              <a:ext cx="10110" cy="10110"/>
            </a:xfrm>
            <a:custGeom>
              <a:rect b="b" l="l" r="r" t="t"/>
              <a:pathLst>
                <a:path extrusionOk="0" h="324" w="324">
                  <a:moveTo>
                    <a:pt x="162" y="1"/>
                  </a:moveTo>
                  <a:cubicBezTo>
                    <a:pt x="75" y="1"/>
                    <a:pt x="1" y="73"/>
                    <a:pt x="1" y="162"/>
                  </a:cubicBezTo>
                  <a:cubicBezTo>
                    <a:pt x="1" y="252"/>
                    <a:pt x="75" y="324"/>
                    <a:pt x="162" y="324"/>
                  </a:cubicBezTo>
                  <a:cubicBezTo>
                    <a:pt x="252" y="324"/>
                    <a:pt x="324" y="252"/>
                    <a:pt x="324" y="162"/>
                  </a:cubicBezTo>
                  <a:cubicBezTo>
                    <a:pt x="324" y="73"/>
                    <a:pt x="252" y="1"/>
                    <a:pt x="162"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4" name="Google Shape;1234;p31"/>
            <p:cNvSpPr/>
            <p:nvPr/>
          </p:nvSpPr>
          <p:spPr>
            <a:xfrm>
              <a:off x="7629531" y="715664"/>
              <a:ext cx="6553" cy="6491"/>
            </a:xfrm>
            <a:custGeom>
              <a:rect b="b" l="l" r="r" t="t"/>
              <a:pathLst>
                <a:path extrusionOk="0" h="208" w="210">
                  <a:moveTo>
                    <a:pt x="104" y="1"/>
                  </a:moveTo>
                  <a:cubicBezTo>
                    <a:pt x="49" y="1"/>
                    <a:pt x="1" y="46"/>
                    <a:pt x="1" y="104"/>
                  </a:cubicBezTo>
                  <a:cubicBezTo>
                    <a:pt x="1" y="162"/>
                    <a:pt x="49" y="208"/>
                    <a:pt x="104" y="208"/>
                  </a:cubicBezTo>
                  <a:cubicBezTo>
                    <a:pt x="162" y="208"/>
                    <a:pt x="210" y="162"/>
                    <a:pt x="210" y="104"/>
                  </a:cubicBezTo>
                  <a:cubicBezTo>
                    <a:pt x="210" y="46"/>
                    <a:pt x="162" y="1"/>
                    <a:pt x="104"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5" name="Google Shape;1235;p31"/>
            <p:cNvSpPr/>
            <p:nvPr/>
          </p:nvSpPr>
          <p:spPr>
            <a:xfrm>
              <a:off x="7655337" y="768650"/>
              <a:ext cx="3027" cy="3027"/>
            </a:xfrm>
            <a:custGeom>
              <a:rect b="b" l="l" r="r" t="t"/>
              <a:pathLst>
                <a:path extrusionOk="0" h="97" w="97">
                  <a:moveTo>
                    <a:pt x="49" y="1"/>
                  </a:moveTo>
                  <a:cubicBezTo>
                    <a:pt x="23" y="1"/>
                    <a:pt x="1" y="22"/>
                    <a:pt x="1" y="48"/>
                  </a:cubicBezTo>
                  <a:cubicBezTo>
                    <a:pt x="1" y="74"/>
                    <a:pt x="23" y="96"/>
                    <a:pt x="49" y="96"/>
                  </a:cubicBezTo>
                  <a:cubicBezTo>
                    <a:pt x="74" y="96"/>
                    <a:pt x="96" y="74"/>
                    <a:pt x="96" y="48"/>
                  </a:cubicBezTo>
                  <a:cubicBezTo>
                    <a:pt x="96" y="22"/>
                    <a:pt x="74" y="1"/>
                    <a:pt x="49"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6" name="Google Shape;1236;p31"/>
            <p:cNvSpPr/>
            <p:nvPr/>
          </p:nvSpPr>
          <p:spPr>
            <a:xfrm>
              <a:off x="7607407" y="810122"/>
              <a:ext cx="4743" cy="4774"/>
            </a:xfrm>
            <a:custGeom>
              <a:rect b="b" l="l" r="r" t="t"/>
              <a:pathLst>
                <a:path extrusionOk="0" h="153" w="152">
                  <a:moveTo>
                    <a:pt x="76" y="1"/>
                  </a:moveTo>
                  <a:cubicBezTo>
                    <a:pt x="34" y="1"/>
                    <a:pt x="0" y="35"/>
                    <a:pt x="0" y="76"/>
                  </a:cubicBezTo>
                  <a:cubicBezTo>
                    <a:pt x="0" y="118"/>
                    <a:pt x="34" y="152"/>
                    <a:pt x="76" y="152"/>
                  </a:cubicBezTo>
                  <a:cubicBezTo>
                    <a:pt x="118" y="152"/>
                    <a:pt x="152" y="118"/>
                    <a:pt x="152" y="76"/>
                  </a:cubicBezTo>
                  <a:cubicBezTo>
                    <a:pt x="152" y="35"/>
                    <a:pt x="118" y="1"/>
                    <a:pt x="76"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7" name="Google Shape;1237;p31"/>
            <p:cNvSpPr/>
            <p:nvPr/>
          </p:nvSpPr>
          <p:spPr>
            <a:xfrm>
              <a:off x="7622447" y="774299"/>
              <a:ext cx="6553" cy="6522"/>
            </a:xfrm>
            <a:custGeom>
              <a:rect b="b" l="l" r="r" t="t"/>
              <a:pathLst>
                <a:path extrusionOk="0" h="209" w="210">
                  <a:moveTo>
                    <a:pt x="104" y="1"/>
                  </a:moveTo>
                  <a:cubicBezTo>
                    <a:pt x="48" y="1"/>
                    <a:pt x="1" y="47"/>
                    <a:pt x="1" y="104"/>
                  </a:cubicBezTo>
                  <a:cubicBezTo>
                    <a:pt x="1" y="162"/>
                    <a:pt x="48" y="208"/>
                    <a:pt x="104" y="208"/>
                  </a:cubicBezTo>
                  <a:cubicBezTo>
                    <a:pt x="162" y="208"/>
                    <a:pt x="210" y="162"/>
                    <a:pt x="210" y="104"/>
                  </a:cubicBezTo>
                  <a:cubicBezTo>
                    <a:pt x="210" y="47"/>
                    <a:pt x="162" y="1"/>
                    <a:pt x="104"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8" name="Google Shape;1238;p31"/>
            <p:cNvSpPr/>
            <p:nvPr/>
          </p:nvSpPr>
          <p:spPr>
            <a:xfrm>
              <a:off x="7629593" y="477870"/>
              <a:ext cx="30394" cy="30362"/>
            </a:xfrm>
            <a:custGeom>
              <a:rect b="b" l="l" r="r" t="t"/>
              <a:pathLst>
                <a:path extrusionOk="0" h="973" w="974">
                  <a:moveTo>
                    <a:pt x="487" y="0"/>
                  </a:moveTo>
                  <a:cubicBezTo>
                    <a:pt x="218" y="0"/>
                    <a:pt x="1" y="217"/>
                    <a:pt x="1" y="486"/>
                  </a:cubicBezTo>
                  <a:cubicBezTo>
                    <a:pt x="1" y="755"/>
                    <a:pt x="218" y="973"/>
                    <a:pt x="487" y="973"/>
                  </a:cubicBezTo>
                  <a:cubicBezTo>
                    <a:pt x="756" y="973"/>
                    <a:pt x="973" y="755"/>
                    <a:pt x="973" y="486"/>
                  </a:cubicBezTo>
                  <a:cubicBezTo>
                    <a:pt x="973" y="217"/>
                    <a:pt x="756" y="0"/>
                    <a:pt x="487"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9" name="Google Shape;1239;p31"/>
            <p:cNvSpPr/>
            <p:nvPr/>
          </p:nvSpPr>
          <p:spPr>
            <a:xfrm>
              <a:off x="7642169" y="567897"/>
              <a:ext cx="13761" cy="13793"/>
            </a:xfrm>
            <a:custGeom>
              <a:rect b="b" l="l" r="r" t="t"/>
              <a:pathLst>
                <a:path extrusionOk="0" h="442" w="441">
                  <a:moveTo>
                    <a:pt x="221" y="1"/>
                  </a:moveTo>
                  <a:cubicBezTo>
                    <a:pt x="100" y="1"/>
                    <a:pt x="0" y="98"/>
                    <a:pt x="0" y="220"/>
                  </a:cubicBezTo>
                  <a:cubicBezTo>
                    <a:pt x="0" y="341"/>
                    <a:pt x="100" y="441"/>
                    <a:pt x="221" y="441"/>
                  </a:cubicBezTo>
                  <a:cubicBezTo>
                    <a:pt x="343" y="441"/>
                    <a:pt x="441" y="341"/>
                    <a:pt x="441" y="220"/>
                  </a:cubicBezTo>
                  <a:cubicBezTo>
                    <a:pt x="441" y="98"/>
                    <a:pt x="343" y="1"/>
                    <a:pt x="221"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0" name="Google Shape;1240;p31"/>
            <p:cNvSpPr/>
            <p:nvPr/>
          </p:nvSpPr>
          <p:spPr>
            <a:xfrm>
              <a:off x="7629344" y="614486"/>
              <a:ext cx="12295" cy="12326"/>
            </a:xfrm>
            <a:custGeom>
              <a:rect b="b" l="l" r="r" t="t"/>
              <a:pathLst>
                <a:path extrusionOk="0" h="395" w="394">
                  <a:moveTo>
                    <a:pt x="198" y="0"/>
                  </a:moveTo>
                  <a:cubicBezTo>
                    <a:pt x="88" y="0"/>
                    <a:pt x="1" y="88"/>
                    <a:pt x="1" y="198"/>
                  </a:cubicBezTo>
                  <a:cubicBezTo>
                    <a:pt x="1" y="305"/>
                    <a:pt x="88" y="395"/>
                    <a:pt x="198" y="395"/>
                  </a:cubicBezTo>
                  <a:cubicBezTo>
                    <a:pt x="306" y="395"/>
                    <a:pt x="393" y="305"/>
                    <a:pt x="393" y="198"/>
                  </a:cubicBezTo>
                  <a:cubicBezTo>
                    <a:pt x="393" y="88"/>
                    <a:pt x="306" y="0"/>
                    <a:pt x="198"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1" name="Google Shape;1241;p31"/>
            <p:cNvSpPr/>
            <p:nvPr/>
          </p:nvSpPr>
          <p:spPr>
            <a:xfrm>
              <a:off x="7618235" y="532385"/>
              <a:ext cx="18785" cy="18879"/>
            </a:xfrm>
            <a:custGeom>
              <a:rect b="b" l="l" r="r" t="t"/>
              <a:pathLst>
                <a:path extrusionOk="0" h="605" w="602">
                  <a:moveTo>
                    <a:pt x="301" y="1"/>
                  </a:moveTo>
                  <a:cubicBezTo>
                    <a:pt x="136" y="1"/>
                    <a:pt x="0" y="136"/>
                    <a:pt x="0" y="302"/>
                  </a:cubicBezTo>
                  <a:cubicBezTo>
                    <a:pt x="0" y="469"/>
                    <a:pt x="136" y="605"/>
                    <a:pt x="301" y="605"/>
                  </a:cubicBezTo>
                  <a:cubicBezTo>
                    <a:pt x="468" y="605"/>
                    <a:pt x="602" y="469"/>
                    <a:pt x="602" y="302"/>
                  </a:cubicBezTo>
                  <a:cubicBezTo>
                    <a:pt x="602" y="136"/>
                    <a:pt x="468" y="1"/>
                    <a:pt x="301"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2" name="Google Shape;1242;p31"/>
            <p:cNvSpPr/>
            <p:nvPr/>
          </p:nvSpPr>
          <p:spPr>
            <a:xfrm>
              <a:off x="7591742" y="559702"/>
              <a:ext cx="3682" cy="3651"/>
            </a:xfrm>
            <a:custGeom>
              <a:rect b="b" l="l" r="r" t="t"/>
              <a:pathLst>
                <a:path extrusionOk="0" h="117" w="118">
                  <a:moveTo>
                    <a:pt x="60" y="1"/>
                  </a:moveTo>
                  <a:cubicBezTo>
                    <a:pt x="26" y="1"/>
                    <a:pt x="0" y="27"/>
                    <a:pt x="0" y="58"/>
                  </a:cubicBezTo>
                  <a:cubicBezTo>
                    <a:pt x="0" y="90"/>
                    <a:pt x="26" y="116"/>
                    <a:pt x="60" y="116"/>
                  </a:cubicBezTo>
                  <a:cubicBezTo>
                    <a:pt x="92" y="116"/>
                    <a:pt x="118" y="90"/>
                    <a:pt x="118" y="58"/>
                  </a:cubicBezTo>
                  <a:cubicBezTo>
                    <a:pt x="118" y="27"/>
                    <a:pt x="92" y="1"/>
                    <a:pt x="60"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3" name="Google Shape;1243;p31"/>
            <p:cNvSpPr/>
            <p:nvPr/>
          </p:nvSpPr>
          <p:spPr>
            <a:xfrm>
              <a:off x="7652248" y="537565"/>
              <a:ext cx="3620" cy="3620"/>
            </a:xfrm>
            <a:custGeom>
              <a:rect b="b" l="l" r="r" t="t"/>
              <a:pathLst>
                <a:path extrusionOk="0" h="116" w="116">
                  <a:moveTo>
                    <a:pt x="58" y="0"/>
                  </a:moveTo>
                  <a:cubicBezTo>
                    <a:pt x="26" y="0"/>
                    <a:pt x="0" y="26"/>
                    <a:pt x="0" y="58"/>
                  </a:cubicBezTo>
                  <a:cubicBezTo>
                    <a:pt x="0" y="90"/>
                    <a:pt x="26" y="116"/>
                    <a:pt x="58" y="116"/>
                  </a:cubicBezTo>
                  <a:cubicBezTo>
                    <a:pt x="90" y="116"/>
                    <a:pt x="116" y="90"/>
                    <a:pt x="116" y="58"/>
                  </a:cubicBezTo>
                  <a:cubicBezTo>
                    <a:pt x="116" y="26"/>
                    <a:pt x="90" y="0"/>
                    <a:pt x="58"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4" name="Google Shape;1244;p31"/>
            <p:cNvSpPr/>
            <p:nvPr/>
          </p:nvSpPr>
          <p:spPr>
            <a:xfrm>
              <a:off x="7633151" y="581408"/>
              <a:ext cx="5804" cy="5804"/>
            </a:xfrm>
            <a:custGeom>
              <a:rect b="b" l="l" r="r" t="t"/>
              <a:pathLst>
                <a:path extrusionOk="0" h="186" w="186">
                  <a:moveTo>
                    <a:pt x="92" y="0"/>
                  </a:moveTo>
                  <a:cubicBezTo>
                    <a:pt x="42" y="0"/>
                    <a:pt x="0" y="42"/>
                    <a:pt x="0" y="94"/>
                  </a:cubicBezTo>
                  <a:cubicBezTo>
                    <a:pt x="0" y="144"/>
                    <a:pt x="42" y="185"/>
                    <a:pt x="92" y="185"/>
                  </a:cubicBezTo>
                  <a:cubicBezTo>
                    <a:pt x="144" y="185"/>
                    <a:pt x="186" y="144"/>
                    <a:pt x="186" y="94"/>
                  </a:cubicBezTo>
                  <a:cubicBezTo>
                    <a:pt x="186" y="42"/>
                    <a:pt x="144" y="0"/>
                    <a:pt x="92"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5" name="Google Shape;1245;p31"/>
            <p:cNvSpPr/>
            <p:nvPr/>
          </p:nvSpPr>
          <p:spPr>
            <a:xfrm>
              <a:off x="7610059" y="594140"/>
              <a:ext cx="8020" cy="7988"/>
            </a:xfrm>
            <a:custGeom>
              <a:rect b="b" l="l" r="r" t="t"/>
              <a:pathLst>
                <a:path extrusionOk="0" h="256" w="257">
                  <a:moveTo>
                    <a:pt x="129" y="1"/>
                  </a:moveTo>
                  <a:cubicBezTo>
                    <a:pt x="59" y="1"/>
                    <a:pt x="1" y="58"/>
                    <a:pt x="1" y="128"/>
                  </a:cubicBezTo>
                  <a:cubicBezTo>
                    <a:pt x="1" y="198"/>
                    <a:pt x="59" y="256"/>
                    <a:pt x="129" y="256"/>
                  </a:cubicBezTo>
                  <a:cubicBezTo>
                    <a:pt x="198" y="256"/>
                    <a:pt x="256" y="198"/>
                    <a:pt x="256" y="128"/>
                  </a:cubicBezTo>
                  <a:cubicBezTo>
                    <a:pt x="256" y="58"/>
                    <a:pt x="198" y="1"/>
                    <a:pt x="129"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6" name="Google Shape;1246;p31"/>
            <p:cNvSpPr/>
            <p:nvPr/>
          </p:nvSpPr>
          <p:spPr>
            <a:xfrm>
              <a:off x="7663232" y="515035"/>
              <a:ext cx="7988" cy="7988"/>
            </a:xfrm>
            <a:custGeom>
              <a:rect b="b" l="l" r="r" t="t"/>
              <a:pathLst>
                <a:path extrusionOk="0" h="256" w="256">
                  <a:moveTo>
                    <a:pt x="128" y="1"/>
                  </a:moveTo>
                  <a:cubicBezTo>
                    <a:pt x="59" y="1"/>
                    <a:pt x="1" y="57"/>
                    <a:pt x="1" y="128"/>
                  </a:cubicBezTo>
                  <a:cubicBezTo>
                    <a:pt x="1" y="198"/>
                    <a:pt x="59" y="256"/>
                    <a:pt x="128" y="256"/>
                  </a:cubicBezTo>
                  <a:cubicBezTo>
                    <a:pt x="198" y="256"/>
                    <a:pt x="256" y="198"/>
                    <a:pt x="256" y="128"/>
                  </a:cubicBezTo>
                  <a:cubicBezTo>
                    <a:pt x="256" y="57"/>
                    <a:pt x="198" y="1"/>
                    <a:pt x="128"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7" name="Google Shape;1247;p31"/>
            <p:cNvSpPr/>
            <p:nvPr/>
          </p:nvSpPr>
          <p:spPr>
            <a:xfrm>
              <a:off x="7531766" y="558067"/>
              <a:ext cx="33951" cy="33920"/>
            </a:xfrm>
            <a:custGeom>
              <a:rect b="b" l="l" r="r" t="t"/>
              <a:pathLst>
                <a:path extrusionOk="0" h="1087" w="1088">
                  <a:moveTo>
                    <a:pt x="543" y="1"/>
                  </a:moveTo>
                  <a:cubicBezTo>
                    <a:pt x="244" y="1"/>
                    <a:pt x="1" y="244"/>
                    <a:pt x="1" y="545"/>
                  </a:cubicBezTo>
                  <a:cubicBezTo>
                    <a:pt x="1" y="844"/>
                    <a:pt x="244" y="1087"/>
                    <a:pt x="543" y="1087"/>
                  </a:cubicBezTo>
                  <a:cubicBezTo>
                    <a:pt x="844" y="1087"/>
                    <a:pt x="1087" y="844"/>
                    <a:pt x="1087" y="545"/>
                  </a:cubicBezTo>
                  <a:cubicBezTo>
                    <a:pt x="1087" y="244"/>
                    <a:pt x="844" y="1"/>
                    <a:pt x="543"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8" name="Google Shape;1248;p31"/>
            <p:cNvSpPr/>
            <p:nvPr/>
          </p:nvSpPr>
          <p:spPr>
            <a:xfrm>
              <a:off x="7625693" y="637121"/>
              <a:ext cx="13761" cy="13793"/>
            </a:xfrm>
            <a:custGeom>
              <a:rect b="b" l="l" r="r" t="t"/>
              <a:pathLst>
                <a:path extrusionOk="0" h="442" w="441">
                  <a:moveTo>
                    <a:pt x="221" y="1"/>
                  </a:moveTo>
                  <a:cubicBezTo>
                    <a:pt x="98" y="1"/>
                    <a:pt x="0" y="98"/>
                    <a:pt x="0" y="220"/>
                  </a:cubicBezTo>
                  <a:cubicBezTo>
                    <a:pt x="0" y="341"/>
                    <a:pt x="98" y="441"/>
                    <a:pt x="221" y="441"/>
                  </a:cubicBezTo>
                  <a:cubicBezTo>
                    <a:pt x="343" y="441"/>
                    <a:pt x="441" y="341"/>
                    <a:pt x="441" y="220"/>
                  </a:cubicBezTo>
                  <a:cubicBezTo>
                    <a:pt x="441" y="98"/>
                    <a:pt x="343" y="1"/>
                    <a:pt x="221"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9" name="Google Shape;1249;p31"/>
            <p:cNvSpPr/>
            <p:nvPr/>
          </p:nvSpPr>
          <p:spPr>
            <a:xfrm>
              <a:off x="7646194" y="860612"/>
              <a:ext cx="12295" cy="12357"/>
            </a:xfrm>
            <a:custGeom>
              <a:rect b="b" l="l" r="r" t="t"/>
              <a:pathLst>
                <a:path extrusionOk="0" h="396" w="394">
                  <a:moveTo>
                    <a:pt x="196" y="1"/>
                  </a:moveTo>
                  <a:cubicBezTo>
                    <a:pt x="88" y="1"/>
                    <a:pt x="1" y="91"/>
                    <a:pt x="1" y="198"/>
                  </a:cubicBezTo>
                  <a:cubicBezTo>
                    <a:pt x="1" y="308"/>
                    <a:pt x="88" y="395"/>
                    <a:pt x="196" y="395"/>
                  </a:cubicBezTo>
                  <a:cubicBezTo>
                    <a:pt x="306" y="395"/>
                    <a:pt x="393" y="308"/>
                    <a:pt x="393" y="198"/>
                  </a:cubicBezTo>
                  <a:cubicBezTo>
                    <a:pt x="393" y="91"/>
                    <a:pt x="306" y="1"/>
                    <a:pt x="196"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0" name="Google Shape;1250;p31"/>
            <p:cNvSpPr/>
            <p:nvPr/>
          </p:nvSpPr>
          <p:spPr>
            <a:xfrm>
              <a:off x="7577481" y="641603"/>
              <a:ext cx="18817" cy="18879"/>
            </a:xfrm>
            <a:custGeom>
              <a:rect b="b" l="l" r="r" t="t"/>
              <a:pathLst>
                <a:path extrusionOk="0" h="605" w="603">
                  <a:moveTo>
                    <a:pt x="302" y="0"/>
                  </a:moveTo>
                  <a:cubicBezTo>
                    <a:pt x="136" y="0"/>
                    <a:pt x="1" y="136"/>
                    <a:pt x="1" y="303"/>
                  </a:cubicBezTo>
                  <a:cubicBezTo>
                    <a:pt x="1" y="469"/>
                    <a:pt x="136" y="604"/>
                    <a:pt x="302" y="604"/>
                  </a:cubicBezTo>
                  <a:cubicBezTo>
                    <a:pt x="469" y="604"/>
                    <a:pt x="603" y="469"/>
                    <a:pt x="603" y="303"/>
                  </a:cubicBezTo>
                  <a:cubicBezTo>
                    <a:pt x="603" y="136"/>
                    <a:pt x="469" y="0"/>
                    <a:pt x="302"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1" name="Google Shape;1251;p31"/>
            <p:cNvSpPr/>
            <p:nvPr/>
          </p:nvSpPr>
          <p:spPr>
            <a:xfrm>
              <a:off x="7668163" y="845071"/>
              <a:ext cx="3620" cy="3713"/>
            </a:xfrm>
            <a:custGeom>
              <a:rect b="b" l="l" r="r" t="t"/>
              <a:pathLst>
                <a:path extrusionOk="0" h="119" w="116">
                  <a:moveTo>
                    <a:pt x="58" y="1"/>
                  </a:moveTo>
                  <a:cubicBezTo>
                    <a:pt x="26" y="1"/>
                    <a:pt x="0" y="27"/>
                    <a:pt x="0" y="58"/>
                  </a:cubicBezTo>
                  <a:cubicBezTo>
                    <a:pt x="0" y="92"/>
                    <a:pt x="26" y="118"/>
                    <a:pt x="58" y="118"/>
                  </a:cubicBezTo>
                  <a:cubicBezTo>
                    <a:pt x="90" y="118"/>
                    <a:pt x="116" y="92"/>
                    <a:pt x="116" y="58"/>
                  </a:cubicBezTo>
                  <a:cubicBezTo>
                    <a:pt x="116" y="27"/>
                    <a:pt x="90" y="1"/>
                    <a:pt x="58"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2" name="Google Shape;1252;p31"/>
            <p:cNvSpPr/>
            <p:nvPr/>
          </p:nvSpPr>
          <p:spPr>
            <a:xfrm>
              <a:off x="7626566" y="599145"/>
              <a:ext cx="3620" cy="3620"/>
            </a:xfrm>
            <a:custGeom>
              <a:rect b="b" l="l" r="r" t="t"/>
              <a:pathLst>
                <a:path extrusionOk="0" h="116" w="116">
                  <a:moveTo>
                    <a:pt x="58" y="0"/>
                  </a:moveTo>
                  <a:cubicBezTo>
                    <a:pt x="26" y="0"/>
                    <a:pt x="0" y="26"/>
                    <a:pt x="0" y="58"/>
                  </a:cubicBezTo>
                  <a:cubicBezTo>
                    <a:pt x="0" y="90"/>
                    <a:pt x="26" y="116"/>
                    <a:pt x="58" y="116"/>
                  </a:cubicBezTo>
                  <a:cubicBezTo>
                    <a:pt x="90" y="116"/>
                    <a:pt x="116" y="90"/>
                    <a:pt x="116" y="58"/>
                  </a:cubicBezTo>
                  <a:cubicBezTo>
                    <a:pt x="116" y="26"/>
                    <a:pt x="90" y="0"/>
                    <a:pt x="58"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3" name="Google Shape;1253;p31"/>
            <p:cNvSpPr/>
            <p:nvPr/>
          </p:nvSpPr>
          <p:spPr>
            <a:xfrm>
              <a:off x="7622807" y="872984"/>
              <a:ext cx="5835" cy="5804"/>
            </a:xfrm>
            <a:custGeom>
              <a:rect b="b" l="l" r="r" t="t"/>
              <a:pathLst>
                <a:path extrusionOk="0" h="186" w="187">
                  <a:moveTo>
                    <a:pt x="94" y="0"/>
                  </a:moveTo>
                  <a:cubicBezTo>
                    <a:pt x="43" y="0"/>
                    <a:pt x="1" y="42"/>
                    <a:pt x="1" y="94"/>
                  </a:cubicBezTo>
                  <a:cubicBezTo>
                    <a:pt x="1" y="146"/>
                    <a:pt x="43" y="186"/>
                    <a:pt x="94" y="186"/>
                  </a:cubicBezTo>
                  <a:cubicBezTo>
                    <a:pt x="144" y="186"/>
                    <a:pt x="186" y="146"/>
                    <a:pt x="186" y="94"/>
                  </a:cubicBezTo>
                  <a:cubicBezTo>
                    <a:pt x="186" y="42"/>
                    <a:pt x="144" y="0"/>
                    <a:pt x="94"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4" name="Google Shape;1254;p31"/>
            <p:cNvSpPr/>
            <p:nvPr/>
          </p:nvSpPr>
          <p:spPr>
            <a:xfrm>
              <a:off x="7628095" y="824757"/>
              <a:ext cx="7988" cy="7988"/>
            </a:xfrm>
            <a:custGeom>
              <a:rect b="b" l="l" r="r" t="t"/>
              <a:pathLst>
                <a:path extrusionOk="0" h="256" w="256">
                  <a:moveTo>
                    <a:pt x="128" y="0"/>
                  </a:moveTo>
                  <a:cubicBezTo>
                    <a:pt x="57" y="0"/>
                    <a:pt x="1" y="58"/>
                    <a:pt x="1" y="128"/>
                  </a:cubicBezTo>
                  <a:cubicBezTo>
                    <a:pt x="1" y="199"/>
                    <a:pt x="57" y="255"/>
                    <a:pt x="128" y="255"/>
                  </a:cubicBezTo>
                  <a:cubicBezTo>
                    <a:pt x="198" y="255"/>
                    <a:pt x="256" y="199"/>
                    <a:pt x="256" y="128"/>
                  </a:cubicBezTo>
                  <a:cubicBezTo>
                    <a:pt x="256" y="58"/>
                    <a:pt x="198" y="0"/>
                    <a:pt x="128"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5" name="Google Shape;1255;p31"/>
            <p:cNvSpPr/>
            <p:nvPr/>
          </p:nvSpPr>
          <p:spPr>
            <a:xfrm>
              <a:off x="7592959" y="635998"/>
              <a:ext cx="8020" cy="7988"/>
            </a:xfrm>
            <a:custGeom>
              <a:rect b="b" l="l" r="r" t="t"/>
              <a:pathLst>
                <a:path extrusionOk="0" h="256" w="257">
                  <a:moveTo>
                    <a:pt x="128" y="1"/>
                  </a:moveTo>
                  <a:cubicBezTo>
                    <a:pt x="59" y="1"/>
                    <a:pt x="1" y="59"/>
                    <a:pt x="1" y="128"/>
                  </a:cubicBezTo>
                  <a:cubicBezTo>
                    <a:pt x="1" y="200"/>
                    <a:pt x="59" y="256"/>
                    <a:pt x="128" y="256"/>
                  </a:cubicBezTo>
                  <a:cubicBezTo>
                    <a:pt x="200" y="256"/>
                    <a:pt x="256" y="200"/>
                    <a:pt x="256" y="128"/>
                  </a:cubicBezTo>
                  <a:cubicBezTo>
                    <a:pt x="256" y="59"/>
                    <a:pt x="200" y="1"/>
                    <a:pt x="128"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56" name="Google Shape;1256;p31"/>
          <p:cNvGrpSpPr/>
          <p:nvPr/>
        </p:nvGrpSpPr>
        <p:grpSpPr>
          <a:xfrm rot="10800000">
            <a:off x="8210433" y="2201537"/>
            <a:ext cx="779355" cy="1741067"/>
            <a:chOff x="7531766" y="477870"/>
            <a:chExt cx="179459" cy="400918"/>
          </a:xfrm>
        </p:grpSpPr>
        <p:sp>
          <p:nvSpPr>
            <p:cNvPr id="1257" name="Google Shape;1257;p31"/>
            <p:cNvSpPr/>
            <p:nvPr/>
          </p:nvSpPr>
          <p:spPr>
            <a:xfrm>
              <a:off x="7661204" y="774673"/>
              <a:ext cx="21906" cy="21937"/>
            </a:xfrm>
            <a:custGeom>
              <a:rect b="b" l="l" r="r" t="t"/>
              <a:pathLst>
                <a:path extrusionOk="0" h="703" w="702">
                  <a:moveTo>
                    <a:pt x="351" y="1"/>
                  </a:moveTo>
                  <a:cubicBezTo>
                    <a:pt x="158" y="1"/>
                    <a:pt x="0" y="158"/>
                    <a:pt x="0" y="352"/>
                  </a:cubicBezTo>
                  <a:cubicBezTo>
                    <a:pt x="0" y="545"/>
                    <a:pt x="158" y="702"/>
                    <a:pt x="351" y="702"/>
                  </a:cubicBezTo>
                  <a:cubicBezTo>
                    <a:pt x="546" y="702"/>
                    <a:pt x="702" y="545"/>
                    <a:pt x="702" y="352"/>
                  </a:cubicBezTo>
                  <a:cubicBezTo>
                    <a:pt x="702" y="158"/>
                    <a:pt x="546" y="1"/>
                    <a:pt x="351"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8" name="Google Shape;1258;p31"/>
            <p:cNvSpPr/>
            <p:nvPr/>
          </p:nvSpPr>
          <p:spPr>
            <a:xfrm>
              <a:off x="7658645" y="713730"/>
              <a:ext cx="16570" cy="16632"/>
            </a:xfrm>
            <a:custGeom>
              <a:rect b="b" l="l" r="r" t="t"/>
              <a:pathLst>
                <a:path extrusionOk="0" h="533" w="531">
                  <a:moveTo>
                    <a:pt x="265" y="1"/>
                  </a:moveTo>
                  <a:cubicBezTo>
                    <a:pt x="120" y="1"/>
                    <a:pt x="0" y="120"/>
                    <a:pt x="0" y="266"/>
                  </a:cubicBezTo>
                  <a:cubicBezTo>
                    <a:pt x="0" y="413"/>
                    <a:pt x="120" y="533"/>
                    <a:pt x="265" y="533"/>
                  </a:cubicBezTo>
                  <a:cubicBezTo>
                    <a:pt x="413" y="533"/>
                    <a:pt x="530" y="413"/>
                    <a:pt x="530" y="266"/>
                  </a:cubicBezTo>
                  <a:cubicBezTo>
                    <a:pt x="530" y="120"/>
                    <a:pt x="413" y="1"/>
                    <a:pt x="265"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9" name="Google Shape;1259;p31"/>
            <p:cNvSpPr/>
            <p:nvPr/>
          </p:nvSpPr>
          <p:spPr>
            <a:xfrm>
              <a:off x="7686386" y="742282"/>
              <a:ext cx="24839" cy="24902"/>
            </a:xfrm>
            <a:custGeom>
              <a:rect b="b" l="l" r="r" t="t"/>
              <a:pathLst>
                <a:path extrusionOk="0" h="798" w="796">
                  <a:moveTo>
                    <a:pt x="397" y="1"/>
                  </a:moveTo>
                  <a:cubicBezTo>
                    <a:pt x="178" y="1"/>
                    <a:pt x="0" y="180"/>
                    <a:pt x="0" y="399"/>
                  </a:cubicBezTo>
                  <a:cubicBezTo>
                    <a:pt x="0" y="618"/>
                    <a:pt x="178" y="798"/>
                    <a:pt x="397" y="798"/>
                  </a:cubicBezTo>
                  <a:cubicBezTo>
                    <a:pt x="618" y="798"/>
                    <a:pt x="795" y="618"/>
                    <a:pt x="795" y="399"/>
                  </a:cubicBezTo>
                  <a:cubicBezTo>
                    <a:pt x="795" y="180"/>
                    <a:pt x="618" y="1"/>
                    <a:pt x="397"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0" name="Google Shape;1260;p31"/>
            <p:cNvSpPr/>
            <p:nvPr/>
          </p:nvSpPr>
          <p:spPr>
            <a:xfrm>
              <a:off x="7658083" y="750364"/>
              <a:ext cx="10048" cy="10048"/>
            </a:xfrm>
            <a:custGeom>
              <a:rect b="b" l="l" r="r" t="t"/>
              <a:pathLst>
                <a:path extrusionOk="0" h="322" w="322">
                  <a:moveTo>
                    <a:pt x="160" y="1"/>
                  </a:moveTo>
                  <a:cubicBezTo>
                    <a:pt x="72" y="1"/>
                    <a:pt x="0" y="72"/>
                    <a:pt x="0" y="162"/>
                  </a:cubicBezTo>
                  <a:cubicBezTo>
                    <a:pt x="0" y="250"/>
                    <a:pt x="72" y="321"/>
                    <a:pt x="160" y="321"/>
                  </a:cubicBezTo>
                  <a:cubicBezTo>
                    <a:pt x="250" y="321"/>
                    <a:pt x="321" y="250"/>
                    <a:pt x="321" y="162"/>
                  </a:cubicBezTo>
                  <a:cubicBezTo>
                    <a:pt x="321" y="72"/>
                    <a:pt x="250" y="1"/>
                    <a:pt x="160"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1" name="Google Shape;1261;p31"/>
            <p:cNvSpPr/>
            <p:nvPr/>
          </p:nvSpPr>
          <p:spPr>
            <a:xfrm>
              <a:off x="7644634" y="679404"/>
              <a:ext cx="10110" cy="10110"/>
            </a:xfrm>
            <a:custGeom>
              <a:rect b="b" l="l" r="r" t="t"/>
              <a:pathLst>
                <a:path extrusionOk="0" h="324" w="324">
                  <a:moveTo>
                    <a:pt x="162" y="1"/>
                  </a:moveTo>
                  <a:cubicBezTo>
                    <a:pt x="75" y="1"/>
                    <a:pt x="1" y="73"/>
                    <a:pt x="1" y="162"/>
                  </a:cubicBezTo>
                  <a:cubicBezTo>
                    <a:pt x="1" y="252"/>
                    <a:pt x="75" y="324"/>
                    <a:pt x="162" y="324"/>
                  </a:cubicBezTo>
                  <a:cubicBezTo>
                    <a:pt x="252" y="324"/>
                    <a:pt x="324" y="252"/>
                    <a:pt x="324" y="162"/>
                  </a:cubicBezTo>
                  <a:cubicBezTo>
                    <a:pt x="324" y="73"/>
                    <a:pt x="252" y="1"/>
                    <a:pt x="162"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2" name="Google Shape;1262;p31"/>
            <p:cNvSpPr/>
            <p:nvPr/>
          </p:nvSpPr>
          <p:spPr>
            <a:xfrm>
              <a:off x="7629531" y="715664"/>
              <a:ext cx="6553" cy="6491"/>
            </a:xfrm>
            <a:custGeom>
              <a:rect b="b" l="l" r="r" t="t"/>
              <a:pathLst>
                <a:path extrusionOk="0" h="208" w="210">
                  <a:moveTo>
                    <a:pt x="104" y="1"/>
                  </a:moveTo>
                  <a:cubicBezTo>
                    <a:pt x="49" y="1"/>
                    <a:pt x="1" y="46"/>
                    <a:pt x="1" y="104"/>
                  </a:cubicBezTo>
                  <a:cubicBezTo>
                    <a:pt x="1" y="162"/>
                    <a:pt x="49" y="208"/>
                    <a:pt x="104" y="208"/>
                  </a:cubicBezTo>
                  <a:cubicBezTo>
                    <a:pt x="162" y="208"/>
                    <a:pt x="210" y="162"/>
                    <a:pt x="210" y="104"/>
                  </a:cubicBezTo>
                  <a:cubicBezTo>
                    <a:pt x="210" y="46"/>
                    <a:pt x="162" y="1"/>
                    <a:pt x="104"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3" name="Google Shape;1263;p31"/>
            <p:cNvSpPr/>
            <p:nvPr/>
          </p:nvSpPr>
          <p:spPr>
            <a:xfrm>
              <a:off x="7655337" y="768650"/>
              <a:ext cx="3027" cy="3027"/>
            </a:xfrm>
            <a:custGeom>
              <a:rect b="b" l="l" r="r" t="t"/>
              <a:pathLst>
                <a:path extrusionOk="0" h="97" w="97">
                  <a:moveTo>
                    <a:pt x="49" y="1"/>
                  </a:moveTo>
                  <a:cubicBezTo>
                    <a:pt x="23" y="1"/>
                    <a:pt x="1" y="22"/>
                    <a:pt x="1" y="48"/>
                  </a:cubicBezTo>
                  <a:cubicBezTo>
                    <a:pt x="1" y="74"/>
                    <a:pt x="23" y="96"/>
                    <a:pt x="49" y="96"/>
                  </a:cubicBezTo>
                  <a:cubicBezTo>
                    <a:pt x="74" y="96"/>
                    <a:pt x="96" y="74"/>
                    <a:pt x="96" y="48"/>
                  </a:cubicBezTo>
                  <a:cubicBezTo>
                    <a:pt x="96" y="22"/>
                    <a:pt x="74" y="1"/>
                    <a:pt x="49"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4" name="Google Shape;1264;p31"/>
            <p:cNvSpPr/>
            <p:nvPr/>
          </p:nvSpPr>
          <p:spPr>
            <a:xfrm>
              <a:off x="7607407" y="810122"/>
              <a:ext cx="4743" cy="4774"/>
            </a:xfrm>
            <a:custGeom>
              <a:rect b="b" l="l" r="r" t="t"/>
              <a:pathLst>
                <a:path extrusionOk="0" h="153" w="152">
                  <a:moveTo>
                    <a:pt x="76" y="1"/>
                  </a:moveTo>
                  <a:cubicBezTo>
                    <a:pt x="34" y="1"/>
                    <a:pt x="0" y="35"/>
                    <a:pt x="0" y="76"/>
                  </a:cubicBezTo>
                  <a:cubicBezTo>
                    <a:pt x="0" y="118"/>
                    <a:pt x="34" y="152"/>
                    <a:pt x="76" y="152"/>
                  </a:cubicBezTo>
                  <a:cubicBezTo>
                    <a:pt x="118" y="152"/>
                    <a:pt x="152" y="118"/>
                    <a:pt x="152" y="76"/>
                  </a:cubicBezTo>
                  <a:cubicBezTo>
                    <a:pt x="152" y="35"/>
                    <a:pt x="118" y="1"/>
                    <a:pt x="76"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5" name="Google Shape;1265;p31"/>
            <p:cNvSpPr/>
            <p:nvPr/>
          </p:nvSpPr>
          <p:spPr>
            <a:xfrm>
              <a:off x="7622447" y="774299"/>
              <a:ext cx="6553" cy="6522"/>
            </a:xfrm>
            <a:custGeom>
              <a:rect b="b" l="l" r="r" t="t"/>
              <a:pathLst>
                <a:path extrusionOk="0" h="209" w="210">
                  <a:moveTo>
                    <a:pt x="104" y="1"/>
                  </a:moveTo>
                  <a:cubicBezTo>
                    <a:pt x="48" y="1"/>
                    <a:pt x="1" y="47"/>
                    <a:pt x="1" y="104"/>
                  </a:cubicBezTo>
                  <a:cubicBezTo>
                    <a:pt x="1" y="162"/>
                    <a:pt x="48" y="208"/>
                    <a:pt x="104" y="208"/>
                  </a:cubicBezTo>
                  <a:cubicBezTo>
                    <a:pt x="162" y="208"/>
                    <a:pt x="210" y="162"/>
                    <a:pt x="210" y="104"/>
                  </a:cubicBezTo>
                  <a:cubicBezTo>
                    <a:pt x="210" y="47"/>
                    <a:pt x="162" y="1"/>
                    <a:pt x="104"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6" name="Google Shape;1266;p31"/>
            <p:cNvSpPr/>
            <p:nvPr/>
          </p:nvSpPr>
          <p:spPr>
            <a:xfrm>
              <a:off x="7629593" y="477870"/>
              <a:ext cx="30394" cy="30362"/>
            </a:xfrm>
            <a:custGeom>
              <a:rect b="b" l="l" r="r" t="t"/>
              <a:pathLst>
                <a:path extrusionOk="0" h="973" w="974">
                  <a:moveTo>
                    <a:pt x="487" y="0"/>
                  </a:moveTo>
                  <a:cubicBezTo>
                    <a:pt x="218" y="0"/>
                    <a:pt x="1" y="217"/>
                    <a:pt x="1" y="486"/>
                  </a:cubicBezTo>
                  <a:cubicBezTo>
                    <a:pt x="1" y="755"/>
                    <a:pt x="218" y="973"/>
                    <a:pt x="487" y="973"/>
                  </a:cubicBezTo>
                  <a:cubicBezTo>
                    <a:pt x="756" y="973"/>
                    <a:pt x="973" y="755"/>
                    <a:pt x="973" y="486"/>
                  </a:cubicBezTo>
                  <a:cubicBezTo>
                    <a:pt x="973" y="217"/>
                    <a:pt x="756" y="0"/>
                    <a:pt x="487"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7" name="Google Shape;1267;p31"/>
            <p:cNvSpPr/>
            <p:nvPr/>
          </p:nvSpPr>
          <p:spPr>
            <a:xfrm>
              <a:off x="7642169" y="567897"/>
              <a:ext cx="13761" cy="13793"/>
            </a:xfrm>
            <a:custGeom>
              <a:rect b="b" l="l" r="r" t="t"/>
              <a:pathLst>
                <a:path extrusionOk="0" h="442" w="441">
                  <a:moveTo>
                    <a:pt x="221" y="1"/>
                  </a:moveTo>
                  <a:cubicBezTo>
                    <a:pt x="100" y="1"/>
                    <a:pt x="0" y="98"/>
                    <a:pt x="0" y="220"/>
                  </a:cubicBezTo>
                  <a:cubicBezTo>
                    <a:pt x="0" y="341"/>
                    <a:pt x="100" y="441"/>
                    <a:pt x="221" y="441"/>
                  </a:cubicBezTo>
                  <a:cubicBezTo>
                    <a:pt x="343" y="441"/>
                    <a:pt x="441" y="341"/>
                    <a:pt x="441" y="220"/>
                  </a:cubicBezTo>
                  <a:cubicBezTo>
                    <a:pt x="441" y="98"/>
                    <a:pt x="343" y="1"/>
                    <a:pt x="221"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8" name="Google Shape;1268;p31"/>
            <p:cNvSpPr/>
            <p:nvPr/>
          </p:nvSpPr>
          <p:spPr>
            <a:xfrm>
              <a:off x="7629344" y="614486"/>
              <a:ext cx="12295" cy="12326"/>
            </a:xfrm>
            <a:custGeom>
              <a:rect b="b" l="l" r="r" t="t"/>
              <a:pathLst>
                <a:path extrusionOk="0" h="395" w="394">
                  <a:moveTo>
                    <a:pt x="198" y="0"/>
                  </a:moveTo>
                  <a:cubicBezTo>
                    <a:pt x="88" y="0"/>
                    <a:pt x="1" y="88"/>
                    <a:pt x="1" y="198"/>
                  </a:cubicBezTo>
                  <a:cubicBezTo>
                    <a:pt x="1" y="305"/>
                    <a:pt x="88" y="395"/>
                    <a:pt x="198" y="395"/>
                  </a:cubicBezTo>
                  <a:cubicBezTo>
                    <a:pt x="306" y="395"/>
                    <a:pt x="393" y="305"/>
                    <a:pt x="393" y="198"/>
                  </a:cubicBezTo>
                  <a:cubicBezTo>
                    <a:pt x="393" y="88"/>
                    <a:pt x="306" y="0"/>
                    <a:pt x="198"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9" name="Google Shape;1269;p31"/>
            <p:cNvSpPr/>
            <p:nvPr/>
          </p:nvSpPr>
          <p:spPr>
            <a:xfrm>
              <a:off x="7618235" y="532385"/>
              <a:ext cx="18785" cy="18879"/>
            </a:xfrm>
            <a:custGeom>
              <a:rect b="b" l="l" r="r" t="t"/>
              <a:pathLst>
                <a:path extrusionOk="0" h="605" w="602">
                  <a:moveTo>
                    <a:pt x="301" y="1"/>
                  </a:moveTo>
                  <a:cubicBezTo>
                    <a:pt x="136" y="1"/>
                    <a:pt x="0" y="136"/>
                    <a:pt x="0" y="302"/>
                  </a:cubicBezTo>
                  <a:cubicBezTo>
                    <a:pt x="0" y="469"/>
                    <a:pt x="136" y="605"/>
                    <a:pt x="301" y="605"/>
                  </a:cubicBezTo>
                  <a:cubicBezTo>
                    <a:pt x="468" y="605"/>
                    <a:pt x="602" y="469"/>
                    <a:pt x="602" y="302"/>
                  </a:cubicBezTo>
                  <a:cubicBezTo>
                    <a:pt x="602" y="136"/>
                    <a:pt x="468" y="1"/>
                    <a:pt x="301"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0" name="Google Shape;1270;p31"/>
            <p:cNvSpPr/>
            <p:nvPr/>
          </p:nvSpPr>
          <p:spPr>
            <a:xfrm>
              <a:off x="7591742" y="559702"/>
              <a:ext cx="3682" cy="3651"/>
            </a:xfrm>
            <a:custGeom>
              <a:rect b="b" l="l" r="r" t="t"/>
              <a:pathLst>
                <a:path extrusionOk="0" h="117" w="118">
                  <a:moveTo>
                    <a:pt x="60" y="1"/>
                  </a:moveTo>
                  <a:cubicBezTo>
                    <a:pt x="26" y="1"/>
                    <a:pt x="0" y="27"/>
                    <a:pt x="0" y="58"/>
                  </a:cubicBezTo>
                  <a:cubicBezTo>
                    <a:pt x="0" y="90"/>
                    <a:pt x="26" y="116"/>
                    <a:pt x="60" y="116"/>
                  </a:cubicBezTo>
                  <a:cubicBezTo>
                    <a:pt x="92" y="116"/>
                    <a:pt x="118" y="90"/>
                    <a:pt x="118" y="58"/>
                  </a:cubicBezTo>
                  <a:cubicBezTo>
                    <a:pt x="118" y="27"/>
                    <a:pt x="92" y="1"/>
                    <a:pt x="60"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1" name="Google Shape;1271;p31"/>
            <p:cNvSpPr/>
            <p:nvPr/>
          </p:nvSpPr>
          <p:spPr>
            <a:xfrm>
              <a:off x="7652248" y="537565"/>
              <a:ext cx="3620" cy="3620"/>
            </a:xfrm>
            <a:custGeom>
              <a:rect b="b" l="l" r="r" t="t"/>
              <a:pathLst>
                <a:path extrusionOk="0" h="116" w="116">
                  <a:moveTo>
                    <a:pt x="58" y="0"/>
                  </a:moveTo>
                  <a:cubicBezTo>
                    <a:pt x="26" y="0"/>
                    <a:pt x="0" y="26"/>
                    <a:pt x="0" y="58"/>
                  </a:cubicBezTo>
                  <a:cubicBezTo>
                    <a:pt x="0" y="90"/>
                    <a:pt x="26" y="116"/>
                    <a:pt x="58" y="116"/>
                  </a:cubicBezTo>
                  <a:cubicBezTo>
                    <a:pt x="90" y="116"/>
                    <a:pt x="116" y="90"/>
                    <a:pt x="116" y="58"/>
                  </a:cubicBezTo>
                  <a:cubicBezTo>
                    <a:pt x="116" y="26"/>
                    <a:pt x="90" y="0"/>
                    <a:pt x="58"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2" name="Google Shape;1272;p31"/>
            <p:cNvSpPr/>
            <p:nvPr/>
          </p:nvSpPr>
          <p:spPr>
            <a:xfrm>
              <a:off x="7633151" y="581408"/>
              <a:ext cx="5804" cy="5804"/>
            </a:xfrm>
            <a:custGeom>
              <a:rect b="b" l="l" r="r" t="t"/>
              <a:pathLst>
                <a:path extrusionOk="0" h="186" w="186">
                  <a:moveTo>
                    <a:pt x="92" y="0"/>
                  </a:moveTo>
                  <a:cubicBezTo>
                    <a:pt x="42" y="0"/>
                    <a:pt x="0" y="42"/>
                    <a:pt x="0" y="94"/>
                  </a:cubicBezTo>
                  <a:cubicBezTo>
                    <a:pt x="0" y="144"/>
                    <a:pt x="42" y="185"/>
                    <a:pt x="92" y="185"/>
                  </a:cubicBezTo>
                  <a:cubicBezTo>
                    <a:pt x="144" y="185"/>
                    <a:pt x="186" y="144"/>
                    <a:pt x="186" y="94"/>
                  </a:cubicBezTo>
                  <a:cubicBezTo>
                    <a:pt x="186" y="42"/>
                    <a:pt x="144" y="0"/>
                    <a:pt x="92"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3" name="Google Shape;1273;p31"/>
            <p:cNvSpPr/>
            <p:nvPr/>
          </p:nvSpPr>
          <p:spPr>
            <a:xfrm>
              <a:off x="7610059" y="594140"/>
              <a:ext cx="8020" cy="7988"/>
            </a:xfrm>
            <a:custGeom>
              <a:rect b="b" l="l" r="r" t="t"/>
              <a:pathLst>
                <a:path extrusionOk="0" h="256" w="257">
                  <a:moveTo>
                    <a:pt x="129" y="1"/>
                  </a:moveTo>
                  <a:cubicBezTo>
                    <a:pt x="59" y="1"/>
                    <a:pt x="1" y="58"/>
                    <a:pt x="1" y="128"/>
                  </a:cubicBezTo>
                  <a:cubicBezTo>
                    <a:pt x="1" y="198"/>
                    <a:pt x="59" y="256"/>
                    <a:pt x="129" y="256"/>
                  </a:cubicBezTo>
                  <a:cubicBezTo>
                    <a:pt x="198" y="256"/>
                    <a:pt x="256" y="198"/>
                    <a:pt x="256" y="128"/>
                  </a:cubicBezTo>
                  <a:cubicBezTo>
                    <a:pt x="256" y="58"/>
                    <a:pt x="198" y="1"/>
                    <a:pt x="129"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4" name="Google Shape;1274;p31"/>
            <p:cNvSpPr/>
            <p:nvPr/>
          </p:nvSpPr>
          <p:spPr>
            <a:xfrm>
              <a:off x="7663232" y="515035"/>
              <a:ext cx="7988" cy="7988"/>
            </a:xfrm>
            <a:custGeom>
              <a:rect b="b" l="l" r="r" t="t"/>
              <a:pathLst>
                <a:path extrusionOk="0" h="256" w="256">
                  <a:moveTo>
                    <a:pt x="128" y="1"/>
                  </a:moveTo>
                  <a:cubicBezTo>
                    <a:pt x="59" y="1"/>
                    <a:pt x="1" y="57"/>
                    <a:pt x="1" y="128"/>
                  </a:cubicBezTo>
                  <a:cubicBezTo>
                    <a:pt x="1" y="198"/>
                    <a:pt x="59" y="256"/>
                    <a:pt x="128" y="256"/>
                  </a:cubicBezTo>
                  <a:cubicBezTo>
                    <a:pt x="198" y="256"/>
                    <a:pt x="256" y="198"/>
                    <a:pt x="256" y="128"/>
                  </a:cubicBezTo>
                  <a:cubicBezTo>
                    <a:pt x="256" y="57"/>
                    <a:pt x="198" y="1"/>
                    <a:pt x="128"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5" name="Google Shape;1275;p31"/>
            <p:cNvSpPr/>
            <p:nvPr/>
          </p:nvSpPr>
          <p:spPr>
            <a:xfrm>
              <a:off x="7531766" y="558067"/>
              <a:ext cx="33951" cy="33920"/>
            </a:xfrm>
            <a:custGeom>
              <a:rect b="b" l="l" r="r" t="t"/>
              <a:pathLst>
                <a:path extrusionOk="0" h="1087" w="1088">
                  <a:moveTo>
                    <a:pt x="543" y="1"/>
                  </a:moveTo>
                  <a:cubicBezTo>
                    <a:pt x="244" y="1"/>
                    <a:pt x="1" y="244"/>
                    <a:pt x="1" y="545"/>
                  </a:cubicBezTo>
                  <a:cubicBezTo>
                    <a:pt x="1" y="844"/>
                    <a:pt x="244" y="1087"/>
                    <a:pt x="543" y="1087"/>
                  </a:cubicBezTo>
                  <a:cubicBezTo>
                    <a:pt x="844" y="1087"/>
                    <a:pt x="1087" y="844"/>
                    <a:pt x="1087" y="545"/>
                  </a:cubicBezTo>
                  <a:cubicBezTo>
                    <a:pt x="1087" y="244"/>
                    <a:pt x="844" y="1"/>
                    <a:pt x="543"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6" name="Google Shape;1276;p31"/>
            <p:cNvSpPr/>
            <p:nvPr/>
          </p:nvSpPr>
          <p:spPr>
            <a:xfrm>
              <a:off x="7625693" y="637121"/>
              <a:ext cx="13761" cy="13793"/>
            </a:xfrm>
            <a:custGeom>
              <a:rect b="b" l="l" r="r" t="t"/>
              <a:pathLst>
                <a:path extrusionOk="0" h="442" w="441">
                  <a:moveTo>
                    <a:pt x="221" y="1"/>
                  </a:moveTo>
                  <a:cubicBezTo>
                    <a:pt x="98" y="1"/>
                    <a:pt x="0" y="98"/>
                    <a:pt x="0" y="220"/>
                  </a:cubicBezTo>
                  <a:cubicBezTo>
                    <a:pt x="0" y="341"/>
                    <a:pt x="98" y="441"/>
                    <a:pt x="221" y="441"/>
                  </a:cubicBezTo>
                  <a:cubicBezTo>
                    <a:pt x="343" y="441"/>
                    <a:pt x="441" y="341"/>
                    <a:pt x="441" y="220"/>
                  </a:cubicBezTo>
                  <a:cubicBezTo>
                    <a:pt x="441" y="98"/>
                    <a:pt x="343" y="1"/>
                    <a:pt x="221"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7" name="Google Shape;1277;p31"/>
            <p:cNvSpPr/>
            <p:nvPr/>
          </p:nvSpPr>
          <p:spPr>
            <a:xfrm>
              <a:off x="7646194" y="860612"/>
              <a:ext cx="12295" cy="12357"/>
            </a:xfrm>
            <a:custGeom>
              <a:rect b="b" l="l" r="r" t="t"/>
              <a:pathLst>
                <a:path extrusionOk="0" h="396" w="394">
                  <a:moveTo>
                    <a:pt x="196" y="1"/>
                  </a:moveTo>
                  <a:cubicBezTo>
                    <a:pt x="88" y="1"/>
                    <a:pt x="1" y="91"/>
                    <a:pt x="1" y="198"/>
                  </a:cubicBezTo>
                  <a:cubicBezTo>
                    <a:pt x="1" y="308"/>
                    <a:pt x="88" y="395"/>
                    <a:pt x="196" y="395"/>
                  </a:cubicBezTo>
                  <a:cubicBezTo>
                    <a:pt x="306" y="395"/>
                    <a:pt x="393" y="308"/>
                    <a:pt x="393" y="198"/>
                  </a:cubicBezTo>
                  <a:cubicBezTo>
                    <a:pt x="393" y="91"/>
                    <a:pt x="306" y="1"/>
                    <a:pt x="196"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8" name="Google Shape;1278;p31"/>
            <p:cNvSpPr/>
            <p:nvPr/>
          </p:nvSpPr>
          <p:spPr>
            <a:xfrm>
              <a:off x="7577481" y="641603"/>
              <a:ext cx="18817" cy="18879"/>
            </a:xfrm>
            <a:custGeom>
              <a:rect b="b" l="l" r="r" t="t"/>
              <a:pathLst>
                <a:path extrusionOk="0" h="605" w="603">
                  <a:moveTo>
                    <a:pt x="302" y="0"/>
                  </a:moveTo>
                  <a:cubicBezTo>
                    <a:pt x="136" y="0"/>
                    <a:pt x="1" y="136"/>
                    <a:pt x="1" y="303"/>
                  </a:cubicBezTo>
                  <a:cubicBezTo>
                    <a:pt x="1" y="469"/>
                    <a:pt x="136" y="604"/>
                    <a:pt x="302" y="604"/>
                  </a:cubicBezTo>
                  <a:cubicBezTo>
                    <a:pt x="469" y="604"/>
                    <a:pt x="603" y="469"/>
                    <a:pt x="603" y="303"/>
                  </a:cubicBezTo>
                  <a:cubicBezTo>
                    <a:pt x="603" y="136"/>
                    <a:pt x="469" y="0"/>
                    <a:pt x="302"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9" name="Google Shape;1279;p31"/>
            <p:cNvSpPr/>
            <p:nvPr/>
          </p:nvSpPr>
          <p:spPr>
            <a:xfrm>
              <a:off x="7668163" y="845071"/>
              <a:ext cx="3620" cy="3713"/>
            </a:xfrm>
            <a:custGeom>
              <a:rect b="b" l="l" r="r" t="t"/>
              <a:pathLst>
                <a:path extrusionOk="0" h="119" w="116">
                  <a:moveTo>
                    <a:pt x="58" y="1"/>
                  </a:moveTo>
                  <a:cubicBezTo>
                    <a:pt x="26" y="1"/>
                    <a:pt x="0" y="27"/>
                    <a:pt x="0" y="58"/>
                  </a:cubicBezTo>
                  <a:cubicBezTo>
                    <a:pt x="0" y="92"/>
                    <a:pt x="26" y="118"/>
                    <a:pt x="58" y="118"/>
                  </a:cubicBezTo>
                  <a:cubicBezTo>
                    <a:pt x="90" y="118"/>
                    <a:pt x="116" y="92"/>
                    <a:pt x="116" y="58"/>
                  </a:cubicBezTo>
                  <a:cubicBezTo>
                    <a:pt x="116" y="27"/>
                    <a:pt x="90" y="1"/>
                    <a:pt x="58"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0" name="Google Shape;1280;p31"/>
            <p:cNvSpPr/>
            <p:nvPr/>
          </p:nvSpPr>
          <p:spPr>
            <a:xfrm>
              <a:off x="7626566" y="599145"/>
              <a:ext cx="3620" cy="3620"/>
            </a:xfrm>
            <a:custGeom>
              <a:rect b="b" l="l" r="r" t="t"/>
              <a:pathLst>
                <a:path extrusionOk="0" h="116" w="116">
                  <a:moveTo>
                    <a:pt x="58" y="0"/>
                  </a:moveTo>
                  <a:cubicBezTo>
                    <a:pt x="26" y="0"/>
                    <a:pt x="0" y="26"/>
                    <a:pt x="0" y="58"/>
                  </a:cubicBezTo>
                  <a:cubicBezTo>
                    <a:pt x="0" y="90"/>
                    <a:pt x="26" y="116"/>
                    <a:pt x="58" y="116"/>
                  </a:cubicBezTo>
                  <a:cubicBezTo>
                    <a:pt x="90" y="116"/>
                    <a:pt x="116" y="90"/>
                    <a:pt x="116" y="58"/>
                  </a:cubicBezTo>
                  <a:cubicBezTo>
                    <a:pt x="116" y="26"/>
                    <a:pt x="90" y="0"/>
                    <a:pt x="58"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1" name="Google Shape;1281;p31"/>
            <p:cNvSpPr/>
            <p:nvPr/>
          </p:nvSpPr>
          <p:spPr>
            <a:xfrm>
              <a:off x="7622807" y="872984"/>
              <a:ext cx="5835" cy="5804"/>
            </a:xfrm>
            <a:custGeom>
              <a:rect b="b" l="l" r="r" t="t"/>
              <a:pathLst>
                <a:path extrusionOk="0" h="186" w="187">
                  <a:moveTo>
                    <a:pt x="94" y="0"/>
                  </a:moveTo>
                  <a:cubicBezTo>
                    <a:pt x="43" y="0"/>
                    <a:pt x="1" y="42"/>
                    <a:pt x="1" y="94"/>
                  </a:cubicBezTo>
                  <a:cubicBezTo>
                    <a:pt x="1" y="146"/>
                    <a:pt x="43" y="186"/>
                    <a:pt x="94" y="186"/>
                  </a:cubicBezTo>
                  <a:cubicBezTo>
                    <a:pt x="144" y="186"/>
                    <a:pt x="186" y="146"/>
                    <a:pt x="186" y="94"/>
                  </a:cubicBezTo>
                  <a:cubicBezTo>
                    <a:pt x="186" y="42"/>
                    <a:pt x="144" y="0"/>
                    <a:pt x="94"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2" name="Google Shape;1282;p31"/>
            <p:cNvSpPr/>
            <p:nvPr/>
          </p:nvSpPr>
          <p:spPr>
            <a:xfrm>
              <a:off x="7628095" y="824757"/>
              <a:ext cx="7988" cy="7988"/>
            </a:xfrm>
            <a:custGeom>
              <a:rect b="b" l="l" r="r" t="t"/>
              <a:pathLst>
                <a:path extrusionOk="0" h="256" w="256">
                  <a:moveTo>
                    <a:pt x="128" y="0"/>
                  </a:moveTo>
                  <a:cubicBezTo>
                    <a:pt x="57" y="0"/>
                    <a:pt x="1" y="58"/>
                    <a:pt x="1" y="128"/>
                  </a:cubicBezTo>
                  <a:cubicBezTo>
                    <a:pt x="1" y="199"/>
                    <a:pt x="57" y="255"/>
                    <a:pt x="128" y="255"/>
                  </a:cubicBezTo>
                  <a:cubicBezTo>
                    <a:pt x="198" y="255"/>
                    <a:pt x="256" y="199"/>
                    <a:pt x="256" y="128"/>
                  </a:cubicBezTo>
                  <a:cubicBezTo>
                    <a:pt x="256" y="58"/>
                    <a:pt x="198" y="0"/>
                    <a:pt x="128"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3" name="Google Shape;1283;p31"/>
            <p:cNvSpPr/>
            <p:nvPr/>
          </p:nvSpPr>
          <p:spPr>
            <a:xfrm>
              <a:off x="7592959" y="635998"/>
              <a:ext cx="8020" cy="7988"/>
            </a:xfrm>
            <a:custGeom>
              <a:rect b="b" l="l" r="r" t="t"/>
              <a:pathLst>
                <a:path extrusionOk="0" h="256" w="257">
                  <a:moveTo>
                    <a:pt x="128" y="1"/>
                  </a:moveTo>
                  <a:cubicBezTo>
                    <a:pt x="59" y="1"/>
                    <a:pt x="1" y="59"/>
                    <a:pt x="1" y="128"/>
                  </a:cubicBezTo>
                  <a:cubicBezTo>
                    <a:pt x="1" y="200"/>
                    <a:pt x="59" y="256"/>
                    <a:pt x="128" y="256"/>
                  </a:cubicBezTo>
                  <a:cubicBezTo>
                    <a:pt x="200" y="256"/>
                    <a:pt x="256" y="200"/>
                    <a:pt x="256" y="128"/>
                  </a:cubicBezTo>
                  <a:cubicBezTo>
                    <a:pt x="256" y="59"/>
                    <a:pt x="200" y="1"/>
                    <a:pt x="128"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1284" name="Shape 1284"/>
        <p:cNvGrpSpPr/>
        <p:nvPr/>
      </p:nvGrpSpPr>
      <p:grpSpPr>
        <a:xfrm>
          <a:off x="0" y="0"/>
          <a:ext cx="0" cy="0"/>
          <a:chOff x="0" y="0"/>
          <a:chExt cx="0" cy="0"/>
        </a:xfrm>
      </p:grpSpPr>
      <p:grpSp>
        <p:nvGrpSpPr>
          <p:cNvPr id="1285" name="Google Shape;1285;p32"/>
          <p:cNvGrpSpPr/>
          <p:nvPr/>
        </p:nvGrpSpPr>
        <p:grpSpPr>
          <a:xfrm rot="480718">
            <a:off x="236890" y="3696490"/>
            <a:ext cx="952191" cy="1006453"/>
            <a:chOff x="287700" y="3530125"/>
            <a:chExt cx="114450" cy="120975"/>
          </a:xfrm>
        </p:grpSpPr>
        <p:sp>
          <p:nvSpPr>
            <p:cNvPr id="1286" name="Google Shape;1286;p32"/>
            <p:cNvSpPr/>
            <p:nvPr/>
          </p:nvSpPr>
          <p:spPr>
            <a:xfrm>
              <a:off x="353400" y="3530125"/>
              <a:ext cx="48750" cy="106225"/>
            </a:xfrm>
            <a:custGeom>
              <a:rect b="b" l="l" r="r" t="t"/>
              <a:pathLst>
                <a:path extrusionOk="0" h="4249" w="1950">
                  <a:moveTo>
                    <a:pt x="1129" y="0"/>
                  </a:moveTo>
                  <a:cubicBezTo>
                    <a:pt x="1102" y="0"/>
                    <a:pt x="1076" y="10"/>
                    <a:pt x="1057" y="33"/>
                  </a:cubicBezTo>
                  <a:cubicBezTo>
                    <a:pt x="949" y="152"/>
                    <a:pt x="873" y="302"/>
                    <a:pt x="813" y="447"/>
                  </a:cubicBezTo>
                  <a:cubicBezTo>
                    <a:pt x="748" y="614"/>
                    <a:pt x="700" y="790"/>
                    <a:pt x="674" y="969"/>
                  </a:cubicBezTo>
                  <a:cubicBezTo>
                    <a:pt x="650" y="1141"/>
                    <a:pt x="668" y="1316"/>
                    <a:pt x="726" y="1479"/>
                  </a:cubicBezTo>
                  <a:cubicBezTo>
                    <a:pt x="782" y="1647"/>
                    <a:pt x="899" y="1800"/>
                    <a:pt x="933" y="1972"/>
                  </a:cubicBezTo>
                  <a:cubicBezTo>
                    <a:pt x="969" y="2151"/>
                    <a:pt x="895" y="2340"/>
                    <a:pt x="841" y="2510"/>
                  </a:cubicBezTo>
                  <a:cubicBezTo>
                    <a:pt x="796" y="2651"/>
                    <a:pt x="784" y="2803"/>
                    <a:pt x="804" y="2948"/>
                  </a:cubicBezTo>
                  <a:cubicBezTo>
                    <a:pt x="682" y="2844"/>
                    <a:pt x="588" y="2741"/>
                    <a:pt x="531" y="2595"/>
                  </a:cubicBezTo>
                  <a:cubicBezTo>
                    <a:pt x="469" y="2438"/>
                    <a:pt x="536" y="2284"/>
                    <a:pt x="523" y="2125"/>
                  </a:cubicBezTo>
                  <a:cubicBezTo>
                    <a:pt x="509" y="1978"/>
                    <a:pt x="560" y="1830"/>
                    <a:pt x="554" y="1683"/>
                  </a:cubicBezTo>
                  <a:cubicBezTo>
                    <a:pt x="546" y="1525"/>
                    <a:pt x="481" y="1368"/>
                    <a:pt x="399" y="1230"/>
                  </a:cubicBezTo>
                  <a:cubicBezTo>
                    <a:pt x="345" y="1141"/>
                    <a:pt x="273" y="1045"/>
                    <a:pt x="156" y="1029"/>
                  </a:cubicBezTo>
                  <a:cubicBezTo>
                    <a:pt x="145" y="1024"/>
                    <a:pt x="134" y="1022"/>
                    <a:pt x="124" y="1022"/>
                  </a:cubicBezTo>
                  <a:cubicBezTo>
                    <a:pt x="56" y="1022"/>
                    <a:pt x="0" y="1111"/>
                    <a:pt x="64" y="1166"/>
                  </a:cubicBezTo>
                  <a:cubicBezTo>
                    <a:pt x="182" y="1266"/>
                    <a:pt x="214" y="1455"/>
                    <a:pt x="236" y="1591"/>
                  </a:cubicBezTo>
                  <a:cubicBezTo>
                    <a:pt x="259" y="1748"/>
                    <a:pt x="216" y="1892"/>
                    <a:pt x="202" y="2047"/>
                  </a:cubicBezTo>
                  <a:cubicBezTo>
                    <a:pt x="188" y="2205"/>
                    <a:pt x="168" y="2362"/>
                    <a:pt x="178" y="2518"/>
                  </a:cubicBezTo>
                  <a:cubicBezTo>
                    <a:pt x="188" y="2673"/>
                    <a:pt x="267" y="2818"/>
                    <a:pt x="357" y="2946"/>
                  </a:cubicBezTo>
                  <a:cubicBezTo>
                    <a:pt x="455" y="3080"/>
                    <a:pt x="604" y="3173"/>
                    <a:pt x="722" y="3291"/>
                  </a:cubicBezTo>
                  <a:cubicBezTo>
                    <a:pt x="841" y="3416"/>
                    <a:pt x="786" y="3588"/>
                    <a:pt x="809" y="3739"/>
                  </a:cubicBezTo>
                  <a:cubicBezTo>
                    <a:pt x="833" y="3895"/>
                    <a:pt x="917" y="4032"/>
                    <a:pt x="1041" y="4124"/>
                  </a:cubicBezTo>
                  <a:cubicBezTo>
                    <a:pt x="1135" y="4192"/>
                    <a:pt x="1277" y="4249"/>
                    <a:pt x="1408" y="4249"/>
                  </a:cubicBezTo>
                  <a:cubicBezTo>
                    <a:pt x="1446" y="4249"/>
                    <a:pt x="1482" y="4244"/>
                    <a:pt x="1517" y="4233"/>
                  </a:cubicBezTo>
                  <a:cubicBezTo>
                    <a:pt x="1561" y="4221"/>
                    <a:pt x="1571" y="4164"/>
                    <a:pt x="1535" y="4140"/>
                  </a:cubicBezTo>
                  <a:cubicBezTo>
                    <a:pt x="1387" y="4022"/>
                    <a:pt x="1210" y="3976"/>
                    <a:pt x="1160" y="3791"/>
                  </a:cubicBezTo>
                  <a:cubicBezTo>
                    <a:pt x="1144" y="3717"/>
                    <a:pt x="1136" y="3644"/>
                    <a:pt x="1136" y="3570"/>
                  </a:cubicBezTo>
                  <a:lnTo>
                    <a:pt x="1136" y="3570"/>
                  </a:lnTo>
                  <a:cubicBezTo>
                    <a:pt x="1194" y="3695"/>
                    <a:pt x="1218" y="3835"/>
                    <a:pt x="1348" y="3924"/>
                  </a:cubicBezTo>
                  <a:cubicBezTo>
                    <a:pt x="1350" y="3926"/>
                    <a:pt x="1354" y="3928"/>
                    <a:pt x="1356" y="3928"/>
                  </a:cubicBezTo>
                  <a:cubicBezTo>
                    <a:pt x="1367" y="3948"/>
                    <a:pt x="1377" y="3970"/>
                    <a:pt x="1387" y="3988"/>
                  </a:cubicBezTo>
                  <a:cubicBezTo>
                    <a:pt x="1400" y="4010"/>
                    <a:pt x="1423" y="4021"/>
                    <a:pt x="1445" y="4021"/>
                  </a:cubicBezTo>
                  <a:cubicBezTo>
                    <a:pt x="1471" y="4021"/>
                    <a:pt x="1495" y="4006"/>
                    <a:pt x="1503" y="3978"/>
                  </a:cubicBezTo>
                  <a:cubicBezTo>
                    <a:pt x="1579" y="3685"/>
                    <a:pt x="1441" y="3414"/>
                    <a:pt x="1469" y="3121"/>
                  </a:cubicBezTo>
                  <a:cubicBezTo>
                    <a:pt x="1483" y="2954"/>
                    <a:pt x="1571" y="2803"/>
                    <a:pt x="1650" y="2651"/>
                  </a:cubicBezTo>
                  <a:cubicBezTo>
                    <a:pt x="1712" y="2534"/>
                    <a:pt x="1808" y="2430"/>
                    <a:pt x="1854" y="2306"/>
                  </a:cubicBezTo>
                  <a:cubicBezTo>
                    <a:pt x="1949" y="2045"/>
                    <a:pt x="1888" y="1756"/>
                    <a:pt x="1722" y="1523"/>
                  </a:cubicBezTo>
                  <a:cubicBezTo>
                    <a:pt x="1573" y="1314"/>
                    <a:pt x="1473" y="1021"/>
                    <a:pt x="1543" y="772"/>
                  </a:cubicBezTo>
                  <a:cubicBezTo>
                    <a:pt x="1558" y="720"/>
                    <a:pt x="1498" y="670"/>
                    <a:pt x="1440" y="670"/>
                  </a:cubicBezTo>
                  <a:cubicBezTo>
                    <a:pt x="1421" y="670"/>
                    <a:pt x="1401" y="675"/>
                    <a:pt x="1385" y="688"/>
                  </a:cubicBezTo>
                  <a:cubicBezTo>
                    <a:pt x="1190" y="852"/>
                    <a:pt x="1258" y="1166"/>
                    <a:pt x="1320" y="1372"/>
                  </a:cubicBezTo>
                  <a:cubicBezTo>
                    <a:pt x="1365" y="1525"/>
                    <a:pt x="1487" y="1647"/>
                    <a:pt x="1537" y="1794"/>
                  </a:cubicBezTo>
                  <a:cubicBezTo>
                    <a:pt x="1595" y="1966"/>
                    <a:pt x="1619" y="2119"/>
                    <a:pt x="1521" y="2284"/>
                  </a:cubicBezTo>
                  <a:cubicBezTo>
                    <a:pt x="1383" y="2516"/>
                    <a:pt x="1216" y="2747"/>
                    <a:pt x="1166" y="3006"/>
                  </a:cubicBezTo>
                  <a:cubicBezTo>
                    <a:pt x="1112" y="2862"/>
                    <a:pt x="1134" y="2697"/>
                    <a:pt x="1170" y="2555"/>
                  </a:cubicBezTo>
                  <a:cubicBezTo>
                    <a:pt x="1216" y="2372"/>
                    <a:pt x="1262" y="2211"/>
                    <a:pt x="1260" y="2021"/>
                  </a:cubicBezTo>
                  <a:cubicBezTo>
                    <a:pt x="1260" y="1874"/>
                    <a:pt x="1190" y="1740"/>
                    <a:pt x="1118" y="1609"/>
                  </a:cubicBezTo>
                  <a:cubicBezTo>
                    <a:pt x="1031" y="1449"/>
                    <a:pt x="973" y="1282"/>
                    <a:pt x="967" y="1103"/>
                  </a:cubicBezTo>
                  <a:cubicBezTo>
                    <a:pt x="961" y="917"/>
                    <a:pt x="997" y="732"/>
                    <a:pt x="1071" y="561"/>
                  </a:cubicBezTo>
                  <a:cubicBezTo>
                    <a:pt x="1138" y="409"/>
                    <a:pt x="1222" y="162"/>
                    <a:pt x="1232" y="100"/>
                  </a:cubicBezTo>
                  <a:cubicBezTo>
                    <a:pt x="1243" y="43"/>
                    <a:pt x="1186" y="0"/>
                    <a:pt x="1129" y="0"/>
                  </a:cubicBezTo>
                  <a:close/>
                </a:path>
              </a:pathLst>
            </a:custGeom>
            <a:solidFill>
              <a:schemeClr val="dk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7" name="Google Shape;1287;p32"/>
            <p:cNvSpPr/>
            <p:nvPr/>
          </p:nvSpPr>
          <p:spPr>
            <a:xfrm>
              <a:off x="335700" y="3537325"/>
              <a:ext cx="42375" cy="106875"/>
            </a:xfrm>
            <a:custGeom>
              <a:rect b="b" l="l" r="r" t="t"/>
              <a:pathLst>
                <a:path extrusionOk="0" h="4275" w="1695">
                  <a:moveTo>
                    <a:pt x="214" y="0"/>
                  </a:moveTo>
                  <a:cubicBezTo>
                    <a:pt x="193" y="0"/>
                    <a:pt x="172" y="5"/>
                    <a:pt x="152" y="16"/>
                  </a:cubicBezTo>
                  <a:cubicBezTo>
                    <a:pt x="23" y="65"/>
                    <a:pt x="27" y="229"/>
                    <a:pt x="19" y="334"/>
                  </a:cubicBezTo>
                  <a:cubicBezTo>
                    <a:pt x="1" y="540"/>
                    <a:pt x="17" y="745"/>
                    <a:pt x="69" y="946"/>
                  </a:cubicBezTo>
                  <a:cubicBezTo>
                    <a:pt x="164" y="1353"/>
                    <a:pt x="517" y="1747"/>
                    <a:pt x="402" y="2176"/>
                  </a:cubicBezTo>
                  <a:cubicBezTo>
                    <a:pt x="348" y="2369"/>
                    <a:pt x="330" y="2528"/>
                    <a:pt x="406" y="2720"/>
                  </a:cubicBezTo>
                  <a:cubicBezTo>
                    <a:pt x="485" y="2907"/>
                    <a:pt x="585" y="3084"/>
                    <a:pt x="708" y="3246"/>
                  </a:cubicBezTo>
                  <a:cubicBezTo>
                    <a:pt x="904" y="3521"/>
                    <a:pt x="1280" y="3864"/>
                    <a:pt x="1199" y="4210"/>
                  </a:cubicBezTo>
                  <a:cubicBezTo>
                    <a:pt x="1192" y="4245"/>
                    <a:pt x="1223" y="4275"/>
                    <a:pt x="1260" y="4275"/>
                  </a:cubicBezTo>
                  <a:cubicBezTo>
                    <a:pt x="1266" y="4275"/>
                    <a:pt x="1272" y="4274"/>
                    <a:pt x="1278" y="4272"/>
                  </a:cubicBezTo>
                  <a:cubicBezTo>
                    <a:pt x="1695" y="4153"/>
                    <a:pt x="1418" y="3625"/>
                    <a:pt x="1266" y="3421"/>
                  </a:cubicBezTo>
                  <a:cubicBezTo>
                    <a:pt x="1135" y="3248"/>
                    <a:pt x="989" y="3082"/>
                    <a:pt x="876" y="2901"/>
                  </a:cubicBezTo>
                  <a:cubicBezTo>
                    <a:pt x="784" y="2754"/>
                    <a:pt x="667" y="2560"/>
                    <a:pt x="708" y="2389"/>
                  </a:cubicBezTo>
                  <a:cubicBezTo>
                    <a:pt x="754" y="2200"/>
                    <a:pt x="820" y="2024"/>
                    <a:pt x="772" y="1829"/>
                  </a:cubicBezTo>
                  <a:cubicBezTo>
                    <a:pt x="718" y="1608"/>
                    <a:pt x="637" y="1395"/>
                    <a:pt x="525" y="1197"/>
                  </a:cubicBezTo>
                  <a:cubicBezTo>
                    <a:pt x="421" y="1012"/>
                    <a:pt x="346" y="787"/>
                    <a:pt x="334" y="581"/>
                  </a:cubicBezTo>
                  <a:cubicBezTo>
                    <a:pt x="328" y="484"/>
                    <a:pt x="328" y="386"/>
                    <a:pt x="326" y="289"/>
                  </a:cubicBezTo>
                  <a:cubicBezTo>
                    <a:pt x="326" y="261"/>
                    <a:pt x="324" y="233"/>
                    <a:pt x="322" y="205"/>
                  </a:cubicBezTo>
                  <a:cubicBezTo>
                    <a:pt x="320" y="185"/>
                    <a:pt x="329" y="164"/>
                    <a:pt x="324" y="164"/>
                  </a:cubicBezTo>
                  <a:cubicBezTo>
                    <a:pt x="322" y="164"/>
                    <a:pt x="318" y="167"/>
                    <a:pt x="310" y="177"/>
                  </a:cubicBezTo>
                  <a:cubicBezTo>
                    <a:pt x="346" y="135"/>
                    <a:pt x="356" y="63"/>
                    <a:pt x="298" y="27"/>
                  </a:cubicBezTo>
                  <a:lnTo>
                    <a:pt x="286" y="22"/>
                  </a:lnTo>
                  <a:cubicBezTo>
                    <a:pt x="264" y="7"/>
                    <a:pt x="239" y="0"/>
                    <a:pt x="214" y="0"/>
                  </a:cubicBezTo>
                  <a:close/>
                </a:path>
              </a:pathLst>
            </a:custGeom>
            <a:solidFill>
              <a:schemeClr val="dk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8" name="Google Shape;1288;p32"/>
            <p:cNvSpPr/>
            <p:nvPr/>
          </p:nvSpPr>
          <p:spPr>
            <a:xfrm>
              <a:off x="287700" y="3549425"/>
              <a:ext cx="69700" cy="101675"/>
            </a:xfrm>
            <a:custGeom>
              <a:rect b="b" l="l" r="r" t="t"/>
              <a:pathLst>
                <a:path extrusionOk="0" h="4067" w="2788">
                  <a:moveTo>
                    <a:pt x="742" y="1"/>
                  </a:moveTo>
                  <a:cubicBezTo>
                    <a:pt x="720" y="1"/>
                    <a:pt x="698" y="9"/>
                    <a:pt x="681" y="28"/>
                  </a:cubicBezTo>
                  <a:cubicBezTo>
                    <a:pt x="582" y="143"/>
                    <a:pt x="474" y="265"/>
                    <a:pt x="510" y="422"/>
                  </a:cubicBezTo>
                  <a:cubicBezTo>
                    <a:pt x="548" y="590"/>
                    <a:pt x="634" y="821"/>
                    <a:pt x="777" y="944"/>
                  </a:cubicBezTo>
                  <a:cubicBezTo>
                    <a:pt x="1106" y="1229"/>
                    <a:pt x="1564" y="1445"/>
                    <a:pt x="1714" y="1849"/>
                  </a:cubicBezTo>
                  <a:cubicBezTo>
                    <a:pt x="1795" y="2068"/>
                    <a:pt x="1730" y="2298"/>
                    <a:pt x="1688" y="2517"/>
                  </a:cubicBezTo>
                  <a:cubicBezTo>
                    <a:pt x="1670" y="2616"/>
                    <a:pt x="1670" y="2720"/>
                    <a:pt x="1688" y="2822"/>
                  </a:cubicBezTo>
                  <a:cubicBezTo>
                    <a:pt x="1506" y="2748"/>
                    <a:pt x="1341" y="2668"/>
                    <a:pt x="1241" y="2509"/>
                  </a:cubicBezTo>
                  <a:cubicBezTo>
                    <a:pt x="1158" y="2377"/>
                    <a:pt x="1166" y="2192"/>
                    <a:pt x="1134" y="2044"/>
                  </a:cubicBezTo>
                  <a:cubicBezTo>
                    <a:pt x="1102" y="1899"/>
                    <a:pt x="1100" y="1765"/>
                    <a:pt x="1002" y="1638"/>
                  </a:cubicBezTo>
                  <a:cubicBezTo>
                    <a:pt x="899" y="1504"/>
                    <a:pt x="775" y="1431"/>
                    <a:pt x="620" y="1347"/>
                  </a:cubicBezTo>
                  <a:cubicBezTo>
                    <a:pt x="492" y="1281"/>
                    <a:pt x="345" y="1221"/>
                    <a:pt x="243" y="1126"/>
                  </a:cubicBezTo>
                  <a:cubicBezTo>
                    <a:pt x="221" y="1105"/>
                    <a:pt x="194" y="1096"/>
                    <a:pt x="168" y="1096"/>
                  </a:cubicBezTo>
                  <a:cubicBezTo>
                    <a:pt x="84" y="1096"/>
                    <a:pt x="0" y="1186"/>
                    <a:pt x="60" y="1259"/>
                  </a:cubicBezTo>
                  <a:cubicBezTo>
                    <a:pt x="145" y="1363"/>
                    <a:pt x="247" y="1451"/>
                    <a:pt x="361" y="1520"/>
                  </a:cubicBezTo>
                  <a:cubicBezTo>
                    <a:pt x="488" y="1600"/>
                    <a:pt x="640" y="1672"/>
                    <a:pt x="715" y="1797"/>
                  </a:cubicBezTo>
                  <a:cubicBezTo>
                    <a:pt x="787" y="1911"/>
                    <a:pt x="783" y="2050"/>
                    <a:pt x="803" y="2178"/>
                  </a:cubicBezTo>
                  <a:cubicBezTo>
                    <a:pt x="823" y="2312"/>
                    <a:pt x="823" y="2473"/>
                    <a:pt x="887" y="2597"/>
                  </a:cubicBezTo>
                  <a:cubicBezTo>
                    <a:pt x="970" y="2752"/>
                    <a:pt x="1092" y="2883"/>
                    <a:pt x="1241" y="2979"/>
                  </a:cubicBezTo>
                  <a:cubicBezTo>
                    <a:pt x="1377" y="3071"/>
                    <a:pt x="1548" y="3115"/>
                    <a:pt x="1694" y="3192"/>
                  </a:cubicBezTo>
                  <a:cubicBezTo>
                    <a:pt x="1933" y="3322"/>
                    <a:pt x="2240" y="3575"/>
                    <a:pt x="2296" y="3828"/>
                  </a:cubicBezTo>
                  <a:cubicBezTo>
                    <a:pt x="2304" y="3865"/>
                    <a:pt x="2336" y="3880"/>
                    <a:pt x="2370" y="3880"/>
                  </a:cubicBezTo>
                  <a:cubicBezTo>
                    <a:pt x="2394" y="3880"/>
                    <a:pt x="2418" y="3873"/>
                    <a:pt x="2437" y="3860"/>
                  </a:cubicBezTo>
                  <a:cubicBezTo>
                    <a:pt x="2483" y="3910"/>
                    <a:pt x="2525" y="3964"/>
                    <a:pt x="2563" y="4017"/>
                  </a:cubicBezTo>
                  <a:cubicBezTo>
                    <a:pt x="2587" y="4052"/>
                    <a:pt x="2624" y="4067"/>
                    <a:pt x="2659" y="4067"/>
                  </a:cubicBezTo>
                  <a:cubicBezTo>
                    <a:pt x="2726" y="4067"/>
                    <a:pt x="2788" y="4014"/>
                    <a:pt x="2754" y="3942"/>
                  </a:cubicBezTo>
                  <a:cubicBezTo>
                    <a:pt x="2696" y="3810"/>
                    <a:pt x="2597" y="3667"/>
                    <a:pt x="2509" y="3545"/>
                  </a:cubicBezTo>
                  <a:cubicBezTo>
                    <a:pt x="2465" y="3388"/>
                    <a:pt x="2331" y="3236"/>
                    <a:pt x="2198" y="3123"/>
                  </a:cubicBezTo>
                  <a:cubicBezTo>
                    <a:pt x="2150" y="3057"/>
                    <a:pt x="2108" y="2989"/>
                    <a:pt x="2070" y="2919"/>
                  </a:cubicBezTo>
                  <a:cubicBezTo>
                    <a:pt x="1929" y="2575"/>
                    <a:pt x="2200" y="2210"/>
                    <a:pt x="2096" y="1857"/>
                  </a:cubicBezTo>
                  <a:cubicBezTo>
                    <a:pt x="2035" y="1652"/>
                    <a:pt x="1937" y="1437"/>
                    <a:pt x="1768" y="1275"/>
                  </a:cubicBezTo>
                  <a:cubicBezTo>
                    <a:pt x="1624" y="1138"/>
                    <a:pt x="1455" y="1024"/>
                    <a:pt x="1293" y="903"/>
                  </a:cubicBezTo>
                  <a:cubicBezTo>
                    <a:pt x="1008" y="687"/>
                    <a:pt x="791" y="412"/>
                    <a:pt x="819" y="72"/>
                  </a:cubicBezTo>
                  <a:cubicBezTo>
                    <a:pt x="823" y="29"/>
                    <a:pt x="783" y="1"/>
                    <a:pt x="742" y="1"/>
                  </a:cubicBezTo>
                  <a:close/>
                </a:path>
              </a:pathLst>
            </a:custGeom>
            <a:solidFill>
              <a:schemeClr val="dk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89" name="Google Shape;1289;p32"/>
          <p:cNvSpPr/>
          <p:nvPr/>
        </p:nvSpPr>
        <p:spPr>
          <a:xfrm>
            <a:off x="50" y="3952875"/>
            <a:ext cx="9143926" cy="1190617"/>
          </a:xfrm>
          <a:custGeom>
            <a:rect b="b" l="l" r="r" t="t"/>
            <a:pathLst>
              <a:path extrusionOk="0" h="7083" w="47338">
                <a:moveTo>
                  <a:pt x="47338" y="0"/>
                </a:moveTo>
                <a:cubicBezTo>
                  <a:pt x="47244" y="20"/>
                  <a:pt x="47154" y="42"/>
                  <a:pt x="47065" y="64"/>
                </a:cubicBezTo>
                <a:cubicBezTo>
                  <a:pt x="41079" y="1522"/>
                  <a:pt x="40944" y="2924"/>
                  <a:pt x="33454" y="2924"/>
                </a:cubicBezTo>
                <a:cubicBezTo>
                  <a:pt x="33092" y="2924"/>
                  <a:pt x="32712" y="2920"/>
                  <a:pt x="32314" y="2914"/>
                </a:cubicBezTo>
                <a:cubicBezTo>
                  <a:pt x="23683" y="2770"/>
                  <a:pt x="23217" y="1158"/>
                  <a:pt x="16072" y="1026"/>
                </a:cubicBezTo>
                <a:cubicBezTo>
                  <a:pt x="15864" y="1023"/>
                  <a:pt x="15661" y="1021"/>
                  <a:pt x="15463" y="1021"/>
                </a:cubicBezTo>
                <a:cubicBezTo>
                  <a:pt x="9354" y="1021"/>
                  <a:pt x="8001" y="2787"/>
                  <a:pt x="3522" y="2787"/>
                </a:cubicBezTo>
                <a:cubicBezTo>
                  <a:pt x="3166" y="2787"/>
                  <a:pt x="2791" y="2776"/>
                  <a:pt x="2391" y="2752"/>
                </a:cubicBezTo>
                <a:cubicBezTo>
                  <a:pt x="1270" y="2686"/>
                  <a:pt x="528" y="2495"/>
                  <a:pt x="0" y="2228"/>
                </a:cubicBezTo>
                <a:lnTo>
                  <a:pt x="0" y="7083"/>
                </a:lnTo>
                <a:lnTo>
                  <a:pt x="47338" y="5787"/>
                </a:lnTo>
                <a:lnTo>
                  <a:pt x="47338" y="0"/>
                </a:lnTo>
                <a:close/>
              </a:path>
            </a:pathLst>
          </a:custGeom>
          <a:solidFill>
            <a:schemeClr val="dk2"/>
          </a:solidFill>
          <a:ln>
            <a:noFill/>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90" name="Google Shape;1290;p32"/>
          <p:cNvGrpSpPr/>
          <p:nvPr/>
        </p:nvGrpSpPr>
        <p:grpSpPr>
          <a:xfrm rot="-1263764">
            <a:off x="4681936" y="3854223"/>
            <a:ext cx="1450948" cy="1246895"/>
            <a:chOff x="935150" y="3506300"/>
            <a:chExt cx="174400" cy="149875"/>
          </a:xfrm>
        </p:grpSpPr>
        <p:sp>
          <p:nvSpPr>
            <p:cNvPr id="1291" name="Google Shape;1291;p32"/>
            <p:cNvSpPr/>
            <p:nvPr/>
          </p:nvSpPr>
          <p:spPr>
            <a:xfrm>
              <a:off x="935150" y="3518000"/>
              <a:ext cx="26825" cy="112200"/>
            </a:xfrm>
            <a:custGeom>
              <a:rect b="b" l="l" r="r" t="t"/>
              <a:pathLst>
                <a:path extrusionOk="0" h="4488" w="1073">
                  <a:moveTo>
                    <a:pt x="676" y="0"/>
                  </a:moveTo>
                  <a:cubicBezTo>
                    <a:pt x="599" y="0"/>
                    <a:pt x="519" y="67"/>
                    <a:pt x="539" y="139"/>
                  </a:cubicBezTo>
                  <a:cubicBezTo>
                    <a:pt x="630" y="470"/>
                    <a:pt x="499" y="864"/>
                    <a:pt x="302" y="1145"/>
                  </a:cubicBezTo>
                  <a:cubicBezTo>
                    <a:pt x="82" y="1454"/>
                    <a:pt x="1" y="1843"/>
                    <a:pt x="130" y="2193"/>
                  </a:cubicBezTo>
                  <a:cubicBezTo>
                    <a:pt x="190" y="2359"/>
                    <a:pt x="316" y="2496"/>
                    <a:pt x="397" y="2654"/>
                  </a:cubicBezTo>
                  <a:cubicBezTo>
                    <a:pt x="503" y="2855"/>
                    <a:pt x="618" y="3060"/>
                    <a:pt x="640" y="3286"/>
                  </a:cubicBezTo>
                  <a:cubicBezTo>
                    <a:pt x="674" y="3676"/>
                    <a:pt x="495" y="4039"/>
                    <a:pt x="593" y="4431"/>
                  </a:cubicBezTo>
                  <a:cubicBezTo>
                    <a:pt x="602" y="4469"/>
                    <a:pt x="635" y="4488"/>
                    <a:pt x="669" y="4488"/>
                  </a:cubicBezTo>
                  <a:cubicBezTo>
                    <a:pt x="699" y="4488"/>
                    <a:pt x="728" y="4474"/>
                    <a:pt x="744" y="4445"/>
                  </a:cubicBezTo>
                  <a:cubicBezTo>
                    <a:pt x="943" y="4089"/>
                    <a:pt x="1073" y="3696"/>
                    <a:pt x="1057" y="3294"/>
                  </a:cubicBezTo>
                  <a:cubicBezTo>
                    <a:pt x="1043" y="2879"/>
                    <a:pt x="778" y="2520"/>
                    <a:pt x="567" y="2162"/>
                  </a:cubicBezTo>
                  <a:cubicBezTo>
                    <a:pt x="439" y="1942"/>
                    <a:pt x="471" y="1737"/>
                    <a:pt x="547" y="1506"/>
                  </a:cubicBezTo>
                  <a:cubicBezTo>
                    <a:pt x="614" y="1307"/>
                    <a:pt x="774" y="1145"/>
                    <a:pt x="836" y="942"/>
                  </a:cubicBezTo>
                  <a:cubicBezTo>
                    <a:pt x="917" y="667"/>
                    <a:pt x="1007" y="244"/>
                    <a:pt x="748" y="25"/>
                  </a:cubicBezTo>
                  <a:cubicBezTo>
                    <a:pt x="727" y="8"/>
                    <a:pt x="702" y="0"/>
                    <a:pt x="676" y="0"/>
                  </a:cubicBezTo>
                  <a:close/>
                </a:path>
              </a:pathLst>
            </a:custGeom>
            <a:solidFill>
              <a:schemeClr val="lt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2" name="Google Shape;1292;p32"/>
            <p:cNvSpPr/>
            <p:nvPr/>
          </p:nvSpPr>
          <p:spPr>
            <a:xfrm>
              <a:off x="996275" y="3524150"/>
              <a:ext cx="51350" cy="132025"/>
            </a:xfrm>
            <a:custGeom>
              <a:rect b="b" l="l" r="r" t="t"/>
              <a:pathLst>
                <a:path extrusionOk="0" h="5281" w="2054">
                  <a:moveTo>
                    <a:pt x="1784" y="0"/>
                  </a:moveTo>
                  <a:cubicBezTo>
                    <a:pt x="1779" y="0"/>
                    <a:pt x="1775" y="0"/>
                    <a:pt x="1771" y="0"/>
                  </a:cubicBezTo>
                  <a:cubicBezTo>
                    <a:pt x="1543" y="12"/>
                    <a:pt x="1661" y="369"/>
                    <a:pt x="1661" y="403"/>
                  </a:cubicBezTo>
                  <a:cubicBezTo>
                    <a:pt x="1657" y="523"/>
                    <a:pt x="1657" y="640"/>
                    <a:pt x="1649" y="760"/>
                  </a:cubicBezTo>
                  <a:cubicBezTo>
                    <a:pt x="1635" y="1013"/>
                    <a:pt x="1543" y="1288"/>
                    <a:pt x="1418" y="1515"/>
                  </a:cubicBezTo>
                  <a:cubicBezTo>
                    <a:pt x="1282" y="1756"/>
                    <a:pt x="1183" y="2017"/>
                    <a:pt x="1119" y="2286"/>
                  </a:cubicBezTo>
                  <a:cubicBezTo>
                    <a:pt x="1061" y="2525"/>
                    <a:pt x="1141" y="2741"/>
                    <a:pt x="1197" y="2972"/>
                  </a:cubicBezTo>
                  <a:cubicBezTo>
                    <a:pt x="1246" y="3181"/>
                    <a:pt x="1103" y="3418"/>
                    <a:pt x="993" y="3598"/>
                  </a:cubicBezTo>
                  <a:cubicBezTo>
                    <a:pt x="856" y="3821"/>
                    <a:pt x="678" y="4024"/>
                    <a:pt x="523" y="4237"/>
                  </a:cubicBezTo>
                  <a:cubicBezTo>
                    <a:pt x="338" y="4486"/>
                    <a:pt x="1" y="5132"/>
                    <a:pt x="507" y="5277"/>
                  </a:cubicBezTo>
                  <a:cubicBezTo>
                    <a:pt x="514" y="5279"/>
                    <a:pt x="521" y="5280"/>
                    <a:pt x="528" y="5280"/>
                  </a:cubicBezTo>
                  <a:cubicBezTo>
                    <a:pt x="572" y="5280"/>
                    <a:pt x="611" y="5245"/>
                    <a:pt x="603" y="5202"/>
                  </a:cubicBezTo>
                  <a:cubicBezTo>
                    <a:pt x="503" y="4777"/>
                    <a:pt x="959" y="4355"/>
                    <a:pt x="1197" y="4022"/>
                  </a:cubicBezTo>
                  <a:cubicBezTo>
                    <a:pt x="1344" y="3817"/>
                    <a:pt x="1474" y="3609"/>
                    <a:pt x="1563" y="3378"/>
                  </a:cubicBezTo>
                  <a:cubicBezTo>
                    <a:pt x="1657" y="3143"/>
                    <a:pt x="1633" y="2952"/>
                    <a:pt x="1569" y="2713"/>
                  </a:cubicBezTo>
                  <a:cubicBezTo>
                    <a:pt x="1428" y="2189"/>
                    <a:pt x="1854" y="1706"/>
                    <a:pt x="1972" y="1206"/>
                  </a:cubicBezTo>
                  <a:cubicBezTo>
                    <a:pt x="2034" y="963"/>
                    <a:pt x="2054" y="710"/>
                    <a:pt x="2032" y="459"/>
                  </a:cubicBezTo>
                  <a:cubicBezTo>
                    <a:pt x="2020" y="332"/>
                    <a:pt x="1999" y="0"/>
                    <a:pt x="1784" y="0"/>
                  </a:cubicBezTo>
                  <a:close/>
                </a:path>
              </a:pathLst>
            </a:custGeom>
            <a:solidFill>
              <a:schemeClr val="lt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3" name="Google Shape;1293;p32"/>
            <p:cNvSpPr/>
            <p:nvPr/>
          </p:nvSpPr>
          <p:spPr>
            <a:xfrm>
              <a:off x="963800" y="3506300"/>
              <a:ext cx="52000" cy="142200"/>
            </a:xfrm>
            <a:custGeom>
              <a:rect b="b" l="l" r="r" t="t"/>
              <a:pathLst>
                <a:path extrusionOk="0" h="5688" w="2080">
                  <a:moveTo>
                    <a:pt x="585" y="1"/>
                  </a:moveTo>
                  <a:cubicBezTo>
                    <a:pt x="510" y="1"/>
                    <a:pt x="435" y="58"/>
                    <a:pt x="449" y="135"/>
                  </a:cubicBezTo>
                  <a:cubicBezTo>
                    <a:pt x="463" y="218"/>
                    <a:pt x="573" y="547"/>
                    <a:pt x="664" y="750"/>
                  </a:cubicBezTo>
                  <a:cubicBezTo>
                    <a:pt x="760" y="980"/>
                    <a:pt x="806" y="1229"/>
                    <a:pt x="800" y="1478"/>
                  </a:cubicBezTo>
                  <a:cubicBezTo>
                    <a:pt x="792" y="1715"/>
                    <a:pt x="714" y="1940"/>
                    <a:pt x="598" y="2155"/>
                  </a:cubicBezTo>
                  <a:cubicBezTo>
                    <a:pt x="503" y="2331"/>
                    <a:pt x="413" y="2508"/>
                    <a:pt x="411" y="2707"/>
                  </a:cubicBezTo>
                  <a:cubicBezTo>
                    <a:pt x="409" y="2960"/>
                    <a:pt x="471" y="3176"/>
                    <a:pt x="531" y="3419"/>
                  </a:cubicBezTo>
                  <a:cubicBezTo>
                    <a:pt x="584" y="3642"/>
                    <a:pt x="616" y="3909"/>
                    <a:pt x="493" y="4120"/>
                  </a:cubicBezTo>
                  <a:cubicBezTo>
                    <a:pt x="391" y="4292"/>
                    <a:pt x="216" y="4445"/>
                    <a:pt x="164" y="4638"/>
                  </a:cubicBezTo>
                  <a:cubicBezTo>
                    <a:pt x="118" y="4812"/>
                    <a:pt x="56" y="5049"/>
                    <a:pt x="144" y="5220"/>
                  </a:cubicBezTo>
                  <a:cubicBezTo>
                    <a:pt x="164" y="5253"/>
                    <a:pt x="200" y="5271"/>
                    <a:pt x="237" y="5271"/>
                  </a:cubicBezTo>
                  <a:cubicBezTo>
                    <a:pt x="258" y="5271"/>
                    <a:pt x="279" y="5265"/>
                    <a:pt x="298" y="5252"/>
                  </a:cubicBezTo>
                  <a:cubicBezTo>
                    <a:pt x="467" y="5133"/>
                    <a:pt x="501" y="4945"/>
                    <a:pt x="577" y="4778"/>
                  </a:cubicBezTo>
                  <a:lnTo>
                    <a:pt x="577" y="4778"/>
                  </a:lnTo>
                  <a:cubicBezTo>
                    <a:pt x="577" y="4877"/>
                    <a:pt x="567" y="4977"/>
                    <a:pt x="545" y="5073"/>
                  </a:cubicBezTo>
                  <a:cubicBezTo>
                    <a:pt x="479" y="5322"/>
                    <a:pt x="244" y="5384"/>
                    <a:pt x="50" y="5539"/>
                  </a:cubicBezTo>
                  <a:cubicBezTo>
                    <a:pt x="1" y="5575"/>
                    <a:pt x="15" y="5651"/>
                    <a:pt x="72" y="5667"/>
                  </a:cubicBezTo>
                  <a:cubicBezTo>
                    <a:pt x="118" y="5681"/>
                    <a:pt x="168" y="5688"/>
                    <a:pt x="218" y="5688"/>
                  </a:cubicBezTo>
                  <a:cubicBezTo>
                    <a:pt x="391" y="5688"/>
                    <a:pt x="579" y="5612"/>
                    <a:pt x="704" y="5521"/>
                  </a:cubicBezTo>
                  <a:cubicBezTo>
                    <a:pt x="867" y="5396"/>
                    <a:pt x="977" y="5210"/>
                    <a:pt x="1007" y="5005"/>
                  </a:cubicBezTo>
                  <a:cubicBezTo>
                    <a:pt x="1041" y="4804"/>
                    <a:pt x="967" y="4573"/>
                    <a:pt x="1127" y="4407"/>
                  </a:cubicBezTo>
                  <a:cubicBezTo>
                    <a:pt x="1280" y="4248"/>
                    <a:pt x="1479" y="4124"/>
                    <a:pt x="1607" y="3945"/>
                  </a:cubicBezTo>
                  <a:cubicBezTo>
                    <a:pt x="1726" y="3773"/>
                    <a:pt x="1832" y="3572"/>
                    <a:pt x="1846" y="3369"/>
                  </a:cubicBezTo>
                  <a:cubicBezTo>
                    <a:pt x="1858" y="3162"/>
                    <a:pt x="1828" y="2946"/>
                    <a:pt x="1810" y="2739"/>
                  </a:cubicBezTo>
                  <a:cubicBezTo>
                    <a:pt x="1792" y="2534"/>
                    <a:pt x="1736" y="2339"/>
                    <a:pt x="1768" y="2127"/>
                  </a:cubicBezTo>
                  <a:cubicBezTo>
                    <a:pt x="1794" y="1948"/>
                    <a:pt x="1838" y="1697"/>
                    <a:pt x="1993" y="1561"/>
                  </a:cubicBezTo>
                  <a:cubicBezTo>
                    <a:pt x="2080" y="1487"/>
                    <a:pt x="2006" y="1367"/>
                    <a:pt x="1914" y="1367"/>
                  </a:cubicBezTo>
                  <a:cubicBezTo>
                    <a:pt x="1900" y="1367"/>
                    <a:pt x="1886" y="1370"/>
                    <a:pt x="1872" y="1376"/>
                  </a:cubicBezTo>
                  <a:cubicBezTo>
                    <a:pt x="1718" y="1400"/>
                    <a:pt x="1623" y="1528"/>
                    <a:pt x="1553" y="1649"/>
                  </a:cubicBezTo>
                  <a:cubicBezTo>
                    <a:pt x="1443" y="1832"/>
                    <a:pt x="1356" y="2042"/>
                    <a:pt x="1346" y="2251"/>
                  </a:cubicBezTo>
                  <a:cubicBezTo>
                    <a:pt x="1338" y="2450"/>
                    <a:pt x="1406" y="2650"/>
                    <a:pt x="1388" y="2847"/>
                  </a:cubicBezTo>
                  <a:cubicBezTo>
                    <a:pt x="1370" y="3060"/>
                    <a:pt x="1459" y="3263"/>
                    <a:pt x="1378" y="3475"/>
                  </a:cubicBezTo>
                  <a:cubicBezTo>
                    <a:pt x="1302" y="3670"/>
                    <a:pt x="1178" y="3807"/>
                    <a:pt x="1017" y="3949"/>
                  </a:cubicBezTo>
                  <a:cubicBezTo>
                    <a:pt x="1043" y="3752"/>
                    <a:pt x="1025" y="3550"/>
                    <a:pt x="967" y="3361"/>
                  </a:cubicBezTo>
                  <a:cubicBezTo>
                    <a:pt x="893" y="3134"/>
                    <a:pt x="798" y="2881"/>
                    <a:pt x="844" y="2642"/>
                  </a:cubicBezTo>
                  <a:cubicBezTo>
                    <a:pt x="889" y="2410"/>
                    <a:pt x="1043" y="2203"/>
                    <a:pt x="1119" y="1980"/>
                  </a:cubicBezTo>
                  <a:cubicBezTo>
                    <a:pt x="1194" y="1761"/>
                    <a:pt x="1218" y="1528"/>
                    <a:pt x="1188" y="1298"/>
                  </a:cubicBezTo>
                  <a:cubicBezTo>
                    <a:pt x="1152" y="1059"/>
                    <a:pt x="1091" y="824"/>
                    <a:pt x="1001" y="597"/>
                  </a:cubicBezTo>
                  <a:cubicBezTo>
                    <a:pt x="923" y="404"/>
                    <a:pt x="824" y="204"/>
                    <a:pt x="682" y="43"/>
                  </a:cubicBezTo>
                  <a:cubicBezTo>
                    <a:pt x="656" y="13"/>
                    <a:pt x="620" y="1"/>
                    <a:pt x="585" y="1"/>
                  </a:cubicBezTo>
                  <a:close/>
                </a:path>
              </a:pathLst>
            </a:custGeom>
            <a:solidFill>
              <a:schemeClr val="lt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4" name="Google Shape;1294;p32"/>
            <p:cNvSpPr/>
            <p:nvPr/>
          </p:nvSpPr>
          <p:spPr>
            <a:xfrm>
              <a:off x="1034275" y="3538575"/>
              <a:ext cx="75275" cy="112400"/>
            </a:xfrm>
            <a:custGeom>
              <a:rect b="b" l="l" r="r" t="t"/>
              <a:pathLst>
                <a:path extrusionOk="0" h="4496" w="3011">
                  <a:moveTo>
                    <a:pt x="2220" y="0"/>
                  </a:moveTo>
                  <a:cubicBezTo>
                    <a:pt x="1976" y="0"/>
                    <a:pt x="2038" y="335"/>
                    <a:pt x="1972" y="545"/>
                  </a:cubicBezTo>
                  <a:cubicBezTo>
                    <a:pt x="1915" y="725"/>
                    <a:pt x="1755" y="930"/>
                    <a:pt x="1614" y="1038"/>
                  </a:cubicBezTo>
                  <a:cubicBezTo>
                    <a:pt x="1440" y="1169"/>
                    <a:pt x="1257" y="1293"/>
                    <a:pt x="1101" y="1444"/>
                  </a:cubicBezTo>
                  <a:cubicBezTo>
                    <a:pt x="920" y="1620"/>
                    <a:pt x="815" y="1855"/>
                    <a:pt x="749" y="2082"/>
                  </a:cubicBezTo>
                  <a:cubicBezTo>
                    <a:pt x="635" y="2465"/>
                    <a:pt x="928" y="2863"/>
                    <a:pt x="775" y="3240"/>
                  </a:cubicBezTo>
                  <a:cubicBezTo>
                    <a:pt x="735" y="3317"/>
                    <a:pt x="689" y="3391"/>
                    <a:pt x="639" y="3463"/>
                  </a:cubicBezTo>
                  <a:cubicBezTo>
                    <a:pt x="494" y="3586"/>
                    <a:pt x="348" y="3754"/>
                    <a:pt x="302" y="3927"/>
                  </a:cubicBezTo>
                  <a:cubicBezTo>
                    <a:pt x="207" y="4057"/>
                    <a:pt x="101" y="4214"/>
                    <a:pt x="35" y="4358"/>
                  </a:cubicBezTo>
                  <a:cubicBezTo>
                    <a:pt x="0" y="4438"/>
                    <a:pt x="68" y="4496"/>
                    <a:pt x="139" y="4496"/>
                  </a:cubicBezTo>
                  <a:cubicBezTo>
                    <a:pt x="178" y="4496"/>
                    <a:pt x="217" y="4480"/>
                    <a:pt x="243" y="4441"/>
                  </a:cubicBezTo>
                  <a:cubicBezTo>
                    <a:pt x="284" y="4382"/>
                    <a:pt x="330" y="4324"/>
                    <a:pt x="380" y="4268"/>
                  </a:cubicBezTo>
                  <a:cubicBezTo>
                    <a:pt x="401" y="4283"/>
                    <a:pt x="427" y="4291"/>
                    <a:pt x="453" y="4291"/>
                  </a:cubicBezTo>
                  <a:cubicBezTo>
                    <a:pt x="490" y="4291"/>
                    <a:pt x="523" y="4274"/>
                    <a:pt x="532" y="4234"/>
                  </a:cubicBezTo>
                  <a:cubicBezTo>
                    <a:pt x="591" y="3957"/>
                    <a:pt x="922" y="3680"/>
                    <a:pt x="1181" y="3541"/>
                  </a:cubicBezTo>
                  <a:cubicBezTo>
                    <a:pt x="1339" y="3455"/>
                    <a:pt x="1524" y="3405"/>
                    <a:pt x="1671" y="3306"/>
                  </a:cubicBezTo>
                  <a:cubicBezTo>
                    <a:pt x="1831" y="3202"/>
                    <a:pt x="1962" y="3058"/>
                    <a:pt x="2054" y="2889"/>
                  </a:cubicBezTo>
                  <a:cubicBezTo>
                    <a:pt x="2124" y="2753"/>
                    <a:pt x="2124" y="2576"/>
                    <a:pt x="2144" y="2429"/>
                  </a:cubicBezTo>
                  <a:cubicBezTo>
                    <a:pt x="2166" y="2291"/>
                    <a:pt x="2162" y="2140"/>
                    <a:pt x="2237" y="2014"/>
                  </a:cubicBezTo>
                  <a:cubicBezTo>
                    <a:pt x="2321" y="1877"/>
                    <a:pt x="2484" y="1799"/>
                    <a:pt x="2622" y="1711"/>
                  </a:cubicBezTo>
                  <a:cubicBezTo>
                    <a:pt x="2744" y="1636"/>
                    <a:pt x="2855" y="1540"/>
                    <a:pt x="2947" y="1428"/>
                  </a:cubicBezTo>
                  <a:cubicBezTo>
                    <a:pt x="3011" y="1348"/>
                    <a:pt x="2920" y="1249"/>
                    <a:pt x="2830" y="1249"/>
                  </a:cubicBezTo>
                  <a:cubicBezTo>
                    <a:pt x="2801" y="1249"/>
                    <a:pt x="2773" y="1258"/>
                    <a:pt x="2750" y="1281"/>
                  </a:cubicBezTo>
                  <a:cubicBezTo>
                    <a:pt x="2640" y="1384"/>
                    <a:pt x="2479" y="1452"/>
                    <a:pt x="2343" y="1524"/>
                  </a:cubicBezTo>
                  <a:cubicBezTo>
                    <a:pt x="2174" y="1614"/>
                    <a:pt x="2040" y="1693"/>
                    <a:pt x="1928" y="1841"/>
                  </a:cubicBezTo>
                  <a:cubicBezTo>
                    <a:pt x="1823" y="1978"/>
                    <a:pt x="1821" y="2130"/>
                    <a:pt x="1785" y="2285"/>
                  </a:cubicBezTo>
                  <a:cubicBezTo>
                    <a:pt x="1751" y="2445"/>
                    <a:pt x="1761" y="2648"/>
                    <a:pt x="1671" y="2791"/>
                  </a:cubicBezTo>
                  <a:cubicBezTo>
                    <a:pt x="1562" y="2967"/>
                    <a:pt x="1382" y="3052"/>
                    <a:pt x="1189" y="3134"/>
                  </a:cubicBezTo>
                  <a:cubicBezTo>
                    <a:pt x="1207" y="3023"/>
                    <a:pt x="1207" y="2911"/>
                    <a:pt x="1189" y="2799"/>
                  </a:cubicBezTo>
                  <a:cubicBezTo>
                    <a:pt x="1143" y="2560"/>
                    <a:pt x="1074" y="2309"/>
                    <a:pt x="1159" y="2072"/>
                  </a:cubicBezTo>
                  <a:cubicBezTo>
                    <a:pt x="1321" y="1630"/>
                    <a:pt x="1815" y="1394"/>
                    <a:pt x="2172" y="1084"/>
                  </a:cubicBezTo>
                  <a:cubicBezTo>
                    <a:pt x="2325" y="948"/>
                    <a:pt x="2421" y="697"/>
                    <a:pt x="2461" y="514"/>
                  </a:cubicBezTo>
                  <a:cubicBezTo>
                    <a:pt x="2498" y="342"/>
                    <a:pt x="2516" y="23"/>
                    <a:pt x="2243" y="1"/>
                  </a:cubicBezTo>
                  <a:cubicBezTo>
                    <a:pt x="2235" y="1"/>
                    <a:pt x="2227" y="0"/>
                    <a:pt x="2220" y="0"/>
                  </a:cubicBezTo>
                  <a:close/>
                </a:path>
              </a:pathLst>
            </a:custGeom>
            <a:solidFill>
              <a:schemeClr val="lt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95" name="Google Shape;1295;p32"/>
          <p:cNvSpPr/>
          <p:nvPr/>
        </p:nvSpPr>
        <p:spPr>
          <a:xfrm>
            <a:off x="-28475" y="4124326"/>
            <a:ext cx="9172523" cy="1019177"/>
          </a:xfrm>
          <a:custGeom>
            <a:rect b="b" l="l" r="r" t="t"/>
            <a:pathLst>
              <a:path extrusionOk="0" h="7284" w="47339">
                <a:moveTo>
                  <a:pt x="47338" y="0"/>
                </a:moveTo>
                <a:cubicBezTo>
                  <a:pt x="41495" y="1092"/>
                  <a:pt x="43542" y="3505"/>
                  <a:pt x="39036" y="3880"/>
                </a:cubicBezTo>
                <a:cubicBezTo>
                  <a:pt x="38673" y="3910"/>
                  <a:pt x="38339" y="3924"/>
                  <a:pt x="38027" y="3924"/>
                </a:cubicBezTo>
                <a:cubicBezTo>
                  <a:pt x="34521" y="3924"/>
                  <a:pt x="33945" y="2170"/>
                  <a:pt x="29318" y="2170"/>
                </a:cubicBezTo>
                <a:cubicBezTo>
                  <a:pt x="29036" y="2170"/>
                  <a:pt x="28738" y="2176"/>
                  <a:pt x="28424" y="2190"/>
                </a:cubicBezTo>
                <a:cubicBezTo>
                  <a:pt x="22506" y="2451"/>
                  <a:pt x="21495" y="4356"/>
                  <a:pt x="14347" y="4661"/>
                </a:cubicBezTo>
                <a:cubicBezTo>
                  <a:pt x="13564" y="4695"/>
                  <a:pt x="12872" y="4710"/>
                  <a:pt x="12254" y="4710"/>
                </a:cubicBezTo>
                <a:cubicBezTo>
                  <a:pt x="7234" y="4710"/>
                  <a:pt x="7113" y="3676"/>
                  <a:pt x="2870" y="2710"/>
                </a:cubicBezTo>
                <a:cubicBezTo>
                  <a:pt x="1924" y="2499"/>
                  <a:pt x="965" y="2346"/>
                  <a:pt x="1" y="2252"/>
                </a:cubicBezTo>
                <a:lnTo>
                  <a:pt x="1" y="7284"/>
                </a:lnTo>
                <a:lnTo>
                  <a:pt x="47338" y="7284"/>
                </a:lnTo>
                <a:lnTo>
                  <a:pt x="47338" y="0"/>
                </a:lnTo>
                <a:close/>
              </a:path>
            </a:pathLst>
          </a:custGeom>
          <a:solidFill>
            <a:schemeClr val="lt2"/>
          </a:solidFill>
          <a:ln>
            <a:noFill/>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96" name="Google Shape;1296;p32"/>
          <p:cNvGrpSpPr/>
          <p:nvPr/>
        </p:nvGrpSpPr>
        <p:grpSpPr>
          <a:xfrm>
            <a:off x="2307665" y="4054515"/>
            <a:ext cx="1135015" cy="987317"/>
            <a:chOff x="608900" y="3614050"/>
            <a:chExt cx="136425" cy="118675"/>
          </a:xfrm>
        </p:grpSpPr>
        <p:sp>
          <p:nvSpPr>
            <p:cNvPr id="1297" name="Google Shape;1297;p32"/>
            <p:cNvSpPr/>
            <p:nvPr/>
          </p:nvSpPr>
          <p:spPr>
            <a:xfrm>
              <a:off x="672650" y="3622225"/>
              <a:ext cx="72675" cy="110500"/>
            </a:xfrm>
            <a:custGeom>
              <a:rect b="b" l="l" r="r" t="t"/>
              <a:pathLst>
                <a:path extrusionOk="0" h="4420" w="2907">
                  <a:moveTo>
                    <a:pt x="2269" y="0"/>
                  </a:moveTo>
                  <a:cubicBezTo>
                    <a:pt x="2248" y="0"/>
                    <a:pt x="2226" y="6"/>
                    <a:pt x="2205" y="19"/>
                  </a:cubicBezTo>
                  <a:cubicBezTo>
                    <a:pt x="2025" y="131"/>
                    <a:pt x="1870" y="290"/>
                    <a:pt x="1736" y="452"/>
                  </a:cubicBezTo>
                  <a:cubicBezTo>
                    <a:pt x="1583" y="641"/>
                    <a:pt x="1447" y="846"/>
                    <a:pt x="1336" y="1064"/>
                  </a:cubicBezTo>
                  <a:cubicBezTo>
                    <a:pt x="1232" y="1269"/>
                    <a:pt x="1174" y="1496"/>
                    <a:pt x="1164" y="1727"/>
                  </a:cubicBezTo>
                  <a:cubicBezTo>
                    <a:pt x="1154" y="1960"/>
                    <a:pt x="1218" y="2201"/>
                    <a:pt x="1180" y="2431"/>
                  </a:cubicBezTo>
                  <a:cubicBezTo>
                    <a:pt x="1138" y="2672"/>
                    <a:pt x="969" y="2883"/>
                    <a:pt x="827" y="3078"/>
                  </a:cubicBezTo>
                  <a:cubicBezTo>
                    <a:pt x="712" y="3240"/>
                    <a:pt x="630" y="3425"/>
                    <a:pt x="586" y="3620"/>
                  </a:cubicBezTo>
                  <a:cubicBezTo>
                    <a:pt x="493" y="3441"/>
                    <a:pt x="431" y="3274"/>
                    <a:pt x="431" y="3070"/>
                  </a:cubicBezTo>
                  <a:cubicBezTo>
                    <a:pt x="431" y="2845"/>
                    <a:pt x="580" y="2678"/>
                    <a:pt x="636" y="2472"/>
                  </a:cubicBezTo>
                  <a:cubicBezTo>
                    <a:pt x="688" y="2281"/>
                    <a:pt x="814" y="2112"/>
                    <a:pt x="873" y="1922"/>
                  </a:cubicBezTo>
                  <a:cubicBezTo>
                    <a:pt x="937" y="1721"/>
                    <a:pt x="931" y="1498"/>
                    <a:pt x="899" y="1293"/>
                  </a:cubicBezTo>
                  <a:cubicBezTo>
                    <a:pt x="877" y="1159"/>
                    <a:pt x="837" y="1010"/>
                    <a:pt x="712" y="944"/>
                  </a:cubicBezTo>
                  <a:cubicBezTo>
                    <a:pt x="694" y="926"/>
                    <a:pt x="671" y="918"/>
                    <a:pt x="649" y="918"/>
                  </a:cubicBezTo>
                  <a:cubicBezTo>
                    <a:pt x="575" y="918"/>
                    <a:pt x="498" y="1000"/>
                    <a:pt x="543" y="1085"/>
                  </a:cubicBezTo>
                  <a:cubicBezTo>
                    <a:pt x="632" y="1257"/>
                    <a:pt x="584" y="1508"/>
                    <a:pt x="548" y="1683"/>
                  </a:cubicBezTo>
                  <a:cubicBezTo>
                    <a:pt x="503" y="1893"/>
                    <a:pt x="389" y="2058"/>
                    <a:pt x="301" y="2251"/>
                  </a:cubicBezTo>
                  <a:cubicBezTo>
                    <a:pt x="216" y="2445"/>
                    <a:pt x="118" y="2636"/>
                    <a:pt x="58" y="2835"/>
                  </a:cubicBezTo>
                  <a:cubicBezTo>
                    <a:pt x="0" y="3032"/>
                    <a:pt x="24" y="3252"/>
                    <a:pt x="72" y="3447"/>
                  </a:cubicBezTo>
                  <a:cubicBezTo>
                    <a:pt x="122" y="3652"/>
                    <a:pt x="254" y="3826"/>
                    <a:pt x="335" y="4021"/>
                  </a:cubicBezTo>
                  <a:cubicBezTo>
                    <a:pt x="389" y="4156"/>
                    <a:pt x="343" y="4288"/>
                    <a:pt x="295" y="4419"/>
                  </a:cubicBezTo>
                  <a:lnTo>
                    <a:pt x="1095" y="4419"/>
                  </a:lnTo>
                  <a:cubicBezTo>
                    <a:pt x="1085" y="4258"/>
                    <a:pt x="1011" y="4097"/>
                    <a:pt x="985" y="3937"/>
                  </a:cubicBezTo>
                  <a:cubicBezTo>
                    <a:pt x="1011" y="3891"/>
                    <a:pt x="1041" y="3848"/>
                    <a:pt x="1071" y="3806"/>
                  </a:cubicBezTo>
                  <a:cubicBezTo>
                    <a:pt x="1206" y="3622"/>
                    <a:pt x="1409" y="3499"/>
                    <a:pt x="1601" y="3373"/>
                  </a:cubicBezTo>
                  <a:cubicBezTo>
                    <a:pt x="1750" y="3276"/>
                    <a:pt x="1926" y="3212"/>
                    <a:pt x="2061" y="3098"/>
                  </a:cubicBezTo>
                  <a:cubicBezTo>
                    <a:pt x="2350" y="2855"/>
                    <a:pt x="2494" y="2484"/>
                    <a:pt x="2488" y="2120"/>
                  </a:cubicBezTo>
                  <a:cubicBezTo>
                    <a:pt x="2482" y="1791"/>
                    <a:pt x="2587" y="1392"/>
                    <a:pt x="2838" y="1149"/>
                  </a:cubicBezTo>
                  <a:cubicBezTo>
                    <a:pt x="2907" y="1084"/>
                    <a:pt x="2848" y="954"/>
                    <a:pt x="2756" y="954"/>
                  </a:cubicBezTo>
                  <a:cubicBezTo>
                    <a:pt x="2749" y="954"/>
                    <a:pt x="2742" y="954"/>
                    <a:pt x="2735" y="956"/>
                  </a:cubicBezTo>
                  <a:cubicBezTo>
                    <a:pt x="2412" y="1028"/>
                    <a:pt x="2256" y="1432"/>
                    <a:pt x="2175" y="1703"/>
                  </a:cubicBezTo>
                  <a:cubicBezTo>
                    <a:pt x="2113" y="1906"/>
                    <a:pt x="2153" y="2118"/>
                    <a:pt x="2099" y="2319"/>
                  </a:cubicBezTo>
                  <a:cubicBezTo>
                    <a:pt x="2037" y="2550"/>
                    <a:pt x="1951" y="2741"/>
                    <a:pt x="1732" y="2873"/>
                  </a:cubicBezTo>
                  <a:cubicBezTo>
                    <a:pt x="1575" y="2967"/>
                    <a:pt x="1411" y="3054"/>
                    <a:pt x="1256" y="3154"/>
                  </a:cubicBezTo>
                  <a:cubicBezTo>
                    <a:pt x="1366" y="2979"/>
                    <a:pt x="1465" y="2817"/>
                    <a:pt x="1537" y="2614"/>
                  </a:cubicBezTo>
                  <a:cubicBezTo>
                    <a:pt x="1603" y="2427"/>
                    <a:pt x="1585" y="2233"/>
                    <a:pt x="1561" y="2040"/>
                  </a:cubicBezTo>
                  <a:cubicBezTo>
                    <a:pt x="1533" y="1803"/>
                    <a:pt x="1541" y="1570"/>
                    <a:pt x="1617" y="1343"/>
                  </a:cubicBezTo>
                  <a:cubicBezTo>
                    <a:pt x="1694" y="1105"/>
                    <a:pt x="1818" y="884"/>
                    <a:pt x="1981" y="695"/>
                  </a:cubicBezTo>
                  <a:cubicBezTo>
                    <a:pt x="2129" y="527"/>
                    <a:pt x="2338" y="246"/>
                    <a:pt x="2378" y="171"/>
                  </a:cubicBezTo>
                  <a:cubicBezTo>
                    <a:pt x="2422" y="90"/>
                    <a:pt x="2352" y="0"/>
                    <a:pt x="2269" y="0"/>
                  </a:cubicBezTo>
                  <a:close/>
                </a:path>
              </a:pathLst>
            </a:custGeom>
            <a:solidFill>
              <a:schemeClr val="accent1"/>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8" name="Google Shape;1298;p32"/>
            <p:cNvSpPr/>
            <p:nvPr/>
          </p:nvSpPr>
          <p:spPr>
            <a:xfrm>
              <a:off x="635825" y="3614050"/>
              <a:ext cx="47100" cy="118675"/>
            </a:xfrm>
            <a:custGeom>
              <a:rect b="b" l="l" r="r" t="t"/>
              <a:pathLst>
                <a:path extrusionOk="0" h="4747" w="1884">
                  <a:moveTo>
                    <a:pt x="124" y="1"/>
                  </a:moveTo>
                  <a:cubicBezTo>
                    <a:pt x="61" y="1"/>
                    <a:pt x="1" y="46"/>
                    <a:pt x="11" y="129"/>
                  </a:cubicBezTo>
                  <a:cubicBezTo>
                    <a:pt x="45" y="390"/>
                    <a:pt x="164" y="703"/>
                    <a:pt x="230" y="884"/>
                  </a:cubicBezTo>
                  <a:cubicBezTo>
                    <a:pt x="296" y="1066"/>
                    <a:pt x="417" y="1438"/>
                    <a:pt x="427" y="1534"/>
                  </a:cubicBezTo>
                  <a:cubicBezTo>
                    <a:pt x="471" y="1986"/>
                    <a:pt x="59" y="2347"/>
                    <a:pt x="59" y="2795"/>
                  </a:cubicBezTo>
                  <a:cubicBezTo>
                    <a:pt x="59" y="3061"/>
                    <a:pt x="96" y="3344"/>
                    <a:pt x="228" y="3579"/>
                  </a:cubicBezTo>
                  <a:cubicBezTo>
                    <a:pt x="342" y="3782"/>
                    <a:pt x="489" y="3963"/>
                    <a:pt x="627" y="4153"/>
                  </a:cubicBezTo>
                  <a:cubicBezTo>
                    <a:pt x="760" y="4336"/>
                    <a:pt x="866" y="4535"/>
                    <a:pt x="909" y="4746"/>
                  </a:cubicBezTo>
                  <a:lnTo>
                    <a:pt x="1378" y="4746"/>
                  </a:lnTo>
                  <a:cubicBezTo>
                    <a:pt x="1312" y="4515"/>
                    <a:pt x="1236" y="4286"/>
                    <a:pt x="1196" y="4051"/>
                  </a:cubicBezTo>
                  <a:cubicBezTo>
                    <a:pt x="1157" y="3830"/>
                    <a:pt x="1109" y="3541"/>
                    <a:pt x="1234" y="3340"/>
                  </a:cubicBezTo>
                  <a:cubicBezTo>
                    <a:pt x="1372" y="3116"/>
                    <a:pt x="1527" y="2919"/>
                    <a:pt x="1563" y="2654"/>
                  </a:cubicBezTo>
                  <a:cubicBezTo>
                    <a:pt x="1603" y="2359"/>
                    <a:pt x="1603" y="2058"/>
                    <a:pt x="1565" y="1761"/>
                  </a:cubicBezTo>
                  <a:cubicBezTo>
                    <a:pt x="1529" y="1488"/>
                    <a:pt x="1543" y="1173"/>
                    <a:pt x="1623" y="908"/>
                  </a:cubicBezTo>
                  <a:cubicBezTo>
                    <a:pt x="1661" y="785"/>
                    <a:pt x="1705" y="659"/>
                    <a:pt x="1746" y="536"/>
                  </a:cubicBezTo>
                  <a:cubicBezTo>
                    <a:pt x="1758" y="500"/>
                    <a:pt x="1770" y="464"/>
                    <a:pt x="1780" y="428"/>
                  </a:cubicBezTo>
                  <a:cubicBezTo>
                    <a:pt x="1788" y="402"/>
                    <a:pt x="1809" y="377"/>
                    <a:pt x="1802" y="377"/>
                  </a:cubicBezTo>
                  <a:cubicBezTo>
                    <a:pt x="1799" y="377"/>
                    <a:pt x="1793" y="380"/>
                    <a:pt x="1780" y="388"/>
                  </a:cubicBezTo>
                  <a:cubicBezTo>
                    <a:pt x="1840" y="348"/>
                    <a:pt x="1884" y="261"/>
                    <a:pt x="1834" y="195"/>
                  </a:cubicBezTo>
                  <a:lnTo>
                    <a:pt x="1824" y="183"/>
                  </a:lnTo>
                  <a:cubicBezTo>
                    <a:pt x="1797" y="144"/>
                    <a:pt x="1751" y="121"/>
                    <a:pt x="1704" y="121"/>
                  </a:cubicBezTo>
                  <a:cubicBezTo>
                    <a:pt x="1693" y="121"/>
                    <a:pt x="1682" y="122"/>
                    <a:pt x="1671" y="125"/>
                  </a:cubicBezTo>
                  <a:cubicBezTo>
                    <a:pt x="1497" y="139"/>
                    <a:pt x="1432" y="348"/>
                    <a:pt x="1372" y="478"/>
                  </a:cubicBezTo>
                  <a:cubicBezTo>
                    <a:pt x="1258" y="729"/>
                    <a:pt x="1183" y="996"/>
                    <a:pt x="1151" y="1271"/>
                  </a:cubicBezTo>
                  <a:cubicBezTo>
                    <a:pt x="1077" y="1823"/>
                    <a:pt x="1304" y="2455"/>
                    <a:pt x="975" y="2953"/>
                  </a:cubicBezTo>
                  <a:cubicBezTo>
                    <a:pt x="836" y="3164"/>
                    <a:pt x="746" y="3345"/>
                    <a:pt x="736" y="3589"/>
                  </a:cubicBezTo>
                  <a:cubicBezTo>
                    <a:pt x="597" y="3381"/>
                    <a:pt x="487" y="3160"/>
                    <a:pt x="471" y="2907"/>
                  </a:cubicBezTo>
                  <a:cubicBezTo>
                    <a:pt x="455" y="2626"/>
                    <a:pt x="601" y="2369"/>
                    <a:pt x="714" y="2118"/>
                  </a:cubicBezTo>
                  <a:cubicBezTo>
                    <a:pt x="796" y="1943"/>
                    <a:pt x="840" y="1699"/>
                    <a:pt x="812" y="1508"/>
                  </a:cubicBezTo>
                  <a:cubicBezTo>
                    <a:pt x="780" y="1285"/>
                    <a:pt x="670" y="1050"/>
                    <a:pt x="583" y="843"/>
                  </a:cubicBezTo>
                  <a:cubicBezTo>
                    <a:pt x="477" y="593"/>
                    <a:pt x="326" y="348"/>
                    <a:pt x="244" y="89"/>
                  </a:cubicBezTo>
                  <a:cubicBezTo>
                    <a:pt x="225" y="29"/>
                    <a:pt x="174" y="1"/>
                    <a:pt x="124" y="1"/>
                  </a:cubicBezTo>
                  <a:close/>
                </a:path>
              </a:pathLst>
            </a:custGeom>
            <a:solidFill>
              <a:schemeClr val="accent1"/>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9" name="Google Shape;1299;p32"/>
            <p:cNvSpPr/>
            <p:nvPr/>
          </p:nvSpPr>
          <p:spPr>
            <a:xfrm>
              <a:off x="608900" y="3642125"/>
              <a:ext cx="44350" cy="90550"/>
            </a:xfrm>
            <a:custGeom>
              <a:rect b="b" l="l" r="r" t="t"/>
              <a:pathLst>
                <a:path extrusionOk="0" h="3622" w="1774">
                  <a:moveTo>
                    <a:pt x="187" y="0"/>
                  </a:moveTo>
                  <a:cubicBezTo>
                    <a:pt x="97" y="0"/>
                    <a:pt x="1" y="75"/>
                    <a:pt x="30" y="172"/>
                  </a:cubicBezTo>
                  <a:cubicBezTo>
                    <a:pt x="81" y="331"/>
                    <a:pt x="159" y="483"/>
                    <a:pt x="261" y="616"/>
                  </a:cubicBezTo>
                  <a:cubicBezTo>
                    <a:pt x="370" y="766"/>
                    <a:pt x="514" y="913"/>
                    <a:pt x="546" y="1101"/>
                  </a:cubicBezTo>
                  <a:cubicBezTo>
                    <a:pt x="576" y="1272"/>
                    <a:pt x="508" y="1447"/>
                    <a:pt x="470" y="1615"/>
                  </a:cubicBezTo>
                  <a:cubicBezTo>
                    <a:pt x="432" y="1792"/>
                    <a:pt x="358" y="1997"/>
                    <a:pt x="376" y="2179"/>
                  </a:cubicBezTo>
                  <a:cubicBezTo>
                    <a:pt x="402" y="2402"/>
                    <a:pt x="484" y="2613"/>
                    <a:pt x="613" y="2796"/>
                  </a:cubicBezTo>
                  <a:cubicBezTo>
                    <a:pt x="729" y="2964"/>
                    <a:pt x="906" y="3083"/>
                    <a:pt x="1038" y="3237"/>
                  </a:cubicBezTo>
                  <a:cubicBezTo>
                    <a:pt x="1138" y="3356"/>
                    <a:pt x="1225" y="3484"/>
                    <a:pt x="1295" y="3621"/>
                  </a:cubicBezTo>
                  <a:lnTo>
                    <a:pt x="1773" y="3621"/>
                  </a:lnTo>
                  <a:cubicBezTo>
                    <a:pt x="1735" y="3504"/>
                    <a:pt x="1684" y="3392"/>
                    <a:pt x="1624" y="3285"/>
                  </a:cubicBezTo>
                  <a:cubicBezTo>
                    <a:pt x="1512" y="3091"/>
                    <a:pt x="1371" y="2918"/>
                    <a:pt x="1207" y="2769"/>
                  </a:cubicBezTo>
                  <a:cubicBezTo>
                    <a:pt x="1030" y="2605"/>
                    <a:pt x="873" y="2442"/>
                    <a:pt x="829" y="2201"/>
                  </a:cubicBezTo>
                  <a:cubicBezTo>
                    <a:pt x="793" y="2003"/>
                    <a:pt x="888" y="1770"/>
                    <a:pt x="916" y="1573"/>
                  </a:cubicBezTo>
                  <a:cubicBezTo>
                    <a:pt x="946" y="1382"/>
                    <a:pt x="1004" y="1206"/>
                    <a:pt x="948" y="1009"/>
                  </a:cubicBezTo>
                  <a:cubicBezTo>
                    <a:pt x="890" y="800"/>
                    <a:pt x="783" y="660"/>
                    <a:pt x="639" y="497"/>
                  </a:cubicBezTo>
                  <a:cubicBezTo>
                    <a:pt x="524" y="365"/>
                    <a:pt x="378" y="232"/>
                    <a:pt x="305" y="72"/>
                  </a:cubicBezTo>
                  <a:cubicBezTo>
                    <a:pt x="281" y="21"/>
                    <a:pt x="235" y="0"/>
                    <a:pt x="187" y="0"/>
                  </a:cubicBezTo>
                  <a:close/>
                </a:path>
              </a:pathLst>
            </a:custGeom>
            <a:solidFill>
              <a:schemeClr val="accent1"/>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00" name="Google Shape;1300;p32"/>
          <p:cNvGrpSpPr/>
          <p:nvPr/>
        </p:nvGrpSpPr>
        <p:grpSpPr>
          <a:xfrm>
            <a:off x="6862050" y="3864369"/>
            <a:ext cx="1371711" cy="1279123"/>
            <a:chOff x="1202700" y="3560500"/>
            <a:chExt cx="164875" cy="153750"/>
          </a:xfrm>
        </p:grpSpPr>
        <p:sp>
          <p:nvSpPr>
            <p:cNvPr id="1301" name="Google Shape;1301;p32"/>
            <p:cNvSpPr/>
            <p:nvPr/>
          </p:nvSpPr>
          <p:spPr>
            <a:xfrm>
              <a:off x="1255550" y="3560500"/>
              <a:ext cx="55375" cy="153600"/>
            </a:xfrm>
            <a:custGeom>
              <a:rect b="b" l="l" r="r" t="t"/>
              <a:pathLst>
                <a:path extrusionOk="0" h="6144" w="2215">
                  <a:moveTo>
                    <a:pt x="975" y="0"/>
                  </a:moveTo>
                  <a:cubicBezTo>
                    <a:pt x="918" y="0"/>
                    <a:pt x="863" y="24"/>
                    <a:pt x="824" y="67"/>
                  </a:cubicBezTo>
                  <a:lnTo>
                    <a:pt x="812" y="79"/>
                  </a:lnTo>
                  <a:cubicBezTo>
                    <a:pt x="746" y="149"/>
                    <a:pt x="801" y="240"/>
                    <a:pt x="879" y="284"/>
                  </a:cubicBezTo>
                  <a:lnTo>
                    <a:pt x="879" y="284"/>
                  </a:lnTo>
                  <a:cubicBezTo>
                    <a:pt x="863" y="275"/>
                    <a:pt x="854" y="271"/>
                    <a:pt x="851" y="271"/>
                  </a:cubicBezTo>
                  <a:cubicBezTo>
                    <a:pt x="842" y="271"/>
                    <a:pt x="869" y="298"/>
                    <a:pt x="879" y="324"/>
                  </a:cubicBezTo>
                  <a:cubicBezTo>
                    <a:pt x="893" y="360"/>
                    <a:pt x="907" y="398"/>
                    <a:pt x="923" y="438"/>
                  </a:cubicBezTo>
                  <a:cubicBezTo>
                    <a:pt x="975" y="569"/>
                    <a:pt x="1031" y="699"/>
                    <a:pt x="1079" y="832"/>
                  </a:cubicBezTo>
                  <a:cubicBezTo>
                    <a:pt x="1182" y="1111"/>
                    <a:pt x="1198" y="1444"/>
                    <a:pt x="1154" y="1733"/>
                  </a:cubicBezTo>
                  <a:cubicBezTo>
                    <a:pt x="1107" y="2044"/>
                    <a:pt x="1107" y="2363"/>
                    <a:pt x="1156" y="2676"/>
                  </a:cubicBezTo>
                  <a:cubicBezTo>
                    <a:pt x="1202" y="2955"/>
                    <a:pt x="1400" y="3164"/>
                    <a:pt x="1577" y="3399"/>
                  </a:cubicBezTo>
                  <a:cubicBezTo>
                    <a:pt x="1738" y="3612"/>
                    <a:pt x="1677" y="3917"/>
                    <a:pt x="1627" y="4150"/>
                  </a:cubicBezTo>
                  <a:cubicBezTo>
                    <a:pt x="1587" y="4326"/>
                    <a:pt x="1535" y="4497"/>
                    <a:pt x="1471" y="4666"/>
                  </a:cubicBezTo>
                  <a:cubicBezTo>
                    <a:pt x="1477" y="4537"/>
                    <a:pt x="1469" y="4409"/>
                    <a:pt x="1445" y="4282"/>
                  </a:cubicBezTo>
                  <a:cubicBezTo>
                    <a:pt x="1370" y="3847"/>
                    <a:pt x="1007" y="3499"/>
                    <a:pt x="710" y="3142"/>
                  </a:cubicBezTo>
                  <a:cubicBezTo>
                    <a:pt x="527" y="2925"/>
                    <a:pt x="535" y="2706"/>
                    <a:pt x="592" y="2456"/>
                  </a:cubicBezTo>
                  <a:cubicBezTo>
                    <a:pt x="642" y="2241"/>
                    <a:pt x="806" y="2054"/>
                    <a:pt x="848" y="1835"/>
                  </a:cubicBezTo>
                  <a:cubicBezTo>
                    <a:pt x="905" y="1538"/>
                    <a:pt x="949" y="1083"/>
                    <a:pt x="616" y="880"/>
                  </a:cubicBezTo>
                  <a:cubicBezTo>
                    <a:pt x="593" y="867"/>
                    <a:pt x="568" y="861"/>
                    <a:pt x="543" y="861"/>
                  </a:cubicBezTo>
                  <a:cubicBezTo>
                    <a:pt x="447" y="861"/>
                    <a:pt x="351" y="944"/>
                    <a:pt x="387" y="1020"/>
                  </a:cubicBezTo>
                  <a:cubicBezTo>
                    <a:pt x="543" y="1358"/>
                    <a:pt x="443" y="1787"/>
                    <a:pt x="254" y="2100"/>
                  </a:cubicBezTo>
                  <a:cubicBezTo>
                    <a:pt x="42" y="2448"/>
                    <a:pt x="1" y="2863"/>
                    <a:pt x="204" y="3218"/>
                  </a:cubicBezTo>
                  <a:cubicBezTo>
                    <a:pt x="298" y="3385"/>
                    <a:pt x="465" y="3519"/>
                    <a:pt x="582" y="3674"/>
                  </a:cubicBezTo>
                  <a:cubicBezTo>
                    <a:pt x="736" y="3877"/>
                    <a:pt x="899" y="4081"/>
                    <a:pt x="957" y="4314"/>
                  </a:cubicBezTo>
                  <a:cubicBezTo>
                    <a:pt x="1053" y="4720"/>
                    <a:pt x="893" y="5121"/>
                    <a:pt x="1067" y="5521"/>
                  </a:cubicBezTo>
                  <a:cubicBezTo>
                    <a:pt x="1081" y="5557"/>
                    <a:pt x="1118" y="5574"/>
                    <a:pt x="1155" y="5574"/>
                  </a:cubicBezTo>
                  <a:cubicBezTo>
                    <a:pt x="1193" y="5574"/>
                    <a:pt x="1231" y="5556"/>
                    <a:pt x="1246" y="5521"/>
                  </a:cubicBezTo>
                  <a:cubicBezTo>
                    <a:pt x="1258" y="5495"/>
                    <a:pt x="1268" y="5472"/>
                    <a:pt x="1280" y="5446"/>
                  </a:cubicBezTo>
                  <a:lnTo>
                    <a:pt x="1280" y="5446"/>
                  </a:lnTo>
                  <a:cubicBezTo>
                    <a:pt x="1268" y="5785"/>
                    <a:pt x="1372" y="6143"/>
                    <a:pt x="1821" y="6143"/>
                  </a:cubicBezTo>
                  <a:cubicBezTo>
                    <a:pt x="1823" y="6143"/>
                    <a:pt x="1826" y="6143"/>
                    <a:pt x="1828" y="6143"/>
                  </a:cubicBezTo>
                  <a:cubicBezTo>
                    <a:pt x="1900" y="6143"/>
                    <a:pt x="1948" y="6081"/>
                    <a:pt x="1910" y="6032"/>
                  </a:cubicBezTo>
                  <a:cubicBezTo>
                    <a:pt x="1587" y="5599"/>
                    <a:pt x="1944" y="4989"/>
                    <a:pt x="2075" y="4545"/>
                  </a:cubicBezTo>
                  <a:cubicBezTo>
                    <a:pt x="2155" y="4274"/>
                    <a:pt x="2213" y="4005"/>
                    <a:pt x="2215" y="3724"/>
                  </a:cubicBezTo>
                  <a:cubicBezTo>
                    <a:pt x="2215" y="3437"/>
                    <a:pt x="2097" y="3232"/>
                    <a:pt x="1906" y="2994"/>
                  </a:cubicBezTo>
                  <a:cubicBezTo>
                    <a:pt x="1485" y="2466"/>
                    <a:pt x="1776" y="1799"/>
                    <a:pt x="1683" y="1215"/>
                  </a:cubicBezTo>
                  <a:cubicBezTo>
                    <a:pt x="1639" y="922"/>
                    <a:pt x="1545" y="639"/>
                    <a:pt x="1402" y="380"/>
                  </a:cubicBezTo>
                  <a:cubicBezTo>
                    <a:pt x="1326" y="240"/>
                    <a:pt x="1240" y="21"/>
                    <a:pt x="1019" y="5"/>
                  </a:cubicBezTo>
                  <a:cubicBezTo>
                    <a:pt x="1004" y="2"/>
                    <a:pt x="989" y="0"/>
                    <a:pt x="975" y="0"/>
                  </a:cubicBezTo>
                  <a:close/>
                </a:path>
              </a:pathLst>
            </a:custGeom>
            <a:solidFill>
              <a:schemeClr val="accent1"/>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2" name="Google Shape;1302;p32"/>
            <p:cNvSpPr/>
            <p:nvPr/>
          </p:nvSpPr>
          <p:spPr>
            <a:xfrm>
              <a:off x="1202700" y="3566950"/>
              <a:ext cx="81375" cy="147300"/>
            </a:xfrm>
            <a:custGeom>
              <a:rect b="b" l="l" r="r" t="t"/>
              <a:pathLst>
                <a:path extrusionOk="0" h="5892" w="3255">
                  <a:moveTo>
                    <a:pt x="1469" y="1"/>
                  </a:moveTo>
                  <a:cubicBezTo>
                    <a:pt x="1419" y="1"/>
                    <a:pt x="1369" y="19"/>
                    <a:pt x="1339" y="60"/>
                  </a:cubicBezTo>
                  <a:cubicBezTo>
                    <a:pt x="1208" y="247"/>
                    <a:pt x="1130" y="471"/>
                    <a:pt x="1080" y="684"/>
                  </a:cubicBezTo>
                  <a:cubicBezTo>
                    <a:pt x="1023" y="931"/>
                    <a:pt x="997" y="1186"/>
                    <a:pt x="1005" y="1441"/>
                  </a:cubicBezTo>
                  <a:cubicBezTo>
                    <a:pt x="1013" y="1688"/>
                    <a:pt x="1092" y="1919"/>
                    <a:pt x="1222" y="2143"/>
                  </a:cubicBezTo>
                  <a:cubicBezTo>
                    <a:pt x="1353" y="2366"/>
                    <a:pt x="1577" y="2561"/>
                    <a:pt x="1674" y="2794"/>
                  </a:cubicBezTo>
                  <a:cubicBezTo>
                    <a:pt x="1778" y="3039"/>
                    <a:pt x="1716" y="3314"/>
                    <a:pt x="1678" y="3563"/>
                  </a:cubicBezTo>
                  <a:cubicBezTo>
                    <a:pt x="1648" y="3773"/>
                    <a:pt x="1668" y="3984"/>
                    <a:pt x="1740" y="4183"/>
                  </a:cubicBezTo>
                  <a:cubicBezTo>
                    <a:pt x="1523" y="4058"/>
                    <a:pt x="1351" y="3932"/>
                    <a:pt x="1224" y="3741"/>
                  </a:cubicBezTo>
                  <a:cubicBezTo>
                    <a:pt x="1086" y="3530"/>
                    <a:pt x="1150" y="3304"/>
                    <a:pt x="1084" y="3085"/>
                  </a:cubicBezTo>
                  <a:cubicBezTo>
                    <a:pt x="1025" y="2882"/>
                    <a:pt x="1062" y="2665"/>
                    <a:pt x="1013" y="2459"/>
                  </a:cubicBezTo>
                  <a:cubicBezTo>
                    <a:pt x="961" y="2240"/>
                    <a:pt x="815" y="2035"/>
                    <a:pt x="652" y="1858"/>
                  </a:cubicBezTo>
                  <a:cubicBezTo>
                    <a:pt x="544" y="1742"/>
                    <a:pt x="409" y="1620"/>
                    <a:pt x="225" y="1618"/>
                  </a:cubicBezTo>
                  <a:cubicBezTo>
                    <a:pt x="213" y="1615"/>
                    <a:pt x="201" y="1614"/>
                    <a:pt x="190" y="1614"/>
                  </a:cubicBezTo>
                  <a:cubicBezTo>
                    <a:pt x="73" y="1614"/>
                    <a:pt x="0" y="1759"/>
                    <a:pt x="122" y="1830"/>
                  </a:cubicBezTo>
                  <a:cubicBezTo>
                    <a:pt x="327" y="1949"/>
                    <a:pt x="431" y="2204"/>
                    <a:pt x="498" y="2388"/>
                  </a:cubicBezTo>
                  <a:cubicBezTo>
                    <a:pt x="576" y="2605"/>
                    <a:pt x="550" y="2812"/>
                    <a:pt x="570" y="3033"/>
                  </a:cubicBezTo>
                  <a:cubicBezTo>
                    <a:pt x="592" y="3255"/>
                    <a:pt x="600" y="3480"/>
                    <a:pt x="658" y="3695"/>
                  </a:cubicBezTo>
                  <a:cubicBezTo>
                    <a:pt x="714" y="3906"/>
                    <a:pt x="877" y="4100"/>
                    <a:pt x="1052" y="4261"/>
                  </a:cubicBezTo>
                  <a:cubicBezTo>
                    <a:pt x="1236" y="4430"/>
                    <a:pt x="1493" y="4530"/>
                    <a:pt x="1704" y="4675"/>
                  </a:cubicBezTo>
                  <a:cubicBezTo>
                    <a:pt x="1923" y="4825"/>
                    <a:pt x="1883" y="5080"/>
                    <a:pt x="1961" y="5285"/>
                  </a:cubicBezTo>
                  <a:cubicBezTo>
                    <a:pt x="2045" y="5503"/>
                    <a:pt x="2210" y="5680"/>
                    <a:pt x="2419" y="5780"/>
                  </a:cubicBezTo>
                  <a:cubicBezTo>
                    <a:pt x="2555" y="5844"/>
                    <a:pt x="2740" y="5892"/>
                    <a:pt x="2916" y="5892"/>
                  </a:cubicBezTo>
                  <a:cubicBezTo>
                    <a:pt x="3012" y="5892"/>
                    <a:pt x="3105" y="5877"/>
                    <a:pt x="3185" y="5843"/>
                  </a:cubicBezTo>
                  <a:cubicBezTo>
                    <a:pt x="3254" y="5813"/>
                    <a:pt x="3247" y="5740"/>
                    <a:pt x="3187" y="5708"/>
                  </a:cubicBezTo>
                  <a:cubicBezTo>
                    <a:pt x="2930" y="5572"/>
                    <a:pt x="2643" y="5542"/>
                    <a:pt x="2515" y="5291"/>
                  </a:cubicBezTo>
                  <a:cubicBezTo>
                    <a:pt x="2471" y="5194"/>
                    <a:pt x="2439" y="5092"/>
                    <a:pt x="2419" y="4986"/>
                  </a:cubicBezTo>
                  <a:lnTo>
                    <a:pt x="2419" y="4986"/>
                  </a:lnTo>
                  <a:cubicBezTo>
                    <a:pt x="2541" y="5150"/>
                    <a:pt x="2619" y="5343"/>
                    <a:pt x="2840" y="5443"/>
                  </a:cubicBezTo>
                  <a:cubicBezTo>
                    <a:pt x="2859" y="5451"/>
                    <a:pt x="2879" y="5455"/>
                    <a:pt x="2899" y="5455"/>
                  </a:cubicBezTo>
                  <a:cubicBezTo>
                    <a:pt x="2949" y="5455"/>
                    <a:pt x="2997" y="5430"/>
                    <a:pt x="3011" y="5389"/>
                  </a:cubicBezTo>
                  <a:cubicBezTo>
                    <a:pt x="3079" y="5198"/>
                    <a:pt x="2960" y="4960"/>
                    <a:pt x="2870" y="4783"/>
                  </a:cubicBezTo>
                  <a:cubicBezTo>
                    <a:pt x="2770" y="4590"/>
                    <a:pt x="2537" y="4454"/>
                    <a:pt x="2384" y="4289"/>
                  </a:cubicBezTo>
                  <a:cubicBezTo>
                    <a:pt x="2198" y="4088"/>
                    <a:pt x="2180" y="3803"/>
                    <a:pt x="2198" y="3563"/>
                  </a:cubicBezTo>
                  <a:cubicBezTo>
                    <a:pt x="2220" y="3298"/>
                    <a:pt x="2248" y="3067"/>
                    <a:pt x="2194" y="2802"/>
                  </a:cubicBezTo>
                  <a:cubicBezTo>
                    <a:pt x="2152" y="2595"/>
                    <a:pt x="2011" y="2422"/>
                    <a:pt x="1865" y="2252"/>
                  </a:cubicBezTo>
                  <a:cubicBezTo>
                    <a:pt x="1686" y="2043"/>
                    <a:pt x="1551" y="1822"/>
                    <a:pt x="1495" y="1573"/>
                  </a:cubicBezTo>
                  <a:cubicBezTo>
                    <a:pt x="1435" y="1316"/>
                    <a:pt x="1441" y="1021"/>
                    <a:pt x="1505" y="795"/>
                  </a:cubicBezTo>
                  <a:cubicBezTo>
                    <a:pt x="1571" y="572"/>
                    <a:pt x="1630" y="212"/>
                    <a:pt x="1630" y="122"/>
                  </a:cubicBezTo>
                  <a:cubicBezTo>
                    <a:pt x="1630" y="48"/>
                    <a:pt x="1549" y="1"/>
                    <a:pt x="1469" y="1"/>
                  </a:cubicBezTo>
                  <a:close/>
                </a:path>
              </a:pathLst>
            </a:custGeom>
            <a:solidFill>
              <a:schemeClr val="accent1"/>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3" name="Google Shape;1303;p32"/>
            <p:cNvSpPr/>
            <p:nvPr/>
          </p:nvSpPr>
          <p:spPr>
            <a:xfrm>
              <a:off x="1305475" y="3569000"/>
              <a:ext cx="33700" cy="143525"/>
            </a:xfrm>
            <a:custGeom>
              <a:rect b="b" l="l" r="r" t="t"/>
              <a:pathLst>
                <a:path extrusionOk="0" h="5741" w="1348">
                  <a:moveTo>
                    <a:pt x="549" y="1"/>
                  </a:moveTo>
                  <a:cubicBezTo>
                    <a:pt x="477" y="1"/>
                    <a:pt x="402" y="40"/>
                    <a:pt x="391" y="116"/>
                  </a:cubicBezTo>
                  <a:cubicBezTo>
                    <a:pt x="349" y="399"/>
                    <a:pt x="220" y="680"/>
                    <a:pt x="146" y="959"/>
                  </a:cubicBezTo>
                  <a:cubicBezTo>
                    <a:pt x="84" y="1190"/>
                    <a:pt x="0" y="1453"/>
                    <a:pt x="14" y="1690"/>
                  </a:cubicBezTo>
                  <a:cubicBezTo>
                    <a:pt x="26" y="1895"/>
                    <a:pt x="138" y="2140"/>
                    <a:pt x="281" y="2308"/>
                  </a:cubicBezTo>
                  <a:cubicBezTo>
                    <a:pt x="485" y="2549"/>
                    <a:pt x="730" y="2790"/>
                    <a:pt x="774" y="3085"/>
                  </a:cubicBezTo>
                  <a:cubicBezTo>
                    <a:pt x="855" y="3635"/>
                    <a:pt x="407" y="4107"/>
                    <a:pt x="172" y="4599"/>
                  </a:cubicBezTo>
                  <a:cubicBezTo>
                    <a:pt x="70" y="4813"/>
                    <a:pt x="116" y="5126"/>
                    <a:pt x="182" y="5345"/>
                  </a:cubicBezTo>
                  <a:cubicBezTo>
                    <a:pt x="244" y="5546"/>
                    <a:pt x="469" y="5638"/>
                    <a:pt x="678" y="5729"/>
                  </a:cubicBezTo>
                  <a:cubicBezTo>
                    <a:pt x="696" y="5737"/>
                    <a:pt x="714" y="5741"/>
                    <a:pt x="731" y="5741"/>
                  </a:cubicBezTo>
                  <a:cubicBezTo>
                    <a:pt x="807" y="5741"/>
                    <a:pt x="869" y="5674"/>
                    <a:pt x="825" y="5614"/>
                  </a:cubicBezTo>
                  <a:cubicBezTo>
                    <a:pt x="554" y="5221"/>
                    <a:pt x="650" y="4793"/>
                    <a:pt x="875" y="4406"/>
                  </a:cubicBezTo>
                  <a:cubicBezTo>
                    <a:pt x="1003" y="4185"/>
                    <a:pt x="1144" y="3972"/>
                    <a:pt x="1240" y="3741"/>
                  </a:cubicBezTo>
                  <a:cubicBezTo>
                    <a:pt x="1348" y="3472"/>
                    <a:pt x="1328" y="3171"/>
                    <a:pt x="1266" y="2896"/>
                  </a:cubicBezTo>
                  <a:cubicBezTo>
                    <a:pt x="1160" y="2429"/>
                    <a:pt x="556" y="2126"/>
                    <a:pt x="505" y="1650"/>
                  </a:cubicBezTo>
                  <a:cubicBezTo>
                    <a:pt x="493" y="1548"/>
                    <a:pt x="558" y="1138"/>
                    <a:pt x="598" y="939"/>
                  </a:cubicBezTo>
                  <a:cubicBezTo>
                    <a:pt x="638" y="739"/>
                    <a:pt x="714" y="391"/>
                    <a:pt x="694" y="116"/>
                  </a:cubicBezTo>
                  <a:cubicBezTo>
                    <a:pt x="688" y="38"/>
                    <a:pt x="619" y="1"/>
                    <a:pt x="549" y="1"/>
                  </a:cubicBezTo>
                  <a:close/>
                </a:path>
              </a:pathLst>
            </a:custGeom>
            <a:solidFill>
              <a:schemeClr val="accent1"/>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4" name="Google Shape;1304;p32"/>
            <p:cNvSpPr/>
            <p:nvPr/>
          </p:nvSpPr>
          <p:spPr>
            <a:xfrm>
              <a:off x="1332075" y="3592550"/>
              <a:ext cx="35500" cy="120450"/>
            </a:xfrm>
            <a:custGeom>
              <a:rect b="b" l="l" r="r" t="t"/>
              <a:pathLst>
                <a:path extrusionOk="0" h="4818" w="1420">
                  <a:moveTo>
                    <a:pt x="987" y="0"/>
                  </a:moveTo>
                  <a:cubicBezTo>
                    <a:pt x="909" y="0"/>
                    <a:pt x="833" y="33"/>
                    <a:pt x="816" y="106"/>
                  </a:cubicBezTo>
                  <a:cubicBezTo>
                    <a:pt x="772" y="288"/>
                    <a:pt x="634" y="457"/>
                    <a:pt x="533" y="620"/>
                  </a:cubicBezTo>
                  <a:cubicBezTo>
                    <a:pt x="405" y="822"/>
                    <a:pt x="313" y="989"/>
                    <a:pt x="305" y="1220"/>
                  </a:cubicBezTo>
                  <a:cubicBezTo>
                    <a:pt x="300" y="1433"/>
                    <a:pt x="425" y="1601"/>
                    <a:pt x="521" y="1792"/>
                  </a:cubicBezTo>
                  <a:cubicBezTo>
                    <a:pt x="618" y="1989"/>
                    <a:pt x="808" y="2205"/>
                    <a:pt x="824" y="2416"/>
                  </a:cubicBezTo>
                  <a:cubicBezTo>
                    <a:pt x="846" y="2673"/>
                    <a:pt x="700" y="2878"/>
                    <a:pt x="533" y="3088"/>
                  </a:cubicBezTo>
                  <a:cubicBezTo>
                    <a:pt x="375" y="3287"/>
                    <a:pt x="252" y="3488"/>
                    <a:pt x="174" y="3717"/>
                  </a:cubicBezTo>
                  <a:cubicBezTo>
                    <a:pt x="48" y="4084"/>
                    <a:pt x="1" y="4616"/>
                    <a:pt x="501" y="4807"/>
                  </a:cubicBezTo>
                  <a:cubicBezTo>
                    <a:pt x="520" y="4814"/>
                    <a:pt x="541" y="4818"/>
                    <a:pt x="563" y="4818"/>
                  </a:cubicBezTo>
                  <a:cubicBezTo>
                    <a:pt x="650" y="4818"/>
                    <a:pt x="740" y="4764"/>
                    <a:pt x="700" y="4686"/>
                  </a:cubicBezTo>
                  <a:cubicBezTo>
                    <a:pt x="531" y="4347"/>
                    <a:pt x="692" y="3845"/>
                    <a:pt x="883" y="3532"/>
                  </a:cubicBezTo>
                  <a:cubicBezTo>
                    <a:pt x="1001" y="3343"/>
                    <a:pt x="1182" y="3177"/>
                    <a:pt x="1274" y="2978"/>
                  </a:cubicBezTo>
                  <a:cubicBezTo>
                    <a:pt x="1378" y="2757"/>
                    <a:pt x="1419" y="2522"/>
                    <a:pt x="1376" y="2288"/>
                  </a:cubicBezTo>
                  <a:cubicBezTo>
                    <a:pt x="1342" y="2097"/>
                    <a:pt x="1188" y="1906"/>
                    <a:pt x="1085" y="1730"/>
                  </a:cubicBezTo>
                  <a:cubicBezTo>
                    <a:pt x="989" y="1567"/>
                    <a:pt x="852" y="1404"/>
                    <a:pt x="834" y="1220"/>
                  </a:cubicBezTo>
                  <a:cubicBezTo>
                    <a:pt x="816" y="1021"/>
                    <a:pt x="947" y="836"/>
                    <a:pt x="1037" y="656"/>
                  </a:cubicBezTo>
                  <a:cubicBezTo>
                    <a:pt x="1115" y="497"/>
                    <a:pt x="1176" y="317"/>
                    <a:pt x="1184" y="146"/>
                  </a:cubicBezTo>
                  <a:cubicBezTo>
                    <a:pt x="1190" y="54"/>
                    <a:pt x="1086" y="0"/>
                    <a:pt x="987" y="0"/>
                  </a:cubicBezTo>
                  <a:close/>
                </a:path>
              </a:pathLst>
            </a:custGeom>
            <a:solidFill>
              <a:schemeClr val="accent1"/>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05" name="Google Shape;1305;p32"/>
          <p:cNvSpPr/>
          <p:nvPr/>
        </p:nvSpPr>
        <p:spPr>
          <a:xfrm>
            <a:off x="-28450" y="4191225"/>
            <a:ext cx="9172555" cy="952279"/>
          </a:xfrm>
          <a:custGeom>
            <a:rect b="b" l="l" r="r" t="t"/>
            <a:pathLst>
              <a:path extrusionOk="0" h="7047" w="47341">
                <a:moveTo>
                  <a:pt x="47340" y="0"/>
                </a:moveTo>
                <a:cubicBezTo>
                  <a:pt x="42057" y="1379"/>
                  <a:pt x="43929" y="4538"/>
                  <a:pt x="39971" y="5022"/>
                </a:cubicBezTo>
                <a:cubicBezTo>
                  <a:pt x="39656" y="5061"/>
                  <a:pt x="39366" y="5078"/>
                  <a:pt x="39095" y="5078"/>
                </a:cubicBezTo>
                <a:cubicBezTo>
                  <a:pt x="36048" y="5078"/>
                  <a:pt x="35548" y="2826"/>
                  <a:pt x="31520" y="2826"/>
                </a:cubicBezTo>
                <a:cubicBezTo>
                  <a:pt x="31276" y="2826"/>
                  <a:pt x="31019" y="2834"/>
                  <a:pt x="30748" y="2852"/>
                </a:cubicBezTo>
                <a:cubicBezTo>
                  <a:pt x="25603" y="3187"/>
                  <a:pt x="24724" y="5634"/>
                  <a:pt x="18512" y="6024"/>
                </a:cubicBezTo>
                <a:cubicBezTo>
                  <a:pt x="17835" y="6067"/>
                  <a:pt x="17236" y="6087"/>
                  <a:pt x="16701" y="6087"/>
                </a:cubicBezTo>
                <a:cubicBezTo>
                  <a:pt x="12329" y="6087"/>
                  <a:pt x="12225" y="4759"/>
                  <a:pt x="8534" y="3519"/>
                </a:cubicBezTo>
                <a:cubicBezTo>
                  <a:pt x="6718" y="2909"/>
                  <a:pt x="4854" y="2738"/>
                  <a:pt x="3334" y="2738"/>
                </a:cubicBezTo>
                <a:cubicBezTo>
                  <a:pt x="1386" y="2738"/>
                  <a:pt x="1" y="3019"/>
                  <a:pt x="1" y="3019"/>
                </a:cubicBezTo>
                <a:lnTo>
                  <a:pt x="1" y="7047"/>
                </a:lnTo>
                <a:lnTo>
                  <a:pt x="47340" y="7047"/>
                </a:lnTo>
                <a:lnTo>
                  <a:pt x="47340" y="0"/>
                </a:lnTo>
                <a:close/>
              </a:path>
            </a:pathLst>
          </a:custGeom>
          <a:solidFill>
            <a:schemeClr val="accent1"/>
          </a:solidFill>
          <a:ln>
            <a:noFill/>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306" name="Google Shape;1306;p32"/>
          <p:cNvGrpSpPr/>
          <p:nvPr/>
        </p:nvGrpSpPr>
        <p:grpSpPr>
          <a:xfrm>
            <a:off x="300793" y="558560"/>
            <a:ext cx="8813338" cy="3502865"/>
            <a:chOff x="300793" y="558560"/>
            <a:chExt cx="8813338" cy="3502865"/>
          </a:xfrm>
        </p:grpSpPr>
        <p:sp>
          <p:nvSpPr>
            <p:cNvPr id="1307" name="Google Shape;1307;p32"/>
            <p:cNvSpPr/>
            <p:nvPr/>
          </p:nvSpPr>
          <p:spPr>
            <a:xfrm>
              <a:off x="6862046" y="3786923"/>
              <a:ext cx="91538" cy="77455"/>
            </a:xfrm>
            <a:custGeom>
              <a:rect b="b" l="l" r="r" t="t"/>
              <a:pathLst>
                <a:path extrusionOk="0" h="407" w="481">
                  <a:moveTo>
                    <a:pt x="224" y="0"/>
                  </a:moveTo>
                  <a:cubicBezTo>
                    <a:pt x="134" y="0"/>
                    <a:pt x="46" y="58"/>
                    <a:pt x="25" y="162"/>
                  </a:cubicBezTo>
                  <a:cubicBezTo>
                    <a:pt x="1" y="270"/>
                    <a:pt x="71" y="377"/>
                    <a:pt x="180" y="401"/>
                  </a:cubicBezTo>
                  <a:cubicBezTo>
                    <a:pt x="195" y="405"/>
                    <a:pt x="210" y="406"/>
                    <a:pt x="224" y="406"/>
                  </a:cubicBezTo>
                  <a:cubicBezTo>
                    <a:pt x="377" y="406"/>
                    <a:pt x="481" y="231"/>
                    <a:pt x="392" y="92"/>
                  </a:cubicBezTo>
                  <a:cubicBezTo>
                    <a:pt x="351" y="30"/>
                    <a:pt x="287" y="0"/>
                    <a:pt x="224"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8" name="Google Shape;1308;p32"/>
            <p:cNvSpPr/>
            <p:nvPr/>
          </p:nvSpPr>
          <p:spPr>
            <a:xfrm>
              <a:off x="8402992" y="3702754"/>
              <a:ext cx="55570" cy="46816"/>
            </a:xfrm>
            <a:custGeom>
              <a:rect b="b" l="l" r="r" t="t"/>
              <a:pathLst>
                <a:path extrusionOk="0" h="246" w="292">
                  <a:moveTo>
                    <a:pt x="135" y="0"/>
                  </a:moveTo>
                  <a:cubicBezTo>
                    <a:pt x="80" y="0"/>
                    <a:pt x="27" y="35"/>
                    <a:pt x="14" y="97"/>
                  </a:cubicBezTo>
                  <a:cubicBezTo>
                    <a:pt x="0" y="165"/>
                    <a:pt x="42" y="229"/>
                    <a:pt x="108" y="242"/>
                  </a:cubicBezTo>
                  <a:cubicBezTo>
                    <a:pt x="117" y="245"/>
                    <a:pt x="127" y="246"/>
                    <a:pt x="136" y="246"/>
                  </a:cubicBezTo>
                  <a:cubicBezTo>
                    <a:pt x="229" y="246"/>
                    <a:pt x="292" y="141"/>
                    <a:pt x="237" y="57"/>
                  </a:cubicBezTo>
                  <a:cubicBezTo>
                    <a:pt x="212" y="18"/>
                    <a:pt x="173" y="0"/>
                    <a:pt x="135"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9" name="Google Shape;1309;p32"/>
            <p:cNvSpPr/>
            <p:nvPr/>
          </p:nvSpPr>
          <p:spPr>
            <a:xfrm>
              <a:off x="8788962" y="3116023"/>
              <a:ext cx="45293" cy="38252"/>
            </a:xfrm>
            <a:custGeom>
              <a:rect b="b" l="l" r="r" t="t"/>
              <a:pathLst>
                <a:path extrusionOk="0" h="201" w="238">
                  <a:moveTo>
                    <a:pt x="110" y="1"/>
                  </a:moveTo>
                  <a:cubicBezTo>
                    <a:pt x="66" y="1"/>
                    <a:pt x="23" y="30"/>
                    <a:pt x="13" y="81"/>
                  </a:cubicBezTo>
                  <a:cubicBezTo>
                    <a:pt x="1" y="135"/>
                    <a:pt x="35" y="187"/>
                    <a:pt x="88" y="199"/>
                  </a:cubicBezTo>
                  <a:cubicBezTo>
                    <a:pt x="96" y="200"/>
                    <a:pt x="103" y="201"/>
                    <a:pt x="110" y="201"/>
                  </a:cubicBezTo>
                  <a:cubicBezTo>
                    <a:pt x="186" y="201"/>
                    <a:pt x="238" y="115"/>
                    <a:pt x="194" y="47"/>
                  </a:cubicBezTo>
                  <a:cubicBezTo>
                    <a:pt x="173" y="16"/>
                    <a:pt x="142" y="1"/>
                    <a:pt x="110"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0" name="Google Shape;1310;p32"/>
            <p:cNvSpPr/>
            <p:nvPr/>
          </p:nvSpPr>
          <p:spPr>
            <a:xfrm flipH="1" rot="-3511181">
              <a:off x="8465116" y="2069606"/>
              <a:ext cx="72839" cy="61311"/>
            </a:xfrm>
            <a:custGeom>
              <a:rect b="b" l="l" r="r" t="t"/>
              <a:pathLst>
                <a:path extrusionOk="0" h="250" w="297">
                  <a:moveTo>
                    <a:pt x="138" y="0"/>
                  </a:moveTo>
                  <a:cubicBezTo>
                    <a:pt x="84" y="0"/>
                    <a:pt x="31" y="35"/>
                    <a:pt x="17" y="98"/>
                  </a:cubicBezTo>
                  <a:cubicBezTo>
                    <a:pt x="1" y="166"/>
                    <a:pt x="45" y="233"/>
                    <a:pt x="112" y="247"/>
                  </a:cubicBezTo>
                  <a:cubicBezTo>
                    <a:pt x="121" y="249"/>
                    <a:pt x="130" y="250"/>
                    <a:pt x="138" y="250"/>
                  </a:cubicBezTo>
                  <a:cubicBezTo>
                    <a:pt x="232" y="250"/>
                    <a:pt x="297" y="142"/>
                    <a:pt x="242" y="58"/>
                  </a:cubicBezTo>
                  <a:cubicBezTo>
                    <a:pt x="217" y="19"/>
                    <a:pt x="177" y="0"/>
                    <a:pt x="138"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311" name="Google Shape;1311;p32"/>
            <p:cNvGrpSpPr/>
            <p:nvPr/>
          </p:nvGrpSpPr>
          <p:grpSpPr>
            <a:xfrm>
              <a:off x="300793" y="558560"/>
              <a:ext cx="8813338" cy="3502865"/>
              <a:chOff x="272218" y="539510"/>
              <a:chExt cx="8813338" cy="3502865"/>
            </a:xfrm>
          </p:grpSpPr>
          <p:sp>
            <p:nvSpPr>
              <p:cNvPr id="1312" name="Google Shape;1312;p32"/>
              <p:cNvSpPr/>
              <p:nvPr/>
            </p:nvSpPr>
            <p:spPr>
              <a:xfrm>
                <a:off x="272218" y="1538852"/>
                <a:ext cx="101244" cy="85638"/>
              </a:xfrm>
              <a:custGeom>
                <a:rect b="b" l="l" r="r" t="t"/>
                <a:pathLst>
                  <a:path extrusionOk="0" h="450" w="532">
                    <a:moveTo>
                      <a:pt x="246" y="1"/>
                    </a:moveTo>
                    <a:cubicBezTo>
                      <a:pt x="147" y="1"/>
                      <a:pt x="49" y="65"/>
                      <a:pt x="24" y="179"/>
                    </a:cubicBezTo>
                    <a:cubicBezTo>
                      <a:pt x="1" y="300"/>
                      <a:pt x="76" y="418"/>
                      <a:pt x="198" y="444"/>
                    </a:cubicBezTo>
                    <a:cubicBezTo>
                      <a:pt x="215" y="447"/>
                      <a:pt x="231" y="449"/>
                      <a:pt x="247" y="449"/>
                    </a:cubicBezTo>
                    <a:cubicBezTo>
                      <a:pt x="417" y="449"/>
                      <a:pt x="531" y="256"/>
                      <a:pt x="433" y="103"/>
                    </a:cubicBezTo>
                    <a:cubicBezTo>
                      <a:pt x="387" y="33"/>
                      <a:pt x="316" y="1"/>
                      <a:pt x="246"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3" name="Google Shape;1313;p32"/>
              <p:cNvSpPr/>
              <p:nvPr/>
            </p:nvSpPr>
            <p:spPr>
              <a:xfrm>
                <a:off x="1003938" y="974036"/>
                <a:ext cx="46245" cy="39203"/>
              </a:xfrm>
              <a:custGeom>
                <a:rect b="b" l="l" r="r" t="t"/>
                <a:pathLst>
                  <a:path extrusionOk="0" h="206" w="243">
                    <a:moveTo>
                      <a:pt x="113" y="1"/>
                    </a:moveTo>
                    <a:cubicBezTo>
                      <a:pt x="68" y="1"/>
                      <a:pt x="23" y="31"/>
                      <a:pt x="12" y="83"/>
                    </a:cubicBezTo>
                    <a:cubicBezTo>
                      <a:pt x="0" y="137"/>
                      <a:pt x="36" y="191"/>
                      <a:pt x="90" y="203"/>
                    </a:cubicBezTo>
                    <a:cubicBezTo>
                      <a:pt x="98" y="205"/>
                      <a:pt x="105" y="205"/>
                      <a:pt x="113" y="205"/>
                    </a:cubicBezTo>
                    <a:cubicBezTo>
                      <a:pt x="191" y="205"/>
                      <a:pt x="243" y="117"/>
                      <a:pt x="198" y="47"/>
                    </a:cubicBezTo>
                    <a:cubicBezTo>
                      <a:pt x="177" y="15"/>
                      <a:pt x="145" y="1"/>
                      <a:pt x="113"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4" name="Google Shape;1314;p32"/>
              <p:cNvSpPr/>
              <p:nvPr/>
            </p:nvSpPr>
            <p:spPr>
              <a:xfrm>
                <a:off x="299812" y="3577012"/>
                <a:ext cx="46054" cy="39013"/>
              </a:xfrm>
              <a:custGeom>
                <a:rect b="b" l="l" r="r" t="t"/>
                <a:pathLst>
                  <a:path extrusionOk="0" h="205" w="242">
                    <a:moveTo>
                      <a:pt x="112" y="1"/>
                    </a:moveTo>
                    <a:cubicBezTo>
                      <a:pt x="68" y="1"/>
                      <a:pt x="23" y="30"/>
                      <a:pt x="12" y="82"/>
                    </a:cubicBezTo>
                    <a:cubicBezTo>
                      <a:pt x="0" y="136"/>
                      <a:pt x="34" y="190"/>
                      <a:pt x="90" y="202"/>
                    </a:cubicBezTo>
                    <a:cubicBezTo>
                      <a:pt x="98" y="204"/>
                      <a:pt x="105" y="205"/>
                      <a:pt x="113" y="205"/>
                    </a:cubicBezTo>
                    <a:cubicBezTo>
                      <a:pt x="189" y="205"/>
                      <a:pt x="241" y="116"/>
                      <a:pt x="196" y="47"/>
                    </a:cubicBezTo>
                    <a:cubicBezTo>
                      <a:pt x="176" y="15"/>
                      <a:pt x="144" y="1"/>
                      <a:pt x="112"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5" name="Google Shape;1315;p32"/>
              <p:cNvSpPr/>
              <p:nvPr/>
            </p:nvSpPr>
            <p:spPr>
              <a:xfrm>
                <a:off x="5980391" y="539510"/>
                <a:ext cx="41677" cy="35207"/>
              </a:xfrm>
              <a:custGeom>
                <a:rect b="b" l="l" r="r" t="t"/>
                <a:pathLst>
                  <a:path extrusionOk="0" h="185" w="219">
                    <a:moveTo>
                      <a:pt x="100" y="1"/>
                    </a:moveTo>
                    <a:cubicBezTo>
                      <a:pt x="57" y="1"/>
                      <a:pt x="14" y="31"/>
                      <a:pt x="6" y="82"/>
                    </a:cubicBezTo>
                    <a:cubicBezTo>
                      <a:pt x="0" y="132"/>
                      <a:pt x="36" y="177"/>
                      <a:pt x="86" y="183"/>
                    </a:cubicBezTo>
                    <a:cubicBezTo>
                      <a:pt x="91" y="184"/>
                      <a:pt x="95" y="184"/>
                      <a:pt x="100" y="184"/>
                    </a:cubicBezTo>
                    <a:cubicBezTo>
                      <a:pt x="174" y="184"/>
                      <a:pt x="218" y="98"/>
                      <a:pt x="172" y="36"/>
                    </a:cubicBezTo>
                    <a:cubicBezTo>
                      <a:pt x="153" y="12"/>
                      <a:pt x="126" y="1"/>
                      <a:pt x="100"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6" name="Google Shape;1316;p32"/>
              <p:cNvSpPr/>
              <p:nvPr/>
            </p:nvSpPr>
            <p:spPr>
              <a:xfrm flipH="1">
                <a:off x="7742410" y="777940"/>
                <a:ext cx="101244" cy="85638"/>
              </a:xfrm>
              <a:custGeom>
                <a:rect b="b" l="l" r="r" t="t"/>
                <a:pathLst>
                  <a:path extrusionOk="0" h="450" w="532">
                    <a:moveTo>
                      <a:pt x="246" y="1"/>
                    </a:moveTo>
                    <a:cubicBezTo>
                      <a:pt x="147" y="1"/>
                      <a:pt x="49" y="65"/>
                      <a:pt x="24" y="179"/>
                    </a:cubicBezTo>
                    <a:cubicBezTo>
                      <a:pt x="1" y="300"/>
                      <a:pt x="76" y="418"/>
                      <a:pt x="198" y="444"/>
                    </a:cubicBezTo>
                    <a:cubicBezTo>
                      <a:pt x="215" y="447"/>
                      <a:pt x="231" y="449"/>
                      <a:pt x="247" y="449"/>
                    </a:cubicBezTo>
                    <a:cubicBezTo>
                      <a:pt x="417" y="449"/>
                      <a:pt x="531" y="256"/>
                      <a:pt x="433" y="103"/>
                    </a:cubicBezTo>
                    <a:cubicBezTo>
                      <a:pt x="387" y="33"/>
                      <a:pt x="316" y="1"/>
                      <a:pt x="246"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317" name="Google Shape;1317;p32"/>
              <p:cNvGrpSpPr/>
              <p:nvPr/>
            </p:nvGrpSpPr>
            <p:grpSpPr>
              <a:xfrm flipH="1" rot="-3511162">
                <a:off x="8121677" y="1463301"/>
                <a:ext cx="1151082" cy="205868"/>
                <a:chOff x="-207450" y="2233412"/>
                <a:chExt cx="1151105" cy="205872"/>
              </a:xfrm>
            </p:grpSpPr>
            <p:sp>
              <p:nvSpPr>
                <p:cNvPr id="1318" name="Google Shape;1318;p32"/>
                <p:cNvSpPr/>
                <p:nvPr/>
              </p:nvSpPr>
              <p:spPr>
                <a:xfrm>
                  <a:off x="-207450" y="2233412"/>
                  <a:ext cx="59596" cy="50030"/>
                </a:xfrm>
                <a:custGeom>
                  <a:rect b="b" l="l" r="r" t="t"/>
                  <a:pathLst>
                    <a:path extrusionOk="0" h="204" w="243">
                      <a:moveTo>
                        <a:pt x="112" y="0"/>
                      </a:moveTo>
                      <a:cubicBezTo>
                        <a:pt x="67" y="0"/>
                        <a:pt x="23" y="29"/>
                        <a:pt x="12" y="82"/>
                      </a:cubicBezTo>
                      <a:cubicBezTo>
                        <a:pt x="0" y="135"/>
                        <a:pt x="36" y="191"/>
                        <a:pt x="90" y="201"/>
                      </a:cubicBezTo>
                      <a:cubicBezTo>
                        <a:pt x="98" y="203"/>
                        <a:pt x="106" y="204"/>
                        <a:pt x="113" y="204"/>
                      </a:cubicBezTo>
                      <a:cubicBezTo>
                        <a:pt x="191" y="204"/>
                        <a:pt x="243" y="117"/>
                        <a:pt x="198" y="48"/>
                      </a:cubicBezTo>
                      <a:cubicBezTo>
                        <a:pt x="177" y="15"/>
                        <a:pt x="144" y="0"/>
                        <a:pt x="112"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9" name="Google Shape;1319;p32"/>
                <p:cNvSpPr/>
                <p:nvPr/>
              </p:nvSpPr>
              <p:spPr>
                <a:xfrm>
                  <a:off x="888964" y="2382632"/>
                  <a:ext cx="54691" cy="56652"/>
                </a:xfrm>
                <a:custGeom>
                  <a:rect b="b" l="l" r="r" t="t"/>
                  <a:pathLst>
                    <a:path extrusionOk="0" h="231" w="223">
                      <a:moveTo>
                        <a:pt x="135" y="1"/>
                      </a:moveTo>
                      <a:cubicBezTo>
                        <a:pt x="77" y="1"/>
                        <a:pt x="25" y="42"/>
                        <a:pt x="11" y="101"/>
                      </a:cubicBezTo>
                      <a:cubicBezTo>
                        <a:pt x="1" y="151"/>
                        <a:pt x="23" y="202"/>
                        <a:pt x="67" y="230"/>
                      </a:cubicBezTo>
                      <a:cubicBezTo>
                        <a:pt x="35" y="200"/>
                        <a:pt x="21" y="157"/>
                        <a:pt x="31" y="115"/>
                      </a:cubicBezTo>
                      <a:cubicBezTo>
                        <a:pt x="43" y="53"/>
                        <a:pt x="96" y="15"/>
                        <a:pt x="152" y="15"/>
                      </a:cubicBezTo>
                      <a:cubicBezTo>
                        <a:pt x="176" y="15"/>
                        <a:pt x="200" y="22"/>
                        <a:pt x="222" y="37"/>
                      </a:cubicBezTo>
                      <a:cubicBezTo>
                        <a:pt x="204" y="19"/>
                        <a:pt x="184" y="9"/>
                        <a:pt x="160" y="3"/>
                      </a:cubicBezTo>
                      <a:cubicBezTo>
                        <a:pt x="152" y="1"/>
                        <a:pt x="143" y="1"/>
                        <a:pt x="135"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20" name="Google Shape;1320;p32"/>
              <p:cNvSpPr/>
              <p:nvPr/>
            </p:nvSpPr>
            <p:spPr>
              <a:xfrm>
                <a:off x="2957900" y="3900211"/>
                <a:ext cx="55760" cy="47006"/>
              </a:xfrm>
              <a:custGeom>
                <a:rect b="b" l="l" r="r" t="t"/>
                <a:pathLst>
                  <a:path extrusionOk="0" h="247" w="293">
                    <a:moveTo>
                      <a:pt x="135" y="0"/>
                    </a:moveTo>
                    <a:cubicBezTo>
                      <a:pt x="81" y="0"/>
                      <a:pt x="28" y="35"/>
                      <a:pt x="15" y="98"/>
                    </a:cubicBezTo>
                    <a:cubicBezTo>
                      <a:pt x="1" y="164"/>
                      <a:pt x="43" y="227"/>
                      <a:pt x="110" y="243"/>
                    </a:cubicBezTo>
                    <a:cubicBezTo>
                      <a:pt x="119" y="245"/>
                      <a:pt x="128" y="246"/>
                      <a:pt x="136" y="246"/>
                    </a:cubicBezTo>
                    <a:cubicBezTo>
                      <a:pt x="229" y="246"/>
                      <a:pt x="293" y="140"/>
                      <a:pt x="238" y="56"/>
                    </a:cubicBezTo>
                    <a:cubicBezTo>
                      <a:pt x="213" y="18"/>
                      <a:pt x="174" y="0"/>
                      <a:pt x="135"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1" name="Google Shape;1321;p32"/>
              <p:cNvSpPr/>
              <p:nvPr/>
            </p:nvSpPr>
            <p:spPr>
              <a:xfrm>
                <a:off x="1564396" y="3947221"/>
                <a:ext cx="112852" cy="95154"/>
              </a:xfrm>
              <a:custGeom>
                <a:rect b="b" l="l" r="r" t="t"/>
                <a:pathLst>
                  <a:path extrusionOk="0" h="500" w="593">
                    <a:moveTo>
                      <a:pt x="274" y="0"/>
                    </a:moveTo>
                    <a:cubicBezTo>
                      <a:pt x="164" y="0"/>
                      <a:pt x="55" y="71"/>
                      <a:pt x="29" y="198"/>
                    </a:cubicBezTo>
                    <a:cubicBezTo>
                      <a:pt x="1" y="332"/>
                      <a:pt x="86" y="463"/>
                      <a:pt x="220" y="493"/>
                    </a:cubicBezTo>
                    <a:cubicBezTo>
                      <a:pt x="238" y="497"/>
                      <a:pt x="256" y="499"/>
                      <a:pt x="274" y="499"/>
                    </a:cubicBezTo>
                    <a:cubicBezTo>
                      <a:pt x="463" y="499"/>
                      <a:pt x="592" y="284"/>
                      <a:pt x="481" y="113"/>
                    </a:cubicBezTo>
                    <a:cubicBezTo>
                      <a:pt x="431" y="36"/>
                      <a:pt x="352" y="0"/>
                      <a:pt x="274"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55" name="Shape 155"/>
        <p:cNvGrpSpPr/>
        <p:nvPr/>
      </p:nvGrpSpPr>
      <p:grpSpPr>
        <a:xfrm>
          <a:off x="0" y="0"/>
          <a:ext cx="0" cy="0"/>
          <a:chOff x="0" y="0"/>
          <a:chExt cx="0" cy="0"/>
        </a:xfrm>
      </p:grpSpPr>
      <p:grpSp>
        <p:nvGrpSpPr>
          <p:cNvPr id="156" name="Google Shape;156;p5"/>
          <p:cNvGrpSpPr/>
          <p:nvPr/>
        </p:nvGrpSpPr>
        <p:grpSpPr>
          <a:xfrm flipH="1" rot="-5555554">
            <a:off x="359715" y="3958215"/>
            <a:ext cx="971429" cy="1021351"/>
            <a:chOff x="11391327" y="1296786"/>
            <a:chExt cx="449754" cy="472867"/>
          </a:xfrm>
        </p:grpSpPr>
        <p:sp>
          <p:nvSpPr>
            <p:cNvPr id="157" name="Google Shape;157;p5"/>
            <p:cNvSpPr/>
            <p:nvPr/>
          </p:nvSpPr>
          <p:spPr>
            <a:xfrm>
              <a:off x="11544970" y="1418413"/>
              <a:ext cx="231887" cy="162169"/>
            </a:xfrm>
            <a:custGeom>
              <a:rect b="b" l="l" r="r" t="t"/>
              <a:pathLst>
                <a:path extrusionOk="0" h="856" w="1224">
                  <a:moveTo>
                    <a:pt x="1224" y="0"/>
                  </a:moveTo>
                  <a:cubicBezTo>
                    <a:pt x="1128" y="66"/>
                    <a:pt x="1029" y="136"/>
                    <a:pt x="925" y="203"/>
                  </a:cubicBezTo>
                  <a:cubicBezTo>
                    <a:pt x="895" y="221"/>
                    <a:pt x="865" y="241"/>
                    <a:pt x="835" y="259"/>
                  </a:cubicBezTo>
                  <a:cubicBezTo>
                    <a:pt x="765" y="301"/>
                    <a:pt x="696" y="337"/>
                    <a:pt x="622" y="371"/>
                  </a:cubicBezTo>
                  <a:cubicBezTo>
                    <a:pt x="550" y="403"/>
                    <a:pt x="477" y="433"/>
                    <a:pt x="403" y="456"/>
                  </a:cubicBezTo>
                  <a:cubicBezTo>
                    <a:pt x="353" y="472"/>
                    <a:pt x="303" y="492"/>
                    <a:pt x="255" y="514"/>
                  </a:cubicBezTo>
                  <a:cubicBezTo>
                    <a:pt x="231" y="524"/>
                    <a:pt x="207" y="538"/>
                    <a:pt x="186" y="552"/>
                  </a:cubicBezTo>
                  <a:cubicBezTo>
                    <a:pt x="128" y="586"/>
                    <a:pt x="80" y="634"/>
                    <a:pt x="44" y="690"/>
                  </a:cubicBezTo>
                  <a:cubicBezTo>
                    <a:pt x="20" y="725"/>
                    <a:pt x="6" y="767"/>
                    <a:pt x="0" y="811"/>
                  </a:cubicBezTo>
                  <a:cubicBezTo>
                    <a:pt x="0" y="819"/>
                    <a:pt x="0" y="827"/>
                    <a:pt x="0" y="835"/>
                  </a:cubicBezTo>
                  <a:lnTo>
                    <a:pt x="0" y="845"/>
                  </a:lnTo>
                  <a:lnTo>
                    <a:pt x="0" y="855"/>
                  </a:lnTo>
                  <a:cubicBezTo>
                    <a:pt x="6" y="839"/>
                    <a:pt x="12" y="823"/>
                    <a:pt x="22" y="809"/>
                  </a:cubicBezTo>
                  <a:cubicBezTo>
                    <a:pt x="34" y="785"/>
                    <a:pt x="52" y="763"/>
                    <a:pt x="72" y="745"/>
                  </a:cubicBezTo>
                  <a:cubicBezTo>
                    <a:pt x="82" y="735"/>
                    <a:pt x="92" y="725"/>
                    <a:pt x="104" y="718"/>
                  </a:cubicBezTo>
                  <a:cubicBezTo>
                    <a:pt x="146" y="688"/>
                    <a:pt x="194" y="666"/>
                    <a:pt x="245" y="652"/>
                  </a:cubicBezTo>
                  <a:cubicBezTo>
                    <a:pt x="343" y="626"/>
                    <a:pt x="445" y="618"/>
                    <a:pt x="544" y="594"/>
                  </a:cubicBezTo>
                  <a:cubicBezTo>
                    <a:pt x="574" y="586"/>
                    <a:pt x="604" y="576"/>
                    <a:pt x="634" y="566"/>
                  </a:cubicBezTo>
                  <a:cubicBezTo>
                    <a:pt x="769" y="520"/>
                    <a:pt x="893" y="447"/>
                    <a:pt x="997" y="349"/>
                  </a:cubicBezTo>
                  <a:cubicBezTo>
                    <a:pt x="1074" y="277"/>
                    <a:pt x="1140" y="193"/>
                    <a:pt x="1186" y="98"/>
                  </a:cubicBezTo>
                  <a:cubicBezTo>
                    <a:pt x="1198" y="74"/>
                    <a:pt x="1208" y="50"/>
                    <a:pt x="1216" y="26"/>
                  </a:cubicBezTo>
                  <a:cubicBezTo>
                    <a:pt x="1220" y="10"/>
                    <a:pt x="1224" y="0"/>
                    <a:pt x="1224"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Google Shape;158;p5"/>
            <p:cNvSpPr/>
            <p:nvPr/>
          </p:nvSpPr>
          <p:spPr>
            <a:xfrm>
              <a:off x="11391327" y="1296786"/>
              <a:ext cx="304825" cy="472867"/>
            </a:xfrm>
            <a:custGeom>
              <a:rect b="b" l="l" r="r" t="t"/>
              <a:pathLst>
                <a:path extrusionOk="0" h="2496" w="1609">
                  <a:moveTo>
                    <a:pt x="1323" y="0"/>
                  </a:moveTo>
                  <a:lnTo>
                    <a:pt x="1323" y="0"/>
                  </a:lnTo>
                  <a:cubicBezTo>
                    <a:pt x="1228" y="12"/>
                    <a:pt x="1136" y="50"/>
                    <a:pt x="1058" y="108"/>
                  </a:cubicBezTo>
                  <a:cubicBezTo>
                    <a:pt x="1015" y="138"/>
                    <a:pt x="977" y="174"/>
                    <a:pt x="941" y="214"/>
                  </a:cubicBezTo>
                  <a:cubicBezTo>
                    <a:pt x="895" y="267"/>
                    <a:pt x="859" y="329"/>
                    <a:pt x="831" y="393"/>
                  </a:cubicBezTo>
                  <a:cubicBezTo>
                    <a:pt x="825" y="407"/>
                    <a:pt x="819" y="421"/>
                    <a:pt x="815" y="435"/>
                  </a:cubicBezTo>
                  <a:cubicBezTo>
                    <a:pt x="799" y="477"/>
                    <a:pt x="789" y="521"/>
                    <a:pt x="781" y="564"/>
                  </a:cubicBezTo>
                  <a:cubicBezTo>
                    <a:pt x="777" y="602"/>
                    <a:pt x="775" y="640"/>
                    <a:pt x="775" y="676"/>
                  </a:cubicBezTo>
                  <a:cubicBezTo>
                    <a:pt x="736" y="680"/>
                    <a:pt x="694" y="682"/>
                    <a:pt x="652" y="688"/>
                  </a:cubicBezTo>
                  <a:cubicBezTo>
                    <a:pt x="632" y="690"/>
                    <a:pt x="610" y="692"/>
                    <a:pt x="590" y="696"/>
                  </a:cubicBezTo>
                  <a:cubicBezTo>
                    <a:pt x="478" y="708"/>
                    <a:pt x="373" y="746"/>
                    <a:pt x="277" y="804"/>
                  </a:cubicBezTo>
                  <a:cubicBezTo>
                    <a:pt x="176" y="869"/>
                    <a:pt x="98" y="965"/>
                    <a:pt x="52" y="1079"/>
                  </a:cubicBezTo>
                  <a:cubicBezTo>
                    <a:pt x="16" y="1164"/>
                    <a:pt x="0" y="1256"/>
                    <a:pt x="6" y="1350"/>
                  </a:cubicBezTo>
                  <a:cubicBezTo>
                    <a:pt x="8" y="1373"/>
                    <a:pt x="10" y="1395"/>
                    <a:pt x="16" y="1419"/>
                  </a:cubicBezTo>
                  <a:cubicBezTo>
                    <a:pt x="22" y="1455"/>
                    <a:pt x="32" y="1491"/>
                    <a:pt x="46" y="1525"/>
                  </a:cubicBezTo>
                  <a:cubicBezTo>
                    <a:pt x="54" y="1543"/>
                    <a:pt x="64" y="1557"/>
                    <a:pt x="68" y="1567"/>
                  </a:cubicBezTo>
                  <a:lnTo>
                    <a:pt x="76" y="1581"/>
                  </a:lnTo>
                  <a:cubicBezTo>
                    <a:pt x="56" y="1507"/>
                    <a:pt x="54" y="1429"/>
                    <a:pt x="68" y="1352"/>
                  </a:cubicBezTo>
                  <a:cubicBezTo>
                    <a:pt x="82" y="1268"/>
                    <a:pt x="116" y="1188"/>
                    <a:pt x="164" y="1116"/>
                  </a:cubicBezTo>
                  <a:cubicBezTo>
                    <a:pt x="201" y="1061"/>
                    <a:pt x="251" y="1013"/>
                    <a:pt x="307" y="975"/>
                  </a:cubicBezTo>
                  <a:cubicBezTo>
                    <a:pt x="339" y="953"/>
                    <a:pt x="373" y="937"/>
                    <a:pt x="407" y="925"/>
                  </a:cubicBezTo>
                  <a:cubicBezTo>
                    <a:pt x="429" y="915"/>
                    <a:pt x="453" y="909"/>
                    <a:pt x="474" y="903"/>
                  </a:cubicBezTo>
                  <a:cubicBezTo>
                    <a:pt x="576" y="881"/>
                    <a:pt x="680" y="869"/>
                    <a:pt x="783" y="865"/>
                  </a:cubicBezTo>
                  <a:cubicBezTo>
                    <a:pt x="785" y="889"/>
                    <a:pt x="787" y="915"/>
                    <a:pt x="787" y="939"/>
                  </a:cubicBezTo>
                  <a:lnTo>
                    <a:pt x="787" y="975"/>
                  </a:lnTo>
                  <a:cubicBezTo>
                    <a:pt x="787" y="999"/>
                    <a:pt x="787" y="1021"/>
                    <a:pt x="783" y="1045"/>
                  </a:cubicBezTo>
                  <a:cubicBezTo>
                    <a:pt x="779" y="1073"/>
                    <a:pt x="771" y="1100"/>
                    <a:pt x="757" y="1126"/>
                  </a:cubicBezTo>
                  <a:cubicBezTo>
                    <a:pt x="743" y="1152"/>
                    <a:pt x="726" y="1174"/>
                    <a:pt x="704" y="1190"/>
                  </a:cubicBezTo>
                  <a:cubicBezTo>
                    <a:pt x="680" y="1212"/>
                    <a:pt x="646" y="1232"/>
                    <a:pt x="612" y="1258"/>
                  </a:cubicBezTo>
                  <a:cubicBezTo>
                    <a:pt x="544" y="1310"/>
                    <a:pt x="484" y="1371"/>
                    <a:pt x="433" y="1441"/>
                  </a:cubicBezTo>
                  <a:cubicBezTo>
                    <a:pt x="285" y="1646"/>
                    <a:pt x="227" y="1904"/>
                    <a:pt x="273" y="2153"/>
                  </a:cubicBezTo>
                  <a:cubicBezTo>
                    <a:pt x="277" y="2175"/>
                    <a:pt x="281" y="2195"/>
                    <a:pt x="287" y="2212"/>
                  </a:cubicBezTo>
                  <a:cubicBezTo>
                    <a:pt x="305" y="2288"/>
                    <a:pt x="337" y="2360"/>
                    <a:pt x="375" y="2428"/>
                  </a:cubicBezTo>
                  <a:lnTo>
                    <a:pt x="423" y="2495"/>
                  </a:lnTo>
                  <a:cubicBezTo>
                    <a:pt x="359" y="2360"/>
                    <a:pt x="335" y="2208"/>
                    <a:pt x="349" y="2059"/>
                  </a:cubicBezTo>
                  <a:cubicBezTo>
                    <a:pt x="353" y="1991"/>
                    <a:pt x="367" y="1923"/>
                    <a:pt x="387" y="1860"/>
                  </a:cubicBezTo>
                  <a:cubicBezTo>
                    <a:pt x="437" y="1686"/>
                    <a:pt x="542" y="1533"/>
                    <a:pt x="686" y="1425"/>
                  </a:cubicBezTo>
                  <a:cubicBezTo>
                    <a:pt x="716" y="1399"/>
                    <a:pt x="751" y="1381"/>
                    <a:pt x="793" y="1352"/>
                  </a:cubicBezTo>
                  <a:cubicBezTo>
                    <a:pt x="815" y="1338"/>
                    <a:pt x="835" y="1322"/>
                    <a:pt x="855" y="1302"/>
                  </a:cubicBezTo>
                  <a:cubicBezTo>
                    <a:pt x="875" y="1284"/>
                    <a:pt x="895" y="1262"/>
                    <a:pt x="911" y="1238"/>
                  </a:cubicBezTo>
                  <a:cubicBezTo>
                    <a:pt x="941" y="1194"/>
                    <a:pt x="961" y="1144"/>
                    <a:pt x="969" y="1092"/>
                  </a:cubicBezTo>
                  <a:cubicBezTo>
                    <a:pt x="977" y="1047"/>
                    <a:pt x="981" y="1001"/>
                    <a:pt x="979" y="957"/>
                  </a:cubicBezTo>
                  <a:cubicBezTo>
                    <a:pt x="977" y="917"/>
                    <a:pt x="975" y="879"/>
                    <a:pt x="971" y="845"/>
                  </a:cubicBezTo>
                  <a:cubicBezTo>
                    <a:pt x="1036" y="835"/>
                    <a:pt x="1102" y="817"/>
                    <a:pt x="1164" y="794"/>
                  </a:cubicBezTo>
                  <a:cubicBezTo>
                    <a:pt x="1305" y="740"/>
                    <a:pt x="1431" y="650"/>
                    <a:pt x="1527" y="534"/>
                  </a:cubicBezTo>
                  <a:cubicBezTo>
                    <a:pt x="1551" y="507"/>
                    <a:pt x="1573" y="475"/>
                    <a:pt x="1590" y="443"/>
                  </a:cubicBezTo>
                  <a:lnTo>
                    <a:pt x="1608" y="411"/>
                  </a:lnTo>
                  <a:lnTo>
                    <a:pt x="1608" y="411"/>
                  </a:lnTo>
                  <a:cubicBezTo>
                    <a:pt x="1441" y="529"/>
                    <a:pt x="1250" y="612"/>
                    <a:pt x="1048" y="652"/>
                  </a:cubicBezTo>
                  <a:lnTo>
                    <a:pt x="1013" y="656"/>
                  </a:lnTo>
                  <a:cubicBezTo>
                    <a:pt x="993" y="660"/>
                    <a:pt x="971" y="662"/>
                    <a:pt x="951" y="664"/>
                  </a:cubicBezTo>
                  <a:cubicBezTo>
                    <a:pt x="947" y="628"/>
                    <a:pt x="947" y="592"/>
                    <a:pt x="951" y="556"/>
                  </a:cubicBezTo>
                  <a:cubicBezTo>
                    <a:pt x="959" y="459"/>
                    <a:pt x="989" y="365"/>
                    <a:pt x="1038" y="281"/>
                  </a:cubicBezTo>
                  <a:cubicBezTo>
                    <a:pt x="1074" y="218"/>
                    <a:pt x="1120" y="160"/>
                    <a:pt x="1174" y="110"/>
                  </a:cubicBezTo>
                  <a:cubicBezTo>
                    <a:pt x="1208" y="78"/>
                    <a:pt x="1244" y="50"/>
                    <a:pt x="1284" y="26"/>
                  </a:cubicBezTo>
                  <a:lnTo>
                    <a:pt x="1323"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 name="Google Shape;159;p5"/>
            <p:cNvSpPr/>
            <p:nvPr/>
          </p:nvSpPr>
          <p:spPr>
            <a:xfrm>
              <a:off x="11725706" y="1431864"/>
              <a:ext cx="115375" cy="306530"/>
            </a:xfrm>
            <a:custGeom>
              <a:rect b="b" l="l" r="r" t="t"/>
              <a:pathLst>
                <a:path extrusionOk="0" h="1618" w="609">
                  <a:moveTo>
                    <a:pt x="609" y="1"/>
                  </a:moveTo>
                  <a:lnTo>
                    <a:pt x="609" y="1"/>
                  </a:lnTo>
                  <a:cubicBezTo>
                    <a:pt x="561" y="79"/>
                    <a:pt x="483" y="110"/>
                    <a:pt x="395" y="150"/>
                  </a:cubicBezTo>
                  <a:lnTo>
                    <a:pt x="371" y="162"/>
                  </a:lnTo>
                  <a:cubicBezTo>
                    <a:pt x="332" y="180"/>
                    <a:pt x="292" y="200"/>
                    <a:pt x="256" y="226"/>
                  </a:cubicBezTo>
                  <a:cubicBezTo>
                    <a:pt x="206" y="258"/>
                    <a:pt x="162" y="300"/>
                    <a:pt x="126" y="348"/>
                  </a:cubicBezTo>
                  <a:cubicBezTo>
                    <a:pt x="71" y="423"/>
                    <a:pt x="31" y="513"/>
                    <a:pt x="15" y="607"/>
                  </a:cubicBezTo>
                  <a:cubicBezTo>
                    <a:pt x="9" y="633"/>
                    <a:pt x="7" y="658"/>
                    <a:pt x="5" y="684"/>
                  </a:cubicBezTo>
                  <a:cubicBezTo>
                    <a:pt x="1" y="746"/>
                    <a:pt x="7" y="806"/>
                    <a:pt x="23" y="864"/>
                  </a:cubicBezTo>
                  <a:cubicBezTo>
                    <a:pt x="29" y="892"/>
                    <a:pt x="39" y="920"/>
                    <a:pt x="51" y="947"/>
                  </a:cubicBezTo>
                  <a:cubicBezTo>
                    <a:pt x="61" y="971"/>
                    <a:pt x="73" y="997"/>
                    <a:pt x="85" y="1017"/>
                  </a:cubicBezTo>
                  <a:cubicBezTo>
                    <a:pt x="86" y="1025"/>
                    <a:pt x="90" y="1031"/>
                    <a:pt x="94" y="1039"/>
                  </a:cubicBezTo>
                  <a:cubicBezTo>
                    <a:pt x="110" y="1069"/>
                    <a:pt x="124" y="1101"/>
                    <a:pt x="136" y="1135"/>
                  </a:cubicBezTo>
                  <a:cubicBezTo>
                    <a:pt x="146" y="1169"/>
                    <a:pt x="150" y="1205"/>
                    <a:pt x="148" y="1242"/>
                  </a:cubicBezTo>
                  <a:cubicBezTo>
                    <a:pt x="140" y="1310"/>
                    <a:pt x="122" y="1376"/>
                    <a:pt x="94" y="1438"/>
                  </a:cubicBezTo>
                  <a:cubicBezTo>
                    <a:pt x="69" y="1493"/>
                    <a:pt x="45" y="1537"/>
                    <a:pt x="27" y="1569"/>
                  </a:cubicBezTo>
                  <a:lnTo>
                    <a:pt x="1" y="1617"/>
                  </a:lnTo>
                  <a:cubicBezTo>
                    <a:pt x="59" y="1567"/>
                    <a:pt x="112" y="1511"/>
                    <a:pt x="162" y="1452"/>
                  </a:cubicBezTo>
                  <a:cubicBezTo>
                    <a:pt x="210" y="1392"/>
                    <a:pt x="246" y="1320"/>
                    <a:pt x="266" y="1246"/>
                  </a:cubicBezTo>
                  <a:cubicBezTo>
                    <a:pt x="284" y="1169"/>
                    <a:pt x="280" y="1089"/>
                    <a:pt x="254" y="1015"/>
                  </a:cubicBezTo>
                  <a:cubicBezTo>
                    <a:pt x="238" y="967"/>
                    <a:pt x="224" y="926"/>
                    <a:pt x="212" y="890"/>
                  </a:cubicBezTo>
                  <a:cubicBezTo>
                    <a:pt x="208" y="878"/>
                    <a:pt x="204" y="864"/>
                    <a:pt x="202" y="850"/>
                  </a:cubicBezTo>
                  <a:cubicBezTo>
                    <a:pt x="186" y="760"/>
                    <a:pt x="190" y="668"/>
                    <a:pt x="216" y="581"/>
                  </a:cubicBezTo>
                  <a:cubicBezTo>
                    <a:pt x="238" y="509"/>
                    <a:pt x="274" y="441"/>
                    <a:pt x="322" y="381"/>
                  </a:cubicBezTo>
                  <a:cubicBezTo>
                    <a:pt x="364" y="334"/>
                    <a:pt x="411" y="288"/>
                    <a:pt x="461" y="248"/>
                  </a:cubicBezTo>
                  <a:cubicBezTo>
                    <a:pt x="503" y="212"/>
                    <a:pt x="541" y="172"/>
                    <a:pt x="571" y="126"/>
                  </a:cubicBezTo>
                  <a:cubicBezTo>
                    <a:pt x="589" y="98"/>
                    <a:pt x="603" y="67"/>
                    <a:pt x="607" y="33"/>
                  </a:cubicBezTo>
                  <a:cubicBezTo>
                    <a:pt x="609" y="23"/>
                    <a:pt x="609" y="11"/>
                    <a:pt x="60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0" name="Google Shape;160;p5"/>
          <p:cNvGrpSpPr/>
          <p:nvPr/>
        </p:nvGrpSpPr>
        <p:grpSpPr>
          <a:xfrm rot="8315781">
            <a:off x="7609166" y="4027554"/>
            <a:ext cx="1090044" cy="1146062"/>
            <a:chOff x="11391327" y="1296786"/>
            <a:chExt cx="449754" cy="472867"/>
          </a:xfrm>
        </p:grpSpPr>
        <p:sp>
          <p:nvSpPr>
            <p:cNvPr id="161" name="Google Shape;161;p5"/>
            <p:cNvSpPr/>
            <p:nvPr/>
          </p:nvSpPr>
          <p:spPr>
            <a:xfrm>
              <a:off x="11544970" y="1418413"/>
              <a:ext cx="231887" cy="162169"/>
            </a:xfrm>
            <a:custGeom>
              <a:rect b="b" l="l" r="r" t="t"/>
              <a:pathLst>
                <a:path extrusionOk="0" h="856" w="1224">
                  <a:moveTo>
                    <a:pt x="1224" y="0"/>
                  </a:moveTo>
                  <a:cubicBezTo>
                    <a:pt x="1128" y="66"/>
                    <a:pt x="1029" y="136"/>
                    <a:pt x="925" y="203"/>
                  </a:cubicBezTo>
                  <a:cubicBezTo>
                    <a:pt x="895" y="221"/>
                    <a:pt x="865" y="241"/>
                    <a:pt x="835" y="259"/>
                  </a:cubicBezTo>
                  <a:cubicBezTo>
                    <a:pt x="765" y="301"/>
                    <a:pt x="696" y="337"/>
                    <a:pt x="622" y="371"/>
                  </a:cubicBezTo>
                  <a:cubicBezTo>
                    <a:pt x="550" y="403"/>
                    <a:pt x="477" y="433"/>
                    <a:pt x="403" y="456"/>
                  </a:cubicBezTo>
                  <a:cubicBezTo>
                    <a:pt x="353" y="472"/>
                    <a:pt x="303" y="492"/>
                    <a:pt x="255" y="514"/>
                  </a:cubicBezTo>
                  <a:cubicBezTo>
                    <a:pt x="231" y="524"/>
                    <a:pt x="207" y="538"/>
                    <a:pt x="186" y="552"/>
                  </a:cubicBezTo>
                  <a:cubicBezTo>
                    <a:pt x="128" y="586"/>
                    <a:pt x="80" y="634"/>
                    <a:pt x="44" y="690"/>
                  </a:cubicBezTo>
                  <a:cubicBezTo>
                    <a:pt x="20" y="725"/>
                    <a:pt x="6" y="767"/>
                    <a:pt x="0" y="811"/>
                  </a:cubicBezTo>
                  <a:cubicBezTo>
                    <a:pt x="0" y="819"/>
                    <a:pt x="0" y="827"/>
                    <a:pt x="0" y="835"/>
                  </a:cubicBezTo>
                  <a:lnTo>
                    <a:pt x="0" y="845"/>
                  </a:lnTo>
                  <a:lnTo>
                    <a:pt x="0" y="855"/>
                  </a:lnTo>
                  <a:cubicBezTo>
                    <a:pt x="6" y="839"/>
                    <a:pt x="12" y="823"/>
                    <a:pt x="22" y="809"/>
                  </a:cubicBezTo>
                  <a:cubicBezTo>
                    <a:pt x="34" y="785"/>
                    <a:pt x="52" y="763"/>
                    <a:pt x="72" y="745"/>
                  </a:cubicBezTo>
                  <a:cubicBezTo>
                    <a:pt x="82" y="735"/>
                    <a:pt x="92" y="725"/>
                    <a:pt x="104" y="718"/>
                  </a:cubicBezTo>
                  <a:cubicBezTo>
                    <a:pt x="146" y="688"/>
                    <a:pt x="194" y="666"/>
                    <a:pt x="245" y="652"/>
                  </a:cubicBezTo>
                  <a:cubicBezTo>
                    <a:pt x="343" y="626"/>
                    <a:pt x="445" y="618"/>
                    <a:pt x="544" y="594"/>
                  </a:cubicBezTo>
                  <a:cubicBezTo>
                    <a:pt x="574" y="586"/>
                    <a:pt x="604" y="576"/>
                    <a:pt x="634" y="566"/>
                  </a:cubicBezTo>
                  <a:cubicBezTo>
                    <a:pt x="769" y="520"/>
                    <a:pt x="893" y="447"/>
                    <a:pt x="997" y="349"/>
                  </a:cubicBezTo>
                  <a:cubicBezTo>
                    <a:pt x="1074" y="277"/>
                    <a:pt x="1140" y="193"/>
                    <a:pt x="1186" y="98"/>
                  </a:cubicBezTo>
                  <a:cubicBezTo>
                    <a:pt x="1198" y="74"/>
                    <a:pt x="1208" y="50"/>
                    <a:pt x="1216" y="26"/>
                  </a:cubicBezTo>
                  <a:cubicBezTo>
                    <a:pt x="1220" y="10"/>
                    <a:pt x="1224" y="0"/>
                    <a:pt x="1224"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 name="Google Shape;162;p5"/>
            <p:cNvSpPr/>
            <p:nvPr/>
          </p:nvSpPr>
          <p:spPr>
            <a:xfrm>
              <a:off x="11391327" y="1296786"/>
              <a:ext cx="304825" cy="472867"/>
            </a:xfrm>
            <a:custGeom>
              <a:rect b="b" l="l" r="r" t="t"/>
              <a:pathLst>
                <a:path extrusionOk="0" h="2496" w="1609">
                  <a:moveTo>
                    <a:pt x="1323" y="0"/>
                  </a:moveTo>
                  <a:lnTo>
                    <a:pt x="1323" y="0"/>
                  </a:lnTo>
                  <a:cubicBezTo>
                    <a:pt x="1228" y="12"/>
                    <a:pt x="1136" y="50"/>
                    <a:pt x="1058" y="108"/>
                  </a:cubicBezTo>
                  <a:cubicBezTo>
                    <a:pt x="1015" y="138"/>
                    <a:pt x="977" y="174"/>
                    <a:pt x="941" y="214"/>
                  </a:cubicBezTo>
                  <a:cubicBezTo>
                    <a:pt x="895" y="267"/>
                    <a:pt x="859" y="329"/>
                    <a:pt x="831" y="393"/>
                  </a:cubicBezTo>
                  <a:cubicBezTo>
                    <a:pt x="825" y="407"/>
                    <a:pt x="819" y="421"/>
                    <a:pt x="815" y="435"/>
                  </a:cubicBezTo>
                  <a:cubicBezTo>
                    <a:pt x="799" y="477"/>
                    <a:pt x="789" y="521"/>
                    <a:pt x="781" y="564"/>
                  </a:cubicBezTo>
                  <a:cubicBezTo>
                    <a:pt x="777" y="602"/>
                    <a:pt x="775" y="640"/>
                    <a:pt x="775" y="676"/>
                  </a:cubicBezTo>
                  <a:cubicBezTo>
                    <a:pt x="736" y="680"/>
                    <a:pt x="694" y="682"/>
                    <a:pt x="652" y="688"/>
                  </a:cubicBezTo>
                  <a:cubicBezTo>
                    <a:pt x="632" y="690"/>
                    <a:pt x="610" y="692"/>
                    <a:pt x="590" y="696"/>
                  </a:cubicBezTo>
                  <a:cubicBezTo>
                    <a:pt x="478" y="708"/>
                    <a:pt x="373" y="746"/>
                    <a:pt x="277" y="804"/>
                  </a:cubicBezTo>
                  <a:cubicBezTo>
                    <a:pt x="176" y="869"/>
                    <a:pt x="98" y="965"/>
                    <a:pt x="52" y="1079"/>
                  </a:cubicBezTo>
                  <a:cubicBezTo>
                    <a:pt x="16" y="1164"/>
                    <a:pt x="0" y="1256"/>
                    <a:pt x="6" y="1350"/>
                  </a:cubicBezTo>
                  <a:cubicBezTo>
                    <a:pt x="8" y="1373"/>
                    <a:pt x="10" y="1395"/>
                    <a:pt x="16" y="1419"/>
                  </a:cubicBezTo>
                  <a:cubicBezTo>
                    <a:pt x="22" y="1455"/>
                    <a:pt x="32" y="1491"/>
                    <a:pt x="46" y="1525"/>
                  </a:cubicBezTo>
                  <a:cubicBezTo>
                    <a:pt x="54" y="1543"/>
                    <a:pt x="64" y="1557"/>
                    <a:pt x="68" y="1567"/>
                  </a:cubicBezTo>
                  <a:lnTo>
                    <a:pt x="76" y="1581"/>
                  </a:lnTo>
                  <a:cubicBezTo>
                    <a:pt x="56" y="1507"/>
                    <a:pt x="54" y="1429"/>
                    <a:pt x="68" y="1352"/>
                  </a:cubicBezTo>
                  <a:cubicBezTo>
                    <a:pt x="82" y="1268"/>
                    <a:pt x="116" y="1188"/>
                    <a:pt x="164" y="1116"/>
                  </a:cubicBezTo>
                  <a:cubicBezTo>
                    <a:pt x="201" y="1061"/>
                    <a:pt x="251" y="1013"/>
                    <a:pt x="307" y="975"/>
                  </a:cubicBezTo>
                  <a:cubicBezTo>
                    <a:pt x="339" y="953"/>
                    <a:pt x="373" y="937"/>
                    <a:pt x="407" y="925"/>
                  </a:cubicBezTo>
                  <a:cubicBezTo>
                    <a:pt x="429" y="915"/>
                    <a:pt x="453" y="909"/>
                    <a:pt x="474" y="903"/>
                  </a:cubicBezTo>
                  <a:cubicBezTo>
                    <a:pt x="576" y="881"/>
                    <a:pt x="680" y="869"/>
                    <a:pt x="783" y="865"/>
                  </a:cubicBezTo>
                  <a:cubicBezTo>
                    <a:pt x="785" y="889"/>
                    <a:pt x="787" y="915"/>
                    <a:pt x="787" y="939"/>
                  </a:cubicBezTo>
                  <a:lnTo>
                    <a:pt x="787" y="975"/>
                  </a:lnTo>
                  <a:cubicBezTo>
                    <a:pt x="787" y="999"/>
                    <a:pt x="787" y="1021"/>
                    <a:pt x="783" y="1045"/>
                  </a:cubicBezTo>
                  <a:cubicBezTo>
                    <a:pt x="779" y="1073"/>
                    <a:pt x="771" y="1100"/>
                    <a:pt x="757" y="1126"/>
                  </a:cubicBezTo>
                  <a:cubicBezTo>
                    <a:pt x="743" y="1152"/>
                    <a:pt x="726" y="1174"/>
                    <a:pt x="704" y="1190"/>
                  </a:cubicBezTo>
                  <a:cubicBezTo>
                    <a:pt x="680" y="1212"/>
                    <a:pt x="646" y="1232"/>
                    <a:pt x="612" y="1258"/>
                  </a:cubicBezTo>
                  <a:cubicBezTo>
                    <a:pt x="544" y="1310"/>
                    <a:pt x="484" y="1371"/>
                    <a:pt x="433" y="1441"/>
                  </a:cubicBezTo>
                  <a:cubicBezTo>
                    <a:pt x="285" y="1646"/>
                    <a:pt x="227" y="1904"/>
                    <a:pt x="273" y="2153"/>
                  </a:cubicBezTo>
                  <a:cubicBezTo>
                    <a:pt x="277" y="2175"/>
                    <a:pt x="281" y="2195"/>
                    <a:pt x="287" y="2212"/>
                  </a:cubicBezTo>
                  <a:cubicBezTo>
                    <a:pt x="305" y="2288"/>
                    <a:pt x="337" y="2360"/>
                    <a:pt x="375" y="2428"/>
                  </a:cubicBezTo>
                  <a:lnTo>
                    <a:pt x="423" y="2495"/>
                  </a:lnTo>
                  <a:cubicBezTo>
                    <a:pt x="359" y="2360"/>
                    <a:pt x="335" y="2208"/>
                    <a:pt x="349" y="2059"/>
                  </a:cubicBezTo>
                  <a:cubicBezTo>
                    <a:pt x="353" y="1991"/>
                    <a:pt x="367" y="1923"/>
                    <a:pt x="387" y="1860"/>
                  </a:cubicBezTo>
                  <a:cubicBezTo>
                    <a:pt x="437" y="1686"/>
                    <a:pt x="542" y="1533"/>
                    <a:pt x="686" y="1425"/>
                  </a:cubicBezTo>
                  <a:cubicBezTo>
                    <a:pt x="716" y="1399"/>
                    <a:pt x="751" y="1381"/>
                    <a:pt x="793" y="1352"/>
                  </a:cubicBezTo>
                  <a:cubicBezTo>
                    <a:pt x="815" y="1338"/>
                    <a:pt x="835" y="1322"/>
                    <a:pt x="855" y="1302"/>
                  </a:cubicBezTo>
                  <a:cubicBezTo>
                    <a:pt x="875" y="1284"/>
                    <a:pt x="895" y="1262"/>
                    <a:pt x="911" y="1238"/>
                  </a:cubicBezTo>
                  <a:cubicBezTo>
                    <a:pt x="941" y="1194"/>
                    <a:pt x="961" y="1144"/>
                    <a:pt x="969" y="1092"/>
                  </a:cubicBezTo>
                  <a:cubicBezTo>
                    <a:pt x="977" y="1047"/>
                    <a:pt x="981" y="1001"/>
                    <a:pt x="979" y="957"/>
                  </a:cubicBezTo>
                  <a:cubicBezTo>
                    <a:pt x="977" y="917"/>
                    <a:pt x="975" y="879"/>
                    <a:pt x="971" y="845"/>
                  </a:cubicBezTo>
                  <a:cubicBezTo>
                    <a:pt x="1036" y="835"/>
                    <a:pt x="1102" y="817"/>
                    <a:pt x="1164" y="794"/>
                  </a:cubicBezTo>
                  <a:cubicBezTo>
                    <a:pt x="1305" y="740"/>
                    <a:pt x="1431" y="650"/>
                    <a:pt x="1527" y="534"/>
                  </a:cubicBezTo>
                  <a:cubicBezTo>
                    <a:pt x="1551" y="507"/>
                    <a:pt x="1573" y="475"/>
                    <a:pt x="1590" y="443"/>
                  </a:cubicBezTo>
                  <a:lnTo>
                    <a:pt x="1608" y="411"/>
                  </a:lnTo>
                  <a:lnTo>
                    <a:pt x="1608" y="411"/>
                  </a:lnTo>
                  <a:cubicBezTo>
                    <a:pt x="1441" y="529"/>
                    <a:pt x="1250" y="612"/>
                    <a:pt x="1048" y="652"/>
                  </a:cubicBezTo>
                  <a:lnTo>
                    <a:pt x="1013" y="656"/>
                  </a:lnTo>
                  <a:cubicBezTo>
                    <a:pt x="993" y="660"/>
                    <a:pt x="971" y="662"/>
                    <a:pt x="951" y="664"/>
                  </a:cubicBezTo>
                  <a:cubicBezTo>
                    <a:pt x="947" y="628"/>
                    <a:pt x="947" y="592"/>
                    <a:pt x="951" y="556"/>
                  </a:cubicBezTo>
                  <a:cubicBezTo>
                    <a:pt x="959" y="459"/>
                    <a:pt x="989" y="365"/>
                    <a:pt x="1038" y="281"/>
                  </a:cubicBezTo>
                  <a:cubicBezTo>
                    <a:pt x="1074" y="218"/>
                    <a:pt x="1120" y="160"/>
                    <a:pt x="1174" y="110"/>
                  </a:cubicBezTo>
                  <a:cubicBezTo>
                    <a:pt x="1208" y="78"/>
                    <a:pt x="1244" y="50"/>
                    <a:pt x="1284" y="26"/>
                  </a:cubicBezTo>
                  <a:lnTo>
                    <a:pt x="1323"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 name="Google Shape;163;p5"/>
            <p:cNvSpPr/>
            <p:nvPr/>
          </p:nvSpPr>
          <p:spPr>
            <a:xfrm>
              <a:off x="11725706" y="1431864"/>
              <a:ext cx="115375" cy="306530"/>
            </a:xfrm>
            <a:custGeom>
              <a:rect b="b" l="l" r="r" t="t"/>
              <a:pathLst>
                <a:path extrusionOk="0" h="1618" w="609">
                  <a:moveTo>
                    <a:pt x="609" y="1"/>
                  </a:moveTo>
                  <a:lnTo>
                    <a:pt x="609" y="1"/>
                  </a:lnTo>
                  <a:cubicBezTo>
                    <a:pt x="561" y="79"/>
                    <a:pt x="483" y="110"/>
                    <a:pt x="395" y="150"/>
                  </a:cubicBezTo>
                  <a:lnTo>
                    <a:pt x="371" y="162"/>
                  </a:lnTo>
                  <a:cubicBezTo>
                    <a:pt x="332" y="180"/>
                    <a:pt x="292" y="200"/>
                    <a:pt x="256" y="226"/>
                  </a:cubicBezTo>
                  <a:cubicBezTo>
                    <a:pt x="206" y="258"/>
                    <a:pt x="162" y="300"/>
                    <a:pt x="126" y="348"/>
                  </a:cubicBezTo>
                  <a:cubicBezTo>
                    <a:pt x="71" y="423"/>
                    <a:pt x="31" y="513"/>
                    <a:pt x="15" y="607"/>
                  </a:cubicBezTo>
                  <a:cubicBezTo>
                    <a:pt x="9" y="633"/>
                    <a:pt x="7" y="658"/>
                    <a:pt x="5" y="684"/>
                  </a:cubicBezTo>
                  <a:cubicBezTo>
                    <a:pt x="1" y="746"/>
                    <a:pt x="7" y="806"/>
                    <a:pt x="23" y="864"/>
                  </a:cubicBezTo>
                  <a:cubicBezTo>
                    <a:pt x="29" y="892"/>
                    <a:pt x="39" y="920"/>
                    <a:pt x="51" y="947"/>
                  </a:cubicBezTo>
                  <a:cubicBezTo>
                    <a:pt x="61" y="971"/>
                    <a:pt x="73" y="997"/>
                    <a:pt x="85" y="1017"/>
                  </a:cubicBezTo>
                  <a:cubicBezTo>
                    <a:pt x="86" y="1025"/>
                    <a:pt x="90" y="1031"/>
                    <a:pt x="94" y="1039"/>
                  </a:cubicBezTo>
                  <a:cubicBezTo>
                    <a:pt x="110" y="1069"/>
                    <a:pt x="124" y="1101"/>
                    <a:pt x="136" y="1135"/>
                  </a:cubicBezTo>
                  <a:cubicBezTo>
                    <a:pt x="146" y="1169"/>
                    <a:pt x="150" y="1205"/>
                    <a:pt x="148" y="1242"/>
                  </a:cubicBezTo>
                  <a:cubicBezTo>
                    <a:pt x="140" y="1310"/>
                    <a:pt x="122" y="1376"/>
                    <a:pt x="94" y="1438"/>
                  </a:cubicBezTo>
                  <a:cubicBezTo>
                    <a:pt x="69" y="1493"/>
                    <a:pt x="45" y="1537"/>
                    <a:pt x="27" y="1569"/>
                  </a:cubicBezTo>
                  <a:lnTo>
                    <a:pt x="1" y="1617"/>
                  </a:lnTo>
                  <a:cubicBezTo>
                    <a:pt x="59" y="1567"/>
                    <a:pt x="112" y="1511"/>
                    <a:pt x="162" y="1452"/>
                  </a:cubicBezTo>
                  <a:cubicBezTo>
                    <a:pt x="210" y="1392"/>
                    <a:pt x="246" y="1320"/>
                    <a:pt x="266" y="1246"/>
                  </a:cubicBezTo>
                  <a:cubicBezTo>
                    <a:pt x="284" y="1169"/>
                    <a:pt x="280" y="1089"/>
                    <a:pt x="254" y="1015"/>
                  </a:cubicBezTo>
                  <a:cubicBezTo>
                    <a:pt x="238" y="967"/>
                    <a:pt x="224" y="926"/>
                    <a:pt x="212" y="890"/>
                  </a:cubicBezTo>
                  <a:cubicBezTo>
                    <a:pt x="208" y="878"/>
                    <a:pt x="204" y="864"/>
                    <a:pt x="202" y="850"/>
                  </a:cubicBezTo>
                  <a:cubicBezTo>
                    <a:pt x="186" y="760"/>
                    <a:pt x="190" y="668"/>
                    <a:pt x="216" y="581"/>
                  </a:cubicBezTo>
                  <a:cubicBezTo>
                    <a:pt x="238" y="509"/>
                    <a:pt x="274" y="441"/>
                    <a:pt x="322" y="381"/>
                  </a:cubicBezTo>
                  <a:cubicBezTo>
                    <a:pt x="364" y="334"/>
                    <a:pt x="411" y="288"/>
                    <a:pt x="461" y="248"/>
                  </a:cubicBezTo>
                  <a:cubicBezTo>
                    <a:pt x="503" y="212"/>
                    <a:pt x="541" y="172"/>
                    <a:pt x="571" y="126"/>
                  </a:cubicBezTo>
                  <a:cubicBezTo>
                    <a:pt x="589" y="98"/>
                    <a:pt x="603" y="67"/>
                    <a:pt x="607" y="33"/>
                  </a:cubicBezTo>
                  <a:cubicBezTo>
                    <a:pt x="609" y="23"/>
                    <a:pt x="609" y="11"/>
                    <a:pt x="60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64" name="Google Shape;164;p5"/>
          <p:cNvSpPr txBox="1"/>
          <p:nvPr>
            <p:ph type="title"/>
          </p:nvPr>
        </p:nvSpPr>
        <p:spPr>
          <a:xfrm>
            <a:off x="2116963" y="1517850"/>
            <a:ext cx="4910100" cy="14091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3000"/>
              <a:buNone/>
              <a:defRPr sz="8500"/>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p:txBody>
      </p:sp>
      <p:sp>
        <p:nvSpPr>
          <p:cNvPr id="165" name="Google Shape;165;p5"/>
          <p:cNvSpPr txBox="1"/>
          <p:nvPr>
            <p:ph idx="1" type="subTitle"/>
          </p:nvPr>
        </p:nvSpPr>
        <p:spPr>
          <a:xfrm>
            <a:off x="2116938" y="2926950"/>
            <a:ext cx="4910100" cy="698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600">
                <a:highlight>
                  <a:schemeClr val="accent1"/>
                </a:highlight>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66" name="Google Shape;166;p5"/>
          <p:cNvSpPr/>
          <p:nvPr/>
        </p:nvSpPr>
        <p:spPr>
          <a:xfrm flipH="1" rot="-5400000">
            <a:off x="-2014605" y="2014605"/>
            <a:ext cx="5143491" cy="1114282"/>
          </a:xfrm>
          <a:custGeom>
            <a:rect b="b" l="l" r="r" t="t"/>
            <a:pathLst>
              <a:path extrusionOk="0" h="7133" w="47340">
                <a:moveTo>
                  <a:pt x="0" y="0"/>
                </a:moveTo>
                <a:lnTo>
                  <a:pt x="0" y="7133"/>
                </a:lnTo>
                <a:cubicBezTo>
                  <a:pt x="5845" y="6040"/>
                  <a:pt x="3896" y="3627"/>
                  <a:pt x="8402" y="3253"/>
                </a:cubicBezTo>
                <a:cubicBezTo>
                  <a:pt x="8765" y="3222"/>
                  <a:pt x="9109" y="3208"/>
                  <a:pt x="9438" y="3208"/>
                </a:cubicBezTo>
                <a:cubicBezTo>
                  <a:pt x="13141" y="3208"/>
                  <a:pt x="14923" y="4964"/>
                  <a:pt x="19694" y="4964"/>
                </a:cubicBezTo>
                <a:cubicBezTo>
                  <a:pt x="19983" y="4964"/>
                  <a:pt x="20282" y="4958"/>
                  <a:pt x="20594" y="4944"/>
                </a:cubicBezTo>
                <a:cubicBezTo>
                  <a:pt x="26513" y="4683"/>
                  <a:pt x="25945" y="2776"/>
                  <a:pt x="33091" y="2471"/>
                </a:cubicBezTo>
                <a:cubicBezTo>
                  <a:pt x="33964" y="2434"/>
                  <a:pt x="34724" y="2417"/>
                  <a:pt x="35394" y="2417"/>
                </a:cubicBezTo>
                <a:cubicBezTo>
                  <a:pt x="40209" y="2417"/>
                  <a:pt x="40387" y="3319"/>
                  <a:pt x="44568" y="4271"/>
                </a:cubicBezTo>
                <a:cubicBezTo>
                  <a:pt x="45481" y="4482"/>
                  <a:pt x="46407" y="4636"/>
                  <a:pt x="47340" y="4729"/>
                </a:cubicBezTo>
                <a:lnTo>
                  <a:pt x="47340" y="0"/>
                </a:lnTo>
                <a:close/>
              </a:path>
            </a:pathLst>
          </a:custGeom>
          <a:solidFill>
            <a:schemeClr val="lt2"/>
          </a:solidFill>
          <a:ln>
            <a:noFill/>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5"/>
          <p:cNvSpPr/>
          <p:nvPr/>
        </p:nvSpPr>
        <p:spPr>
          <a:xfrm flipH="1" rot="-5400000">
            <a:off x="-2033114" y="2033116"/>
            <a:ext cx="5143491" cy="1077259"/>
          </a:xfrm>
          <a:custGeom>
            <a:rect b="b" l="l" r="r" t="t"/>
            <a:pathLst>
              <a:path extrusionOk="0" h="6896" w="47340">
                <a:moveTo>
                  <a:pt x="0" y="0"/>
                </a:moveTo>
                <a:lnTo>
                  <a:pt x="0" y="6895"/>
                </a:lnTo>
                <a:cubicBezTo>
                  <a:pt x="5283" y="5516"/>
                  <a:pt x="3510" y="2358"/>
                  <a:pt x="7467" y="1871"/>
                </a:cubicBezTo>
                <a:cubicBezTo>
                  <a:pt x="7782" y="1833"/>
                  <a:pt x="8082" y="1815"/>
                  <a:pt x="8370" y="1815"/>
                </a:cubicBezTo>
                <a:cubicBezTo>
                  <a:pt x="11614" y="1815"/>
                  <a:pt x="13322" y="4068"/>
                  <a:pt x="17484" y="4068"/>
                </a:cubicBezTo>
                <a:cubicBezTo>
                  <a:pt x="17737" y="4068"/>
                  <a:pt x="18000" y="4059"/>
                  <a:pt x="18273" y="4041"/>
                </a:cubicBezTo>
                <a:cubicBezTo>
                  <a:pt x="23418" y="3709"/>
                  <a:pt x="22717" y="1260"/>
                  <a:pt x="28928" y="871"/>
                </a:cubicBezTo>
                <a:cubicBezTo>
                  <a:pt x="29608" y="828"/>
                  <a:pt x="30210" y="808"/>
                  <a:pt x="30746" y="808"/>
                </a:cubicBezTo>
                <a:cubicBezTo>
                  <a:pt x="35112" y="808"/>
                  <a:pt x="35217" y="2135"/>
                  <a:pt x="38904" y="3374"/>
                </a:cubicBezTo>
                <a:cubicBezTo>
                  <a:pt x="40562" y="3931"/>
                  <a:pt x="42244" y="4098"/>
                  <a:pt x="43665" y="4098"/>
                </a:cubicBezTo>
                <a:cubicBezTo>
                  <a:pt x="45795" y="4098"/>
                  <a:pt x="47340" y="3723"/>
                  <a:pt x="47340" y="3723"/>
                </a:cubicBezTo>
                <a:lnTo>
                  <a:pt x="47340" y="0"/>
                </a:lnTo>
                <a:close/>
              </a:path>
            </a:pathLst>
          </a:custGeom>
          <a:solidFill>
            <a:schemeClr val="accent1"/>
          </a:solidFill>
          <a:ln>
            <a:noFill/>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 name="Google Shape;168;p5"/>
          <p:cNvSpPr/>
          <p:nvPr/>
        </p:nvSpPr>
        <p:spPr>
          <a:xfrm flipH="1" rot="5400000">
            <a:off x="6015364" y="2014614"/>
            <a:ext cx="5143491" cy="1114282"/>
          </a:xfrm>
          <a:custGeom>
            <a:rect b="b" l="l" r="r" t="t"/>
            <a:pathLst>
              <a:path extrusionOk="0" h="7133" w="47340">
                <a:moveTo>
                  <a:pt x="0" y="0"/>
                </a:moveTo>
                <a:lnTo>
                  <a:pt x="0" y="7133"/>
                </a:lnTo>
                <a:cubicBezTo>
                  <a:pt x="5845" y="6040"/>
                  <a:pt x="3896" y="3627"/>
                  <a:pt x="8402" y="3253"/>
                </a:cubicBezTo>
                <a:cubicBezTo>
                  <a:pt x="8765" y="3222"/>
                  <a:pt x="9109" y="3208"/>
                  <a:pt x="9438" y="3208"/>
                </a:cubicBezTo>
                <a:cubicBezTo>
                  <a:pt x="13141" y="3208"/>
                  <a:pt x="14923" y="4964"/>
                  <a:pt x="19694" y="4964"/>
                </a:cubicBezTo>
                <a:cubicBezTo>
                  <a:pt x="19983" y="4964"/>
                  <a:pt x="20282" y="4958"/>
                  <a:pt x="20594" y="4944"/>
                </a:cubicBezTo>
                <a:cubicBezTo>
                  <a:pt x="26513" y="4683"/>
                  <a:pt x="25945" y="2776"/>
                  <a:pt x="33091" y="2471"/>
                </a:cubicBezTo>
                <a:cubicBezTo>
                  <a:pt x="33964" y="2434"/>
                  <a:pt x="34724" y="2417"/>
                  <a:pt x="35394" y="2417"/>
                </a:cubicBezTo>
                <a:cubicBezTo>
                  <a:pt x="40209" y="2417"/>
                  <a:pt x="40387" y="3319"/>
                  <a:pt x="44568" y="4271"/>
                </a:cubicBezTo>
                <a:cubicBezTo>
                  <a:pt x="45481" y="4482"/>
                  <a:pt x="46407" y="4636"/>
                  <a:pt x="47340" y="4729"/>
                </a:cubicBezTo>
                <a:lnTo>
                  <a:pt x="47340" y="0"/>
                </a:lnTo>
                <a:close/>
              </a:path>
            </a:pathLst>
          </a:custGeom>
          <a:solidFill>
            <a:schemeClr val="lt2"/>
          </a:solidFill>
          <a:ln>
            <a:noFill/>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 name="Google Shape;169;p5"/>
          <p:cNvSpPr/>
          <p:nvPr/>
        </p:nvSpPr>
        <p:spPr>
          <a:xfrm flipH="1" rot="5400000">
            <a:off x="6061045" y="2060295"/>
            <a:ext cx="5143491" cy="1022918"/>
          </a:xfrm>
          <a:custGeom>
            <a:rect b="b" l="l" r="r" t="t"/>
            <a:pathLst>
              <a:path extrusionOk="0" h="6896" w="47340">
                <a:moveTo>
                  <a:pt x="0" y="0"/>
                </a:moveTo>
                <a:lnTo>
                  <a:pt x="0" y="6895"/>
                </a:lnTo>
                <a:cubicBezTo>
                  <a:pt x="5283" y="5516"/>
                  <a:pt x="3510" y="2358"/>
                  <a:pt x="7467" y="1871"/>
                </a:cubicBezTo>
                <a:cubicBezTo>
                  <a:pt x="7782" y="1833"/>
                  <a:pt x="8082" y="1815"/>
                  <a:pt x="8370" y="1815"/>
                </a:cubicBezTo>
                <a:cubicBezTo>
                  <a:pt x="11614" y="1815"/>
                  <a:pt x="13322" y="4068"/>
                  <a:pt x="17484" y="4068"/>
                </a:cubicBezTo>
                <a:cubicBezTo>
                  <a:pt x="17737" y="4068"/>
                  <a:pt x="18000" y="4059"/>
                  <a:pt x="18273" y="4041"/>
                </a:cubicBezTo>
                <a:cubicBezTo>
                  <a:pt x="23418" y="3709"/>
                  <a:pt x="22717" y="1260"/>
                  <a:pt x="28928" y="871"/>
                </a:cubicBezTo>
                <a:cubicBezTo>
                  <a:pt x="29608" y="828"/>
                  <a:pt x="30210" y="808"/>
                  <a:pt x="30746" y="808"/>
                </a:cubicBezTo>
                <a:cubicBezTo>
                  <a:pt x="35112" y="808"/>
                  <a:pt x="35217" y="2135"/>
                  <a:pt x="38904" y="3374"/>
                </a:cubicBezTo>
                <a:cubicBezTo>
                  <a:pt x="40562" y="3931"/>
                  <a:pt x="42244" y="4098"/>
                  <a:pt x="43665" y="4098"/>
                </a:cubicBezTo>
                <a:cubicBezTo>
                  <a:pt x="45795" y="4098"/>
                  <a:pt x="47340" y="3723"/>
                  <a:pt x="47340" y="3723"/>
                </a:cubicBezTo>
                <a:lnTo>
                  <a:pt x="47340" y="0"/>
                </a:lnTo>
                <a:close/>
              </a:path>
            </a:pathLst>
          </a:custGeom>
          <a:solidFill>
            <a:schemeClr val="accent1"/>
          </a:solidFill>
          <a:ln>
            <a:noFill/>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70" name="Google Shape;170;p5"/>
          <p:cNvGrpSpPr/>
          <p:nvPr/>
        </p:nvGrpSpPr>
        <p:grpSpPr>
          <a:xfrm>
            <a:off x="631734" y="208020"/>
            <a:ext cx="8015300" cy="4449105"/>
            <a:chOff x="650245" y="-7656"/>
            <a:chExt cx="8463886" cy="4698105"/>
          </a:xfrm>
        </p:grpSpPr>
        <p:sp>
          <p:nvSpPr>
            <p:cNvPr id="171" name="Google Shape;171;p5"/>
            <p:cNvSpPr/>
            <p:nvPr/>
          </p:nvSpPr>
          <p:spPr>
            <a:xfrm>
              <a:off x="6862046" y="3786923"/>
              <a:ext cx="91538" cy="77455"/>
            </a:xfrm>
            <a:custGeom>
              <a:rect b="b" l="l" r="r" t="t"/>
              <a:pathLst>
                <a:path extrusionOk="0" h="407" w="481">
                  <a:moveTo>
                    <a:pt x="224" y="0"/>
                  </a:moveTo>
                  <a:cubicBezTo>
                    <a:pt x="134" y="0"/>
                    <a:pt x="46" y="58"/>
                    <a:pt x="25" y="162"/>
                  </a:cubicBezTo>
                  <a:cubicBezTo>
                    <a:pt x="1" y="270"/>
                    <a:pt x="71" y="377"/>
                    <a:pt x="180" y="401"/>
                  </a:cubicBezTo>
                  <a:cubicBezTo>
                    <a:pt x="195" y="405"/>
                    <a:pt x="210" y="406"/>
                    <a:pt x="224" y="406"/>
                  </a:cubicBezTo>
                  <a:cubicBezTo>
                    <a:pt x="377" y="406"/>
                    <a:pt x="481" y="231"/>
                    <a:pt x="392" y="92"/>
                  </a:cubicBezTo>
                  <a:cubicBezTo>
                    <a:pt x="351" y="30"/>
                    <a:pt x="287" y="0"/>
                    <a:pt x="224"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 name="Google Shape;172;p5"/>
            <p:cNvSpPr/>
            <p:nvPr/>
          </p:nvSpPr>
          <p:spPr>
            <a:xfrm>
              <a:off x="7678810" y="4507400"/>
              <a:ext cx="55570" cy="46816"/>
            </a:xfrm>
            <a:custGeom>
              <a:rect b="b" l="l" r="r" t="t"/>
              <a:pathLst>
                <a:path extrusionOk="0" h="246" w="292">
                  <a:moveTo>
                    <a:pt x="135" y="0"/>
                  </a:moveTo>
                  <a:cubicBezTo>
                    <a:pt x="80" y="0"/>
                    <a:pt x="27" y="35"/>
                    <a:pt x="14" y="97"/>
                  </a:cubicBezTo>
                  <a:cubicBezTo>
                    <a:pt x="0" y="165"/>
                    <a:pt x="42" y="229"/>
                    <a:pt x="108" y="242"/>
                  </a:cubicBezTo>
                  <a:cubicBezTo>
                    <a:pt x="117" y="245"/>
                    <a:pt x="127" y="246"/>
                    <a:pt x="136" y="246"/>
                  </a:cubicBezTo>
                  <a:cubicBezTo>
                    <a:pt x="229" y="246"/>
                    <a:pt x="292" y="141"/>
                    <a:pt x="237" y="57"/>
                  </a:cubicBezTo>
                  <a:cubicBezTo>
                    <a:pt x="212" y="18"/>
                    <a:pt x="173" y="0"/>
                    <a:pt x="135"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 name="Google Shape;173;p5"/>
            <p:cNvSpPr/>
            <p:nvPr/>
          </p:nvSpPr>
          <p:spPr>
            <a:xfrm>
              <a:off x="8547568" y="3920669"/>
              <a:ext cx="45293" cy="38252"/>
            </a:xfrm>
            <a:custGeom>
              <a:rect b="b" l="l" r="r" t="t"/>
              <a:pathLst>
                <a:path extrusionOk="0" h="201" w="238">
                  <a:moveTo>
                    <a:pt x="110" y="1"/>
                  </a:moveTo>
                  <a:cubicBezTo>
                    <a:pt x="66" y="1"/>
                    <a:pt x="23" y="30"/>
                    <a:pt x="13" y="81"/>
                  </a:cubicBezTo>
                  <a:cubicBezTo>
                    <a:pt x="1" y="135"/>
                    <a:pt x="35" y="187"/>
                    <a:pt x="88" y="199"/>
                  </a:cubicBezTo>
                  <a:cubicBezTo>
                    <a:pt x="96" y="200"/>
                    <a:pt x="103" y="201"/>
                    <a:pt x="110" y="201"/>
                  </a:cubicBezTo>
                  <a:cubicBezTo>
                    <a:pt x="186" y="201"/>
                    <a:pt x="238" y="115"/>
                    <a:pt x="194" y="47"/>
                  </a:cubicBezTo>
                  <a:cubicBezTo>
                    <a:pt x="173" y="16"/>
                    <a:pt x="142" y="1"/>
                    <a:pt x="110"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 name="Google Shape;174;p5"/>
            <p:cNvSpPr/>
            <p:nvPr/>
          </p:nvSpPr>
          <p:spPr>
            <a:xfrm flipH="1" rot="-3511181">
              <a:off x="8465116" y="2069606"/>
              <a:ext cx="72839" cy="61311"/>
            </a:xfrm>
            <a:custGeom>
              <a:rect b="b" l="l" r="r" t="t"/>
              <a:pathLst>
                <a:path extrusionOk="0" h="250" w="297">
                  <a:moveTo>
                    <a:pt x="138" y="0"/>
                  </a:moveTo>
                  <a:cubicBezTo>
                    <a:pt x="84" y="0"/>
                    <a:pt x="31" y="35"/>
                    <a:pt x="17" y="98"/>
                  </a:cubicBezTo>
                  <a:cubicBezTo>
                    <a:pt x="1" y="166"/>
                    <a:pt x="45" y="233"/>
                    <a:pt x="112" y="247"/>
                  </a:cubicBezTo>
                  <a:cubicBezTo>
                    <a:pt x="121" y="249"/>
                    <a:pt x="130" y="250"/>
                    <a:pt x="138" y="250"/>
                  </a:cubicBezTo>
                  <a:cubicBezTo>
                    <a:pt x="232" y="250"/>
                    <a:pt x="297" y="142"/>
                    <a:pt x="242" y="58"/>
                  </a:cubicBezTo>
                  <a:cubicBezTo>
                    <a:pt x="217" y="19"/>
                    <a:pt x="177" y="0"/>
                    <a:pt x="138"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75" name="Google Shape;175;p5"/>
            <p:cNvGrpSpPr/>
            <p:nvPr/>
          </p:nvGrpSpPr>
          <p:grpSpPr>
            <a:xfrm>
              <a:off x="650245" y="-7656"/>
              <a:ext cx="8463886" cy="4698105"/>
              <a:chOff x="621670" y="-26706"/>
              <a:chExt cx="8463886" cy="4698105"/>
            </a:xfrm>
          </p:grpSpPr>
          <p:sp>
            <p:nvSpPr>
              <p:cNvPr id="176" name="Google Shape;176;p5"/>
              <p:cNvSpPr/>
              <p:nvPr/>
            </p:nvSpPr>
            <p:spPr>
              <a:xfrm>
                <a:off x="1479187" y="170954"/>
                <a:ext cx="101244" cy="85638"/>
              </a:xfrm>
              <a:custGeom>
                <a:rect b="b" l="l" r="r" t="t"/>
                <a:pathLst>
                  <a:path extrusionOk="0" h="450" w="532">
                    <a:moveTo>
                      <a:pt x="246" y="1"/>
                    </a:moveTo>
                    <a:cubicBezTo>
                      <a:pt x="147" y="1"/>
                      <a:pt x="49" y="65"/>
                      <a:pt x="24" y="179"/>
                    </a:cubicBezTo>
                    <a:cubicBezTo>
                      <a:pt x="1" y="300"/>
                      <a:pt x="76" y="418"/>
                      <a:pt x="198" y="444"/>
                    </a:cubicBezTo>
                    <a:cubicBezTo>
                      <a:pt x="215" y="447"/>
                      <a:pt x="231" y="449"/>
                      <a:pt x="247" y="449"/>
                    </a:cubicBezTo>
                    <a:cubicBezTo>
                      <a:pt x="417" y="449"/>
                      <a:pt x="531" y="256"/>
                      <a:pt x="433" y="103"/>
                    </a:cubicBezTo>
                    <a:cubicBezTo>
                      <a:pt x="387" y="33"/>
                      <a:pt x="316" y="1"/>
                      <a:pt x="246"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 name="Google Shape;177;p5"/>
              <p:cNvSpPr/>
              <p:nvPr/>
            </p:nvSpPr>
            <p:spPr>
              <a:xfrm>
                <a:off x="1003938" y="974036"/>
                <a:ext cx="46245" cy="39203"/>
              </a:xfrm>
              <a:custGeom>
                <a:rect b="b" l="l" r="r" t="t"/>
                <a:pathLst>
                  <a:path extrusionOk="0" h="206" w="243">
                    <a:moveTo>
                      <a:pt x="113" y="1"/>
                    </a:moveTo>
                    <a:cubicBezTo>
                      <a:pt x="68" y="1"/>
                      <a:pt x="23" y="31"/>
                      <a:pt x="12" y="83"/>
                    </a:cubicBezTo>
                    <a:cubicBezTo>
                      <a:pt x="0" y="137"/>
                      <a:pt x="36" y="191"/>
                      <a:pt x="90" y="203"/>
                    </a:cubicBezTo>
                    <a:cubicBezTo>
                      <a:pt x="98" y="205"/>
                      <a:pt x="105" y="205"/>
                      <a:pt x="113" y="205"/>
                    </a:cubicBezTo>
                    <a:cubicBezTo>
                      <a:pt x="191" y="205"/>
                      <a:pt x="243" y="117"/>
                      <a:pt x="198" y="47"/>
                    </a:cubicBezTo>
                    <a:cubicBezTo>
                      <a:pt x="177" y="15"/>
                      <a:pt x="145" y="1"/>
                      <a:pt x="113"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 name="Google Shape;178;p5"/>
              <p:cNvSpPr/>
              <p:nvPr/>
            </p:nvSpPr>
            <p:spPr>
              <a:xfrm>
                <a:off x="621670" y="3416083"/>
                <a:ext cx="46054" cy="39013"/>
              </a:xfrm>
              <a:custGeom>
                <a:rect b="b" l="l" r="r" t="t"/>
                <a:pathLst>
                  <a:path extrusionOk="0" h="205" w="242">
                    <a:moveTo>
                      <a:pt x="112" y="1"/>
                    </a:moveTo>
                    <a:cubicBezTo>
                      <a:pt x="68" y="1"/>
                      <a:pt x="23" y="30"/>
                      <a:pt x="12" y="82"/>
                    </a:cubicBezTo>
                    <a:cubicBezTo>
                      <a:pt x="0" y="136"/>
                      <a:pt x="34" y="190"/>
                      <a:pt x="90" y="202"/>
                    </a:cubicBezTo>
                    <a:cubicBezTo>
                      <a:pt x="98" y="204"/>
                      <a:pt x="105" y="205"/>
                      <a:pt x="113" y="205"/>
                    </a:cubicBezTo>
                    <a:cubicBezTo>
                      <a:pt x="189" y="205"/>
                      <a:pt x="241" y="116"/>
                      <a:pt x="196" y="47"/>
                    </a:cubicBezTo>
                    <a:cubicBezTo>
                      <a:pt x="176" y="15"/>
                      <a:pt x="144" y="1"/>
                      <a:pt x="112"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 name="Google Shape;179;p5"/>
              <p:cNvSpPr/>
              <p:nvPr/>
            </p:nvSpPr>
            <p:spPr>
              <a:xfrm>
                <a:off x="5980391" y="539510"/>
                <a:ext cx="41677" cy="35207"/>
              </a:xfrm>
              <a:custGeom>
                <a:rect b="b" l="l" r="r" t="t"/>
                <a:pathLst>
                  <a:path extrusionOk="0" h="185" w="219">
                    <a:moveTo>
                      <a:pt x="100" y="1"/>
                    </a:moveTo>
                    <a:cubicBezTo>
                      <a:pt x="57" y="1"/>
                      <a:pt x="14" y="31"/>
                      <a:pt x="6" y="82"/>
                    </a:cubicBezTo>
                    <a:cubicBezTo>
                      <a:pt x="0" y="132"/>
                      <a:pt x="36" y="177"/>
                      <a:pt x="86" y="183"/>
                    </a:cubicBezTo>
                    <a:cubicBezTo>
                      <a:pt x="91" y="184"/>
                      <a:pt x="95" y="184"/>
                      <a:pt x="100" y="184"/>
                    </a:cubicBezTo>
                    <a:cubicBezTo>
                      <a:pt x="174" y="184"/>
                      <a:pt x="218" y="98"/>
                      <a:pt x="172" y="36"/>
                    </a:cubicBezTo>
                    <a:cubicBezTo>
                      <a:pt x="153" y="12"/>
                      <a:pt x="126" y="1"/>
                      <a:pt x="100"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 name="Google Shape;180;p5"/>
              <p:cNvSpPr/>
              <p:nvPr/>
            </p:nvSpPr>
            <p:spPr>
              <a:xfrm flipH="1">
                <a:off x="7742410" y="-26706"/>
                <a:ext cx="101244" cy="85638"/>
              </a:xfrm>
              <a:custGeom>
                <a:rect b="b" l="l" r="r" t="t"/>
                <a:pathLst>
                  <a:path extrusionOk="0" h="450" w="532">
                    <a:moveTo>
                      <a:pt x="246" y="1"/>
                    </a:moveTo>
                    <a:cubicBezTo>
                      <a:pt x="147" y="1"/>
                      <a:pt x="49" y="65"/>
                      <a:pt x="24" y="179"/>
                    </a:cubicBezTo>
                    <a:cubicBezTo>
                      <a:pt x="1" y="300"/>
                      <a:pt x="76" y="418"/>
                      <a:pt x="198" y="444"/>
                    </a:cubicBezTo>
                    <a:cubicBezTo>
                      <a:pt x="215" y="447"/>
                      <a:pt x="231" y="449"/>
                      <a:pt x="247" y="449"/>
                    </a:cubicBezTo>
                    <a:cubicBezTo>
                      <a:pt x="417" y="449"/>
                      <a:pt x="531" y="256"/>
                      <a:pt x="433" y="103"/>
                    </a:cubicBezTo>
                    <a:cubicBezTo>
                      <a:pt x="387" y="33"/>
                      <a:pt x="316" y="1"/>
                      <a:pt x="246"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81" name="Google Shape;181;p5"/>
              <p:cNvGrpSpPr/>
              <p:nvPr/>
            </p:nvGrpSpPr>
            <p:grpSpPr>
              <a:xfrm flipH="1" rot="-3511162">
                <a:off x="8121677" y="1463301"/>
                <a:ext cx="1151082" cy="205868"/>
                <a:chOff x="-207450" y="2233412"/>
                <a:chExt cx="1151105" cy="205872"/>
              </a:xfrm>
            </p:grpSpPr>
            <p:sp>
              <p:nvSpPr>
                <p:cNvPr id="182" name="Google Shape;182;p5"/>
                <p:cNvSpPr/>
                <p:nvPr/>
              </p:nvSpPr>
              <p:spPr>
                <a:xfrm>
                  <a:off x="-207450" y="2233412"/>
                  <a:ext cx="59596" cy="50030"/>
                </a:xfrm>
                <a:custGeom>
                  <a:rect b="b" l="l" r="r" t="t"/>
                  <a:pathLst>
                    <a:path extrusionOk="0" h="204" w="243">
                      <a:moveTo>
                        <a:pt x="112" y="0"/>
                      </a:moveTo>
                      <a:cubicBezTo>
                        <a:pt x="67" y="0"/>
                        <a:pt x="23" y="29"/>
                        <a:pt x="12" y="82"/>
                      </a:cubicBezTo>
                      <a:cubicBezTo>
                        <a:pt x="0" y="135"/>
                        <a:pt x="36" y="191"/>
                        <a:pt x="90" y="201"/>
                      </a:cubicBezTo>
                      <a:cubicBezTo>
                        <a:pt x="98" y="203"/>
                        <a:pt x="106" y="204"/>
                        <a:pt x="113" y="204"/>
                      </a:cubicBezTo>
                      <a:cubicBezTo>
                        <a:pt x="191" y="204"/>
                        <a:pt x="243" y="117"/>
                        <a:pt x="198" y="48"/>
                      </a:cubicBezTo>
                      <a:cubicBezTo>
                        <a:pt x="177" y="15"/>
                        <a:pt x="144" y="0"/>
                        <a:pt x="112"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 name="Google Shape;183;p5"/>
                <p:cNvSpPr/>
                <p:nvPr/>
              </p:nvSpPr>
              <p:spPr>
                <a:xfrm>
                  <a:off x="888964" y="2382632"/>
                  <a:ext cx="54691" cy="56652"/>
                </a:xfrm>
                <a:custGeom>
                  <a:rect b="b" l="l" r="r" t="t"/>
                  <a:pathLst>
                    <a:path extrusionOk="0" h="231" w="223">
                      <a:moveTo>
                        <a:pt x="135" y="1"/>
                      </a:moveTo>
                      <a:cubicBezTo>
                        <a:pt x="77" y="1"/>
                        <a:pt x="25" y="42"/>
                        <a:pt x="11" y="101"/>
                      </a:cubicBezTo>
                      <a:cubicBezTo>
                        <a:pt x="1" y="151"/>
                        <a:pt x="23" y="202"/>
                        <a:pt x="67" y="230"/>
                      </a:cubicBezTo>
                      <a:cubicBezTo>
                        <a:pt x="35" y="200"/>
                        <a:pt x="21" y="157"/>
                        <a:pt x="31" y="115"/>
                      </a:cubicBezTo>
                      <a:cubicBezTo>
                        <a:pt x="43" y="53"/>
                        <a:pt x="96" y="15"/>
                        <a:pt x="152" y="15"/>
                      </a:cubicBezTo>
                      <a:cubicBezTo>
                        <a:pt x="176" y="15"/>
                        <a:pt x="200" y="22"/>
                        <a:pt x="222" y="37"/>
                      </a:cubicBezTo>
                      <a:cubicBezTo>
                        <a:pt x="204" y="19"/>
                        <a:pt x="184" y="9"/>
                        <a:pt x="160" y="3"/>
                      </a:cubicBezTo>
                      <a:cubicBezTo>
                        <a:pt x="152" y="1"/>
                        <a:pt x="143" y="1"/>
                        <a:pt x="135"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4" name="Google Shape;184;p5"/>
              <p:cNvSpPr/>
              <p:nvPr/>
            </p:nvSpPr>
            <p:spPr>
              <a:xfrm>
                <a:off x="2475113" y="4624393"/>
                <a:ext cx="55760" cy="47006"/>
              </a:xfrm>
              <a:custGeom>
                <a:rect b="b" l="l" r="r" t="t"/>
                <a:pathLst>
                  <a:path extrusionOk="0" h="247" w="293">
                    <a:moveTo>
                      <a:pt x="135" y="0"/>
                    </a:moveTo>
                    <a:cubicBezTo>
                      <a:pt x="81" y="0"/>
                      <a:pt x="28" y="35"/>
                      <a:pt x="15" y="98"/>
                    </a:cubicBezTo>
                    <a:cubicBezTo>
                      <a:pt x="1" y="164"/>
                      <a:pt x="43" y="227"/>
                      <a:pt x="110" y="243"/>
                    </a:cubicBezTo>
                    <a:cubicBezTo>
                      <a:pt x="119" y="245"/>
                      <a:pt x="128" y="246"/>
                      <a:pt x="136" y="246"/>
                    </a:cubicBezTo>
                    <a:cubicBezTo>
                      <a:pt x="229" y="246"/>
                      <a:pt x="293" y="140"/>
                      <a:pt x="238" y="56"/>
                    </a:cubicBezTo>
                    <a:cubicBezTo>
                      <a:pt x="213" y="18"/>
                      <a:pt x="174" y="0"/>
                      <a:pt x="135"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 name="Google Shape;185;p5"/>
              <p:cNvSpPr/>
              <p:nvPr/>
            </p:nvSpPr>
            <p:spPr>
              <a:xfrm>
                <a:off x="1162073" y="4430008"/>
                <a:ext cx="112852" cy="95154"/>
              </a:xfrm>
              <a:custGeom>
                <a:rect b="b" l="l" r="r" t="t"/>
                <a:pathLst>
                  <a:path extrusionOk="0" h="500" w="593">
                    <a:moveTo>
                      <a:pt x="274" y="0"/>
                    </a:moveTo>
                    <a:cubicBezTo>
                      <a:pt x="164" y="0"/>
                      <a:pt x="55" y="71"/>
                      <a:pt x="29" y="198"/>
                    </a:cubicBezTo>
                    <a:cubicBezTo>
                      <a:pt x="1" y="332"/>
                      <a:pt x="86" y="463"/>
                      <a:pt x="220" y="493"/>
                    </a:cubicBezTo>
                    <a:cubicBezTo>
                      <a:pt x="238" y="497"/>
                      <a:pt x="256" y="499"/>
                      <a:pt x="274" y="499"/>
                    </a:cubicBezTo>
                    <a:cubicBezTo>
                      <a:pt x="463" y="499"/>
                      <a:pt x="592" y="284"/>
                      <a:pt x="481" y="113"/>
                    </a:cubicBezTo>
                    <a:cubicBezTo>
                      <a:pt x="431" y="36"/>
                      <a:pt x="352" y="0"/>
                      <a:pt x="274"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86" name="Google Shape;186;p5"/>
          <p:cNvGrpSpPr/>
          <p:nvPr/>
        </p:nvGrpSpPr>
        <p:grpSpPr>
          <a:xfrm flipH="1" rot="-6398875">
            <a:off x="359705" y="4250509"/>
            <a:ext cx="971441" cy="1021364"/>
            <a:chOff x="11391327" y="1296786"/>
            <a:chExt cx="449754" cy="472867"/>
          </a:xfrm>
        </p:grpSpPr>
        <p:sp>
          <p:nvSpPr>
            <p:cNvPr id="187" name="Google Shape;187;p5"/>
            <p:cNvSpPr/>
            <p:nvPr/>
          </p:nvSpPr>
          <p:spPr>
            <a:xfrm>
              <a:off x="11544970" y="1418413"/>
              <a:ext cx="231887" cy="162169"/>
            </a:xfrm>
            <a:custGeom>
              <a:rect b="b" l="l" r="r" t="t"/>
              <a:pathLst>
                <a:path extrusionOk="0" h="856" w="1224">
                  <a:moveTo>
                    <a:pt x="1224" y="0"/>
                  </a:moveTo>
                  <a:cubicBezTo>
                    <a:pt x="1128" y="66"/>
                    <a:pt x="1029" y="136"/>
                    <a:pt x="925" y="203"/>
                  </a:cubicBezTo>
                  <a:cubicBezTo>
                    <a:pt x="895" y="221"/>
                    <a:pt x="865" y="241"/>
                    <a:pt x="835" y="259"/>
                  </a:cubicBezTo>
                  <a:cubicBezTo>
                    <a:pt x="765" y="301"/>
                    <a:pt x="696" y="337"/>
                    <a:pt x="622" y="371"/>
                  </a:cubicBezTo>
                  <a:cubicBezTo>
                    <a:pt x="550" y="403"/>
                    <a:pt x="477" y="433"/>
                    <a:pt x="403" y="456"/>
                  </a:cubicBezTo>
                  <a:cubicBezTo>
                    <a:pt x="353" y="472"/>
                    <a:pt x="303" y="492"/>
                    <a:pt x="255" y="514"/>
                  </a:cubicBezTo>
                  <a:cubicBezTo>
                    <a:pt x="231" y="524"/>
                    <a:pt x="207" y="538"/>
                    <a:pt x="186" y="552"/>
                  </a:cubicBezTo>
                  <a:cubicBezTo>
                    <a:pt x="128" y="586"/>
                    <a:pt x="80" y="634"/>
                    <a:pt x="44" y="690"/>
                  </a:cubicBezTo>
                  <a:cubicBezTo>
                    <a:pt x="20" y="725"/>
                    <a:pt x="6" y="767"/>
                    <a:pt x="0" y="811"/>
                  </a:cubicBezTo>
                  <a:cubicBezTo>
                    <a:pt x="0" y="819"/>
                    <a:pt x="0" y="827"/>
                    <a:pt x="0" y="835"/>
                  </a:cubicBezTo>
                  <a:lnTo>
                    <a:pt x="0" y="845"/>
                  </a:lnTo>
                  <a:lnTo>
                    <a:pt x="0" y="855"/>
                  </a:lnTo>
                  <a:cubicBezTo>
                    <a:pt x="6" y="839"/>
                    <a:pt x="12" y="823"/>
                    <a:pt x="22" y="809"/>
                  </a:cubicBezTo>
                  <a:cubicBezTo>
                    <a:pt x="34" y="785"/>
                    <a:pt x="52" y="763"/>
                    <a:pt x="72" y="745"/>
                  </a:cubicBezTo>
                  <a:cubicBezTo>
                    <a:pt x="82" y="735"/>
                    <a:pt x="92" y="725"/>
                    <a:pt x="104" y="718"/>
                  </a:cubicBezTo>
                  <a:cubicBezTo>
                    <a:pt x="146" y="688"/>
                    <a:pt x="194" y="666"/>
                    <a:pt x="245" y="652"/>
                  </a:cubicBezTo>
                  <a:cubicBezTo>
                    <a:pt x="343" y="626"/>
                    <a:pt x="445" y="618"/>
                    <a:pt x="544" y="594"/>
                  </a:cubicBezTo>
                  <a:cubicBezTo>
                    <a:pt x="574" y="586"/>
                    <a:pt x="604" y="576"/>
                    <a:pt x="634" y="566"/>
                  </a:cubicBezTo>
                  <a:cubicBezTo>
                    <a:pt x="769" y="520"/>
                    <a:pt x="893" y="447"/>
                    <a:pt x="997" y="349"/>
                  </a:cubicBezTo>
                  <a:cubicBezTo>
                    <a:pt x="1074" y="277"/>
                    <a:pt x="1140" y="193"/>
                    <a:pt x="1186" y="98"/>
                  </a:cubicBezTo>
                  <a:cubicBezTo>
                    <a:pt x="1198" y="74"/>
                    <a:pt x="1208" y="50"/>
                    <a:pt x="1216" y="26"/>
                  </a:cubicBezTo>
                  <a:cubicBezTo>
                    <a:pt x="1220" y="10"/>
                    <a:pt x="1224" y="0"/>
                    <a:pt x="12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 name="Google Shape;188;p5"/>
            <p:cNvSpPr/>
            <p:nvPr/>
          </p:nvSpPr>
          <p:spPr>
            <a:xfrm>
              <a:off x="11391327" y="1296786"/>
              <a:ext cx="304825" cy="472867"/>
            </a:xfrm>
            <a:custGeom>
              <a:rect b="b" l="l" r="r" t="t"/>
              <a:pathLst>
                <a:path extrusionOk="0" h="2496" w="1609">
                  <a:moveTo>
                    <a:pt x="1323" y="0"/>
                  </a:moveTo>
                  <a:lnTo>
                    <a:pt x="1323" y="0"/>
                  </a:lnTo>
                  <a:cubicBezTo>
                    <a:pt x="1228" y="12"/>
                    <a:pt x="1136" y="50"/>
                    <a:pt x="1058" y="108"/>
                  </a:cubicBezTo>
                  <a:cubicBezTo>
                    <a:pt x="1015" y="138"/>
                    <a:pt x="977" y="174"/>
                    <a:pt x="941" y="214"/>
                  </a:cubicBezTo>
                  <a:cubicBezTo>
                    <a:pt x="895" y="267"/>
                    <a:pt x="859" y="329"/>
                    <a:pt x="831" y="393"/>
                  </a:cubicBezTo>
                  <a:cubicBezTo>
                    <a:pt x="825" y="407"/>
                    <a:pt x="819" y="421"/>
                    <a:pt x="815" y="435"/>
                  </a:cubicBezTo>
                  <a:cubicBezTo>
                    <a:pt x="799" y="477"/>
                    <a:pt x="789" y="521"/>
                    <a:pt x="781" y="564"/>
                  </a:cubicBezTo>
                  <a:cubicBezTo>
                    <a:pt x="777" y="602"/>
                    <a:pt x="775" y="640"/>
                    <a:pt x="775" y="676"/>
                  </a:cubicBezTo>
                  <a:cubicBezTo>
                    <a:pt x="736" y="680"/>
                    <a:pt x="694" y="682"/>
                    <a:pt x="652" y="688"/>
                  </a:cubicBezTo>
                  <a:cubicBezTo>
                    <a:pt x="632" y="690"/>
                    <a:pt x="610" y="692"/>
                    <a:pt x="590" y="696"/>
                  </a:cubicBezTo>
                  <a:cubicBezTo>
                    <a:pt x="478" y="708"/>
                    <a:pt x="373" y="746"/>
                    <a:pt x="277" y="804"/>
                  </a:cubicBezTo>
                  <a:cubicBezTo>
                    <a:pt x="176" y="869"/>
                    <a:pt x="98" y="965"/>
                    <a:pt x="52" y="1079"/>
                  </a:cubicBezTo>
                  <a:cubicBezTo>
                    <a:pt x="16" y="1164"/>
                    <a:pt x="0" y="1256"/>
                    <a:pt x="6" y="1350"/>
                  </a:cubicBezTo>
                  <a:cubicBezTo>
                    <a:pt x="8" y="1373"/>
                    <a:pt x="10" y="1395"/>
                    <a:pt x="16" y="1419"/>
                  </a:cubicBezTo>
                  <a:cubicBezTo>
                    <a:pt x="22" y="1455"/>
                    <a:pt x="32" y="1491"/>
                    <a:pt x="46" y="1525"/>
                  </a:cubicBezTo>
                  <a:cubicBezTo>
                    <a:pt x="54" y="1543"/>
                    <a:pt x="64" y="1557"/>
                    <a:pt x="68" y="1567"/>
                  </a:cubicBezTo>
                  <a:lnTo>
                    <a:pt x="76" y="1581"/>
                  </a:lnTo>
                  <a:cubicBezTo>
                    <a:pt x="56" y="1507"/>
                    <a:pt x="54" y="1429"/>
                    <a:pt x="68" y="1352"/>
                  </a:cubicBezTo>
                  <a:cubicBezTo>
                    <a:pt x="82" y="1268"/>
                    <a:pt x="116" y="1188"/>
                    <a:pt x="164" y="1116"/>
                  </a:cubicBezTo>
                  <a:cubicBezTo>
                    <a:pt x="201" y="1061"/>
                    <a:pt x="251" y="1013"/>
                    <a:pt x="307" y="975"/>
                  </a:cubicBezTo>
                  <a:cubicBezTo>
                    <a:pt x="339" y="953"/>
                    <a:pt x="373" y="937"/>
                    <a:pt x="407" y="925"/>
                  </a:cubicBezTo>
                  <a:cubicBezTo>
                    <a:pt x="429" y="915"/>
                    <a:pt x="453" y="909"/>
                    <a:pt x="474" y="903"/>
                  </a:cubicBezTo>
                  <a:cubicBezTo>
                    <a:pt x="576" y="881"/>
                    <a:pt x="680" y="869"/>
                    <a:pt x="783" y="865"/>
                  </a:cubicBezTo>
                  <a:cubicBezTo>
                    <a:pt x="785" y="889"/>
                    <a:pt x="787" y="915"/>
                    <a:pt x="787" y="939"/>
                  </a:cubicBezTo>
                  <a:lnTo>
                    <a:pt x="787" y="975"/>
                  </a:lnTo>
                  <a:cubicBezTo>
                    <a:pt x="787" y="999"/>
                    <a:pt x="787" y="1021"/>
                    <a:pt x="783" y="1045"/>
                  </a:cubicBezTo>
                  <a:cubicBezTo>
                    <a:pt x="779" y="1073"/>
                    <a:pt x="771" y="1100"/>
                    <a:pt x="757" y="1126"/>
                  </a:cubicBezTo>
                  <a:cubicBezTo>
                    <a:pt x="743" y="1152"/>
                    <a:pt x="726" y="1174"/>
                    <a:pt x="704" y="1190"/>
                  </a:cubicBezTo>
                  <a:cubicBezTo>
                    <a:pt x="680" y="1212"/>
                    <a:pt x="646" y="1232"/>
                    <a:pt x="612" y="1258"/>
                  </a:cubicBezTo>
                  <a:cubicBezTo>
                    <a:pt x="544" y="1310"/>
                    <a:pt x="484" y="1371"/>
                    <a:pt x="433" y="1441"/>
                  </a:cubicBezTo>
                  <a:cubicBezTo>
                    <a:pt x="285" y="1646"/>
                    <a:pt x="227" y="1904"/>
                    <a:pt x="273" y="2153"/>
                  </a:cubicBezTo>
                  <a:cubicBezTo>
                    <a:pt x="277" y="2175"/>
                    <a:pt x="281" y="2195"/>
                    <a:pt x="287" y="2212"/>
                  </a:cubicBezTo>
                  <a:cubicBezTo>
                    <a:pt x="305" y="2288"/>
                    <a:pt x="337" y="2360"/>
                    <a:pt x="375" y="2428"/>
                  </a:cubicBezTo>
                  <a:lnTo>
                    <a:pt x="423" y="2495"/>
                  </a:lnTo>
                  <a:cubicBezTo>
                    <a:pt x="359" y="2360"/>
                    <a:pt x="335" y="2208"/>
                    <a:pt x="349" y="2059"/>
                  </a:cubicBezTo>
                  <a:cubicBezTo>
                    <a:pt x="353" y="1991"/>
                    <a:pt x="367" y="1923"/>
                    <a:pt x="387" y="1860"/>
                  </a:cubicBezTo>
                  <a:cubicBezTo>
                    <a:pt x="437" y="1686"/>
                    <a:pt x="542" y="1533"/>
                    <a:pt x="686" y="1425"/>
                  </a:cubicBezTo>
                  <a:cubicBezTo>
                    <a:pt x="716" y="1399"/>
                    <a:pt x="751" y="1381"/>
                    <a:pt x="793" y="1352"/>
                  </a:cubicBezTo>
                  <a:cubicBezTo>
                    <a:pt x="815" y="1338"/>
                    <a:pt x="835" y="1322"/>
                    <a:pt x="855" y="1302"/>
                  </a:cubicBezTo>
                  <a:cubicBezTo>
                    <a:pt x="875" y="1284"/>
                    <a:pt x="895" y="1262"/>
                    <a:pt x="911" y="1238"/>
                  </a:cubicBezTo>
                  <a:cubicBezTo>
                    <a:pt x="941" y="1194"/>
                    <a:pt x="961" y="1144"/>
                    <a:pt x="969" y="1092"/>
                  </a:cubicBezTo>
                  <a:cubicBezTo>
                    <a:pt x="977" y="1047"/>
                    <a:pt x="981" y="1001"/>
                    <a:pt x="979" y="957"/>
                  </a:cubicBezTo>
                  <a:cubicBezTo>
                    <a:pt x="977" y="917"/>
                    <a:pt x="975" y="879"/>
                    <a:pt x="971" y="845"/>
                  </a:cubicBezTo>
                  <a:cubicBezTo>
                    <a:pt x="1036" y="835"/>
                    <a:pt x="1102" y="817"/>
                    <a:pt x="1164" y="794"/>
                  </a:cubicBezTo>
                  <a:cubicBezTo>
                    <a:pt x="1305" y="740"/>
                    <a:pt x="1431" y="650"/>
                    <a:pt x="1527" y="534"/>
                  </a:cubicBezTo>
                  <a:cubicBezTo>
                    <a:pt x="1551" y="507"/>
                    <a:pt x="1573" y="475"/>
                    <a:pt x="1590" y="443"/>
                  </a:cubicBezTo>
                  <a:lnTo>
                    <a:pt x="1608" y="411"/>
                  </a:lnTo>
                  <a:lnTo>
                    <a:pt x="1608" y="411"/>
                  </a:lnTo>
                  <a:cubicBezTo>
                    <a:pt x="1441" y="529"/>
                    <a:pt x="1250" y="612"/>
                    <a:pt x="1048" y="652"/>
                  </a:cubicBezTo>
                  <a:lnTo>
                    <a:pt x="1013" y="656"/>
                  </a:lnTo>
                  <a:cubicBezTo>
                    <a:pt x="993" y="660"/>
                    <a:pt x="971" y="662"/>
                    <a:pt x="951" y="664"/>
                  </a:cubicBezTo>
                  <a:cubicBezTo>
                    <a:pt x="947" y="628"/>
                    <a:pt x="947" y="592"/>
                    <a:pt x="951" y="556"/>
                  </a:cubicBezTo>
                  <a:cubicBezTo>
                    <a:pt x="959" y="459"/>
                    <a:pt x="989" y="365"/>
                    <a:pt x="1038" y="281"/>
                  </a:cubicBezTo>
                  <a:cubicBezTo>
                    <a:pt x="1074" y="218"/>
                    <a:pt x="1120" y="160"/>
                    <a:pt x="1174" y="110"/>
                  </a:cubicBezTo>
                  <a:cubicBezTo>
                    <a:pt x="1208" y="78"/>
                    <a:pt x="1244" y="50"/>
                    <a:pt x="1284" y="26"/>
                  </a:cubicBezTo>
                  <a:lnTo>
                    <a:pt x="1323"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 name="Google Shape;189;p5"/>
            <p:cNvSpPr/>
            <p:nvPr/>
          </p:nvSpPr>
          <p:spPr>
            <a:xfrm>
              <a:off x="11725706" y="1431864"/>
              <a:ext cx="115375" cy="306530"/>
            </a:xfrm>
            <a:custGeom>
              <a:rect b="b" l="l" r="r" t="t"/>
              <a:pathLst>
                <a:path extrusionOk="0" h="1618" w="609">
                  <a:moveTo>
                    <a:pt x="609" y="1"/>
                  </a:moveTo>
                  <a:lnTo>
                    <a:pt x="609" y="1"/>
                  </a:lnTo>
                  <a:cubicBezTo>
                    <a:pt x="561" y="79"/>
                    <a:pt x="483" y="110"/>
                    <a:pt x="395" y="150"/>
                  </a:cubicBezTo>
                  <a:lnTo>
                    <a:pt x="371" y="162"/>
                  </a:lnTo>
                  <a:cubicBezTo>
                    <a:pt x="332" y="180"/>
                    <a:pt x="292" y="200"/>
                    <a:pt x="256" y="226"/>
                  </a:cubicBezTo>
                  <a:cubicBezTo>
                    <a:pt x="206" y="258"/>
                    <a:pt x="162" y="300"/>
                    <a:pt x="126" y="348"/>
                  </a:cubicBezTo>
                  <a:cubicBezTo>
                    <a:pt x="71" y="423"/>
                    <a:pt x="31" y="513"/>
                    <a:pt x="15" y="607"/>
                  </a:cubicBezTo>
                  <a:cubicBezTo>
                    <a:pt x="9" y="633"/>
                    <a:pt x="7" y="658"/>
                    <a:pt x="5" y="684"/>
                  </a:cubicBezTo>
                  <a:cubicBezTo>
                    <a:pt x="1" y="746"/>
                    <a:pt x="7" y="806"/>
                    <a:pt x="23" y="864"/>
                  </a:cubicBezTo>
                  <a:cubicBezTo>
                    <a:pt x="29" y="892"/>
                    <a:pt x="39" y="920"/>
                    <a:pt x="51" y="947"/>
                  </a:cubicBezTo>
                  <a:cubicBezTo>
                    <a:pt x="61" y="971"/>
                    <a:pt x="73" y="997"/>
                    <a:pt x="85" y="1017"/>
                  </a:cubicBezTo>
                  <a:cubicBezTo>
                    <a:pt x="86" y="1025"/>
                    <a:pt x="90" y="1031"/>
                    <a:pt x="94" y="1039"/>
                  </a:cubicBezTo>
                  <a:cubicBezTo>
                    <a:pt x="110" y="1069"/>
                    <a:pt x="124" y="1101"/>
                    <a:pt x="136" y="1135"/>
                  </a:cubicBezTo>
                  <a:cubicBezTo>
                    <a:pt x="146" y="1169"/>
                    <a:pt x="150" y="1205"/>
                    <a:pt x="148" y="1242"/>
                  </a:cubicBezTo>
                  <a:cubicBezTo>
                    <a:pt x="140" y="1310"/>
                    <a:pt x="122" y="1376"/>
                    <a:pt x="94" y="1438"/>
                  </a:cubicBezTo>
                  <a:cubicBezTo>
                    <a:pt x="69" y="1493"/>
                    <a:pt x="45" y="1537"/>
                    <a:pt x="27" y="1569"/>
                  </a:cubicBezTo>
                  <a:lnTo>
                    <a:pt x="1" y="1617"/>
                  </a:lnTo>
                  <a:cubicBezTo>
                    <a:pt x="59" y="1567"/>
                    <a:pt x="112" y="1511"/>
                    <a:pt x="162" y="1452"/>
                  </a:cubicBezTo>
                  <a:cubicBezTo>
                    <a:pt x="210" y="1392"/>
                    <a:pt x="246" y="1320"/>
                    <a:pt x="266" y="1246"/>
                  </a:cubicBezTo>
                  <a:cubicBezTo>
                    <a:pt x="284" y="1169"/>
                    <a:pt x="280" y="1089"/>
                    <a:pt x="254" y="1015"/>
                  </a:cubicBezTo>
                  <a:cubicBezTo>
                    <a:pt x="238" y="967"/>
                    <a:pt x="224" y="926"/>
                    <a:pt x="212" y="890"/>
                  </a:cubicBezTo>
                  <a:cubicBezTo>
                    <a:pt x="208" y="878"/>
                    <a:pt x="204" y="864"/>
                    <a:pt x="202" y="850"/>
                  </a:cubicBezTo>
                  <a:cubicBezTo>
                    <a:pt x="186" y="760"/>
                    <a:pt x="190" y="668"/>
                    <a:pt x="216" y="581"/>
                  </a:cubicBezTo>
                  <a:cubicBezTo>
                    <a:pt x="238" y="509"/>
                    <a:pt x="274" y="441"/>
                    <a:pt x="322" y="381"/>
                  </a:cubicBezTo>
                  <a:cubicBezTo>
                    <a:pt x="364" y="334"/>
                    <a:pt x="411" y="288"/>
                    <a:pt x="461" y="248"/>
                  </a:cubicBezTo>
                  <a:cubicBezTo>
                    <a:pt x="503" y="212"/>
                    <a:pt x="541" y="172"/>
                    <a:pt x="571" y="126"/>
                  </a:cubicBezTo>
                  <a:cubicBezTo>
                    <a:pt x="589" y="98"/>
                    <a:pt x="603" y="67"/>
                    <a:pt x="607" y="33"/>
                  </a:cubicBezTo>
                  <a:cubicBezTo>
                    <a:pt x="609" y="23"/>
                    <a:pt x="609" y="11"/>
                    <a:pt x="6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0" name="Google Shape;190;p5"/>
          <p:cNvGrpSpPr/>
          <p:nvPr/>
        </p:nvGrpSpPr>
        <p:grpSpPr>
          <a:xfrm rot="6398875">
            <a:off x="7716301" y="4344584"/>
            <a:ext cx="971441" cy="1021364"/>
            <a:chOff x="11391327" y="1296786"/>
            <a:chExt cx="449754" cy="472867"/>
          </a:xfrm>
        </p:grpSpPr>
        <p:sp>
          <p:nvSpPr>
            <p:cNvPr id="191" name="Google Shape;191;p5"/>
            <p:cNvSpPr/>
            <p:nvPr/>
          </p:nvSpPr>
          <p:spPr>
            <a:xfrm>
              <a:off x="11544970" y="1418413"/>
              <a:ext cx="231887" cy="162169"/>
            </a:xfrm>
            <a:custGeom>
              <a:rect b="b" l="l" r="r" t="t"/>
              <a:pathLst>
                <a:path extrusionOk="0" h="856" w="1224">
                  <a:moveTo>
                    <a:pt x="1224" y="0"/>
                  </a:moveTo>
                  <a:cubicBezTo>
                    <a:pt x="1128" y="66"/>
                    <a:pt x="1029" y="136"/>
                    <a:pt x="925" y="203"/>
                  </a:cubicBezTo>
                  <a:cubicBezTo>
                    <a:pt x="895" y="221"/>
                    <a:pt x="865" y="241"/>
                    <a:pt x="835" y="259"/>
                  </a:cubicBezTo>
                  <a:cubicBezTo>
                    <a:pt x="765" y="301"/>
                    <a:pt x="696" y="337"/>
                    <a:pt x="622" y="371"/>
                  </a:cubicBezTo>
                  <a:cubicBezTo>
                    <a:pt x="550" y="403"/>
                    <a:pt x="477" y="433"/>
                    <a:pt x="403" y="456"/>
                  </a:cubicBezTo>
                  <a:cubicBezTo>
                    <a:pt x="353" y="472"/>
                    <a:pt x="303" y="492"/>
                    <a:pt x="255" y="514"/>
                  </a:cubicBezTo>
                  <a:cubicBezTo>
                    <a:pt x="231" y="524"/>
                    <a:pt x="207" y="538"/>
                    <a:pt x="186" y="552"/>
                  </a:cubicBezTo>
                  <a:cubicBezTo>
                    <a:pt x="128" y="586"/>
                    <a:pt x="80" y="634"/>
                    <a:pt x="44" y="690"/>
                  </a:cubicBezTo>
                  <a:cubicBezTo>
                    <a:pt x="20" y="725"/>
                    <a:pt x="6" y="767"/>
                    <a:pt x="0" y="811"/>
                  </a:cubicBezTo>
                  <a:cubicBezTo>
                    <a:pt x="0" y="819"/>
                    <a:pt x="0" y="827"/>
                    <a:pt x="0" y="835"/>
                  </a:cubicBezTo>
                  <a:lnTo>
                    <a:pt x="0" y="845"/>
                  </a:lnTo>
                  <a:lnTo>
                    <a:pt x="0" y="855"/>
                  </a:lnTo>
                  <a:cubicBezTo>
                    <a:pt x="6" y="839"/>
                    <a:pt x="12" y="823"/>
                    <a:pt x="22" y="809"/>
                  </a:cubicBezTo>
                  <a:cubicBezTo>
                    <a:pt x="34" y="785"/>
                    <a:pt x="52" y="763"/>
                    <a:pt x="72" y="745"/>
                  </a:cubicBezTo>
                  <a:cubicBezTo>
                    <a:pt x="82" y="735"/>
                    <a:pt x="92" y="725"/>
                    <a:pt x="104" y="718"/>
                  </a:cubicBezTo>
                  <a:cubicBezTo>
                    <a:pt x="146" y="688"/>
                    <a:pt x="194" y="666"/>
                    <a:pt x="245" y="652"/>
                  </a:cubicBezTo>
                  <a:cubicBezTo>
                    <a:pt x="343" y="626"/>
                    <a:pt x="445" y="618"/>
                    <a:pt x="544" y="594"/>
                  </a:cubicBezTo>
                  <a:cubicBezTo>
                    <a:pt x="574" y="586"/>
                    <a:pt x="604" y="576"/>
                    <a:pt x="634" y="566"/>
                  </a:cubicBezTo>
                  <a:cubicBezTo>
                    <a:pt x="769" y="520"/>
                    <a:pt x="893" y="447"/>
                    <a:pt x="997" y="349"/>
                  </a:cubicBezTo>
                  <a:cubicBezTo>
                    <a:pt x="1074" y="277"/>
                    <a:pt x="1140" y="193"/>
                    <a:pt x="1186" y="98"/>
                  </a:cubicBezTo>
                  <a:cubicBezTo>
                    <a:pt x="1198" y="74"/>
                    <a:pt x="1208" y="50"/>
                    <a:pt x="1216" y="26"/>
                  </a:cubicBezTo>
                  <a:cubicBezTo>
                    <a:pt x="1220" y="10"/>
                    <a:pt x="1224" y="0"/>
                    <a:pt x="12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 name="Google Shape;192;p5"/>
            <p:cNvSpPr/>
            <p:nvPr/>
          </p:nvSpPr>
          <p:spPr>
            <a:xfrm>
              <a:off x="11391327" y="1296786"/>
              <a:ext cx="304825" cy="472867"/>
            </a:xfrm>
            <a:custGeom>
              <a:rect b="b" l="l" r="r" t="t"/>
              <a:pathLst>
                <a:path extrusionOk="0" h="2496" w="1609">
                  <a:moveTo>
                    <a:pt x="1323" y="0"/>
                  </a:moveTo>
                  <a:lnTo>
                    <a:pt x="1323" y="0"/>
                  </a:lnTo>
                  <a:cubicBezTo>
                    <a:pt x="1228" y="12"/>
                    <a:pt x="1136" y="50"/>
                    <a:pt x="1058" y="108"/>
                  </a:cubicBezTo>
                  <a:cubicBezTo>
                    <a:pt x="1015" y="138"/>
                    <a:pt x="977" y="174"/>
                    <a:pt x="941" y="214"/>
                  </a:cubicBezTo>
                  <a:cubicBezTo>
                    <a:pt x="895" y="267"/>
                    <a:pt x="859" y="329"/>
                    <a:pt x="831" y="393"/>
                  </a:cubicBezTo>
                  <a:cubicBezTo>
                    <a:pt x="825" y="407"/>
                    <a:pt x="819" y="421"/>
                    <a:pt x="815" y="435"/>
                  </a:cubicBezTo>
                  <a:cubicBezTo>
                    <a:pt x="799" y="477"/>
                    <a:pt x="789" y="521"/>
                    <a:pt x="781" y="564"/>
                  </a:cubicBezTo>
                  <a:cubicBezTo>
                    <a:pt x="777" y="602"/>
                    <a:pt x="775" y="640"/>
                    <a:pt x="775" y="676"/>
                  </a:cubicBezTo>
                  <a:cubicBezTo>
                    <a:pt x="736" y="680"/>
                    <a:pt x="694" y="682"/>
                    <a:pt x="652" y="688"/>
                  </a:cubicBezTo>
                  <a:cubicBezTo>
                    <a:pt x="632" y="690"/>
                    <a:pt x="610" y="692"/>
                    <a:pt x="590" y="696"/>
                  </a:cubicBezTo>
                  <a:cubicBezTo>
                    <a:pt x="478" y="708"/>
                    <a:pt x="373" y="746"/>
                    <a:pt x="277" y="804"/>
                  </a:cubicBezTo>
                  <a:cubicBezTo>
                    <a:pt x="176" y="869"/>
                    <a:pt x="98" y="965"/>
                    <a:pt x="52" y="1079"/>
                  </a:cubicBezTo>
                  <a:cubicBezTo>
                    <a:pt x="16" y="1164"/>
                    <a:pt x="0" y="1256"/>
                    <a:pt x="6" y="1350"/>
                  </a:cubicBezTo>
                  <a:cubicBezTo>
                    <a:pt x="8" y="1373"/>
                    <a:pt x="10" y="1395"/>
                    <a:pt x="16" y="1419"/>
                  </a:cubicBezTo>
                  <a:cubicBezTo>
                    <a:pt x="22" y="1455"/>
                    <a:pt x="32" y="1491"/>
                    <a:pt x="46" y="1525"/>
                  </a:cubicBezTo>
                  <a:cubicBezTo>
                    <a:pt x="54" y="1543"/>
                    <a:pt x="64" y="1557"/>
                    <a:pt x="68" y="1567"/>
                  </a:cubicBezTo>
                  <a:lnTo>
                    <a:pt x="76" y="1581"/>
                  </a:lnTo>
                  <a:cubicBezTo>
                    <a:pt x="56" y="1507"/>
                    <a:pt x="54" y="1429"/>
                    <a:pt x="68" y="1352"/>
                  </a:cubicBezTo>
                  <a:cubicBezTo>
                    <a:pt x="82" y="1268"/>
                    <a:pt x="116" y="1188"/>
                    <a:pt x="164" y="1116"/>
                  </a:cubicBezTo>
                  <a:cubicBezTo>
                    <a:pt x="201" y="1061"/>
                    <a:pt x="251" y="1013"/>
                    <a:pt x="307" y="975"/>
                  </a:cubicBezTo>
                  <a:cubicBezTo>
                    <a:pt x="339" y="953"/>
                    <a:pt x="373" y="937"/>
                    <a:pt x="407" y="925"/>
                  </a:cubicBezTo>
                  <a:cubicBezTo>
                    <a:pt x="429" y="915"/>
                    <a:pt x="453" y="909"/>
                    <a:pt x="474" y="903"/>
                  </a:cubicBezTo>
                  <a:cubicBezTo>
                    <a:pt x="576" y="881"/>
                    <a:pt x="680" y="869"/>
                    <a:pt x="783" y="865"/>
                  </a:cubicBezTo>
                  <a:cubicBezTo>
                    <a:pt x="785" y="889"/>
                    <a:pt x="787" y="915"/>
                    <a:pt x="787" y="939"/>
                  </a:cubicBezTo>
                  <a:lnTo>
                    <a:pt x="787" y="975"/>
                  </a:lnTo>
                  <a:cubicBezTo>
                    <a:pt x="787" y="999"/>
                    <a:pt x="787" y="1021"/>
                    <a:pt x="783" y="1045"/>
                  </a:cubicBezTo>
                  <a:cubicBezTo>
                    <a:pt x="779" y="1073"/>
                    <a:pt x="771" y="1100"/>
                    <a:pt x="757" y="1126"/>
                  </a:cubicBezTo>
                  <a:cubicBezTo>
                    <a:pt x="743" y="1152"/>
                    <a:pt x="726" y="1174"/>
                    <a:pt x="704" y="1190"/>
                  </a:cubicBezTo>
                  <a:cubicBezTo>
                    <a:pt x="680" y="1212"/>
                    <a:pt x="646" y="1232"/>
                    <a:pt x="612" y="1258"/>
                  </a:cubicBezTo>
                  <a:cubicBezTo>
                    <a:pt x="544" y="1310"/>
                    <a:pt x="484" y="1371"/>
                    <a:pt x="433" y="1441"/>
                  </a:cubicBezTo>
                  <a:cubicBezTo>
                    <a:pt x="285" y="1646"/>
                    <a:pt x="227" y="1904"/>
                    <a:pt x="273" y="2153"/>
                  </a:cubicBezTo>
                  <a:cubicBezTo>
                    <a:pt x="277" y="2175"/>
                    <a:pt x="281" y="2195"/>
                    <a:pt x="287" y="2212"/>
                  </a:cubicBezTo>
                  <a:cubicBezTo>
                    <a:pt x="305" y="2288"/>
                    <a:pt x="337" y="2360"/>
                    <a:pt x="375" y="2428"/>
                  </a:cubicBezTo>
                  <a:lnTo>
                    <a:pt x="423" y="2495"/>
                  </a:lnTo>
                  <a:cubicBezTo>
                    <a:pt x="359" y="2360"/>
                    <a:pt x="335" y="2208"/>
                    <a:pt x="349" y="2059"/>
                  </a:cubicBezTo>
                  <a:cubicBezTo>
                    <a:pt x="353" y="1991"/>
                    <a:pt x="367" y="1923"/>
                    <a:pt x="387" y="1860"/>
                  </a:cubicBezTo>
                  <a:cubicBezTo>
                    <a:pt x="437" y="1686"/>
                    <a:pt x="542" y="1533"/>
                    <a:pt x="686" y="1425"/>
                  </a:cubicBezTo>
                  <a:cubicBezTo>
                    <a:pt x="716" y="1399"/>
                    <a:pt x="751" y="1381"/>
                    <a:pt x="793" y="1352"/>
                  </a:cubicBezTo>
                  <a:cubicBezTo>
                    <a:pt x="815" y="1338"/>
                    <a:pt x="835" y="1322"/>
                    <a:pt x="855" y="1302"/>
                  </a:cubicBezTo>
                  <a:cubicBezTo>
                    <a:pt x="875" y="1284"/>
                    <a:pt x="895" y="1262"/>
                    <a:pt x="911" y="1238"/>
                  </a:cubicBezTo>
                  <a:cubicBezTo>
                    <a:pt x="941" y="1194"/>
                    <a:pt x="961" y="1144"/>
                    <a:pt x="969" y="1092"/>
                  </a:cubicBezTo>
                  <a:cubicBezTo>
                    <a:pt x="977" y="1047"/>
                    <a:pt x="981" y="1001"/>
                    <a:pt x="979" y="957"/>
                  </a:cubicBezTo>
                  <a:cubicBezTo>
                    <a:pt x="977" y="917"/>
                    <a:pt x="975" y="879"/>
                    <a:pt x="971" y="845"/>
                  </a:cubicBezTo>
                  <a:cubicBezTo>
                    <a:pt x="1036" y="835"/>
                    <a:pt x="1102" y="817"/>
                    <a:pt x="1164" y="794"/>
                  </a:cubicBezTo>
                  <a:cubicBezTo>
                    <a:pt x="1305" y="740"/>
                    <a:pt x="1431" y="650"/>
                    <a:pt x="1527" y="534"/>
                  </a:cubicBezTo>
                  <a:cubicBezTo>
                    <a:pt x="1551" y="507"/>
                    <a:pt x="1573" y="475"/>
                    <a:pt x="1590" y="443"/>
                  </a:cubicBezTo>
                  <a:lnTo>
                    <a:pt x="1608" y="411"/>
                  </a:lnTo>
                  <a:lnTo>
                    <a:pt x="1608" y="411"/>
                  </a:lnTo>
                  <a:cubicBezTo>
                    <a:pt x="1441" y="529"/>
                    <a:pt x="1250" y="612"/>
                    <a:pt x="1048" y="652"/>
                  </a:cubicBezTo>
                  <a:lnTo>
                    <a:pt x="1013" y="656"/>
                  </a:lnTo>
                  <a:cubicBezTo>
                    <a:pt x="993" y="660"/>
                    <a:pt x="971" y="662"/>
                    <a:pt x="951" y="664"/>
                  </a:cubicBezTo>
                  <a:cubicBezTo>
                    <a:pt x="947" y="628"/>
                    <a:pt x="947" y="592"/>
                    <a:pt x="951" y="556"/>
                  </a:cubicBezTo>
                  <a:cubicBezTo>
                    <a:pt x="959" y="459"/>
                    <a:pt x="989" y="365"/>
                    <a:pt x="1038" y="281"/>
                  </a:cubicBezTo>
                  <a:cubicBezTo>
                    <a:pt x="1074" y="218"/>
                    <a:pt x="1120" y="160"/>
                    <a:pt x="1174" y="110"/>
                  </a:cubicBezTo>
                  <a:cubicBezTo>
                    <a:pt x="1208" y="78"/>
                    <a:pt x="1244" y="50"/>
                    <a:pt x="1284" y="26"/>
                  </a:cubicBezTo>
                  <a:lnTo>
                    <a:pt x="1323"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 name="Google Shape;193;p5"/>
            <p:cNvSpPr/>
            <p:nvPr/>
          </p:nvSpPr>
          <p:spPr>
            <a:xfrm>
              <a:off x="11725706" y="1431864"/>
              <a:ext cx="115375" cy="306530"/>
            </a:xfrm>
            <a:custGeom>
              <a:rect b="b" l="l" r="r" t="t"/>
              <a:pathLst>
                <a:path extrusionOk="0" h="1618" w="609">
                  <a:moveTo>
                    <a:pt x="609" y="1"/>
                  </a:moveTo>
                  <a:lnTo>
                    <a:pt x="609" y="1"/>
                  </a:lnTo>
                  <a:cubicBezTo>
                    <a:pt x="561" y="79"/>
                    <a:pt x="483" y="110"/>
                    <a:pt x="395" y="150"/>
                  </a:cubicBezTo>
                  <a:lnTo>
                    <a:pt x="371" y="162"/>
                  </a:lnTo>
                  <a:cubicBezTo>
                    <a:pt x="332" y="180"/>
                    <a:pt x="292" y="200"/>
                    <a:pt x="256" y="226"/>
                  </a:cubicBezTo>
                  <a:cubicBezTo>
                    <a:pt x="206" y="258"/>
                    <a:pt x="162" y="300"/>
                    <a:pt x="126" y="348"/>
                  </a:cubicBezTo>
                  <a:cubicBezTo>
                    <a:pt x="71" y="423"/>
                    <a:pt x="31" y="513"/>
                    <a:pt x="15" y="607"/>
                  </a:cubicBezTo>
                  <a:cubicBezTo>
                    <a:pt x="9" y="633"/>
                    <a:pt x="7" y="658"/>
                    <a:pt x="5" y="684"/>
                  </a:cubicBezTo>
                  <a:cubicBezTo>
                    <a:pt x="1" y="746"/>
                    <a:pt x="7" y="806"/>
                    <a:pt x="23" y="864"/>
                  </a:cubicBezTo>
                  <a:cubicBezTo>
                    <a:pt x="29" y="892"/>
                    <a:pt x="39" y="920"/>
                    <a:pt x="51" y="947"/>
                  </a:cubicBezTo>
                  <a:cubicBezTo>
                    <a:pt x="61" y="971"/>
                    <a:pt x="73" y="997"/>
                    <a:pt x="85" y="1017"/>
                  </a:cubicBezTo>
                  <a:cubicBezTo>
                    <a:pt x="86" y="1025"/>
                    <a:pt x="90" y="1031"/>
                    <a:pt x="94" y="1039"/>
                  </a:cubicBezTo>
                  <a:cubicBezTo>
                    <a:pt x="110" y="1069"/>
                    <a:pt x="124" y="1101"/>
                    <a:pt x="136" y="1135"/>
                  </a:cubicBezTo>
                  <a:cubicBezTo>
                    <a:pt x="146" y="1169"/>
                    <a:pt x="150" y="1205"/>
                    <a:pt x="148" y="1242"/>
                  </a:cubicBezTo>
                  <a:cubicBezTo>
                    <a:pt x="140" y="1310"/>
                    <a:pt x="122" y="1376"/>
                    <a:pt x="94" y="1438"/>
                  </a:cubicBezTo>
                  <a:cubicBezTo>
                    <a:pt x="69" y="1493"/>
                    <a:pt x="45" y="1537"/>
                    <a:pt x="27" y="1569"/>
                  </a:cubicBezTo>
                  <a:lnTo>
                    <a:pt x="1" y="1617"/>
                  </a:lnTo>
                  <a:cubicBezTo>
                    <a:pt x="59" y="1567"/>
                    <a:pt x="112" y="1511"/>
                    <a:pt x="162" y="1452"/>
                  </a:cubicBezTo>
                  <a:cubicBezTo>
                    <a:pt x="210" y="1392"/>
                    <a:pt x="246" y="1320"/>
                    <a:pt x="266" y="1246"/>
                  </a:cubicBezTo>
                  <a:cubicBezTo>
                    <a:pt x="284" y="1169"/>
                    <a:pt x="280" y="1089"/>
                    <a:pt x="254" y="1015"/>
                  </a:cubicBezTo>
                  <a:cubicBezTo>
                    <a:pt x="238" y="967"/>
                    <a:pt x="224" y="926"/>
                    <a:pt x="212" y="890"/>
                  </a:cubicBezTo>
                  <a:cubicBezTo>
                    <a:pt x="208" y="878"/>
                    <a:pt x="204" y="864"/>
                    <a:pt x="202" y="850"/>
                  </a:cubicBezTo>
                  <a:cubicBezTo>
                    <a:pt x="186" y="760"/>
                    <a:pt x="190" y="668"/>
                    <a:pt x="216" y="581"/>
                  </a:cubicBezTo>
                  <a:cubicBezTo>
                    <a:pt x="238" y="509"/>
                    <a:pt x="274" y="441"/>
                    <a:pt x="322" y="381"/>
                  </a:cubicBezTo>
                  <a:cubicBezTo>
                    <a:pt x="364" y="334"/>
                    <a:pt x="411" y="288"/>
                    <a:pt x="461" y="248"/>
                  </a:cubicBezTo>
                  <a:cubicBezTo>
                    <a:pt x="503" y="212"/>
                    <a:pt x="541" y="172"/>
                    <a:pt x="571" y="126"/>
                  </a:cubicBezTo>
                  <a:cubicBezTo>
                    <a:pt x="589" y="98"/>
                    <a:pt x="603" y="67"/>
                    <a:pt x="607" y="33"/>
                  </a:cubicBezTo>
                  <a:cubicBezTo>
                    <a:pt x="609" y="23"/>
                    <a:pt x="609" y="11"/>
                    <a:pt x="6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4" name="Shape 194"/>
        <p:cNvGrpSpPr/>
        <p:nvPr/>
      </p:nvGrpSpPr>
      <p:grpSpPr>
        <a:xfrm>
          <a:off x="0" y="0"/>
          <a:ext cx="0" cy="0"/>
          <a:chOff x="0" y="0"/>
          <a:chExt cx="0" cy="0"/>
        </a:xfrm>
      </p:grpSpPr>
      <p:grpSp>
        <p:nvGrpSpPr>
          <p:cNvPr id="195" name="Google Shape;195;p6"/>
          <p:cNvGrpSpPr/>
          <p:nvPr/>
        </p:nvGrpSpPr>
        <p:grpSpPr>
          <a:xfrm>
            <a:off x="300793" y="558560"/>
            <a:ext cx="8813338" cy="3502865"/>
            <a:chOff x="300793" y="558560"/>
            <a:chExt cx="8813338" cy="3502865"/>
          </a:xfrm>
        </p:grpSpPr>
        <p:sp>
          <p:nvSpPr>
            <p:cNvPr id="196" name="Google Shape;196;p6"/>
            <p:cNvSpPr/>
            <p:nvPr/>
          </p:nvSpPr>
          <p:spPr>
            <a:xfrm>
              <a:off x="6862046" y="3786923"/>
              <a:ext cx="91538" cy="77455"/>
            </a:xfrm>
            <a:custGeom>
              <a:rect b="b" l="l" r="r" t="t"/>
              <a:pathLst>
                <a:path extrusionOk="0" h="407" w="481">
                  <a:moveTo>
                    <a:pt x="224" y="0"/>
                  </a:moveTo>
                  <a:cubicBezTo>
                    <a:pt x="134" y="0"/>
                    <a:pt x="46" y="58"/>
                    <a:pt x="25" y="162"/>
                  </a:cubicBezTo>
                  <a:cubicBezTo>
                    <a:pt x="1" y="270"/>
                    <a:pt x="71" y="377"/>
                    <a:pt x="180" y="401"/>
                  </a:cubicBezTo>
                  <a:cubicBezTo>
                    <a:pt x="195" y="405"/>
                    <a:pt x="210" y="406"/>
                    <a:pt x="224" y="406"/>
                  </a:cubicBezTo>
                  <a:cubicBezTo>
                    <a:pt x="377" y="406"/>
                    <a:pt x="481" y="231"/>
                    <a:pt x="392" y="92"/>
                  </a:cubicBezTo>
                  <a:cubicBezTo>
                    <a:pt x="351" y="30"/>
                    <a:pt x="287" y="0"/>
                    <a:pt x="224"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 name="Google Shape;197;p6"/>
            <p:cNvSpPr/>
            <p:nvPr/>
          </p:nvSpPr>
          <p:spPr>
            <a:xfrm>
              <a:off x="8250592" y="3931354"/>
              <a:ext cx="55570" cy="46816"/>
            </a:xfrm>
            <a:custGeom>
              <a:rect b="b" l="l" r="r" t="t"/>
              <a:pathLst>
                <a:path extrusionOk="0" h="246" w="292">
                  <a:moveTo>
                    <a:pt x="135" y="0"/>
                  </a:moveTo>
                  <a:cubicBezTo>
                    <a:pt x="80" y="0"/>
                    <a:pt x="27" y="35"/>
                    <a:pt x="14" y="97"/>
                  </a:cubicBezTo>
                  <a:cubicBezTo>
                    <a:pt x="0" y="165"/>
                    <a:pt x="42" y="229"/>
                    <a:pt x="108" y="242"/>
                  </a:cubicBezTo>
                  <a:cubicBezTo>
                    <a:pt x="117" y="245"/>
                    <a:pt x="127" y="246"/>
                    <a:pt x="136" y="246"/>
                  </a:cubicBezTo>
                  <a:cubicBezTo>
                    <a:pt x="229" y="246"/>
                    <a:pt x="292" y="141"/>
                    <a:pt x="237" y="57"/>
                  </a:cubicBezTo>
                  <a:cubicBezTo>
                    <a:pt x="212" y="18"/>
                    <a:pt x="173" y="0"/>
                    <a:pt x="135"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 name="Google Shape;198;p6"/>
            <p:cNvSpPr/>
            <p:nvPr/>
          </p:nvSpPr>
          <p:spPr>
            <a:xfrm>
              <a:off x="8788962" y="3116023"/>
              <a:ext cx="45293" cy="38252"/>
            </a:xfrm>
            <a:custGeom>
              <a:rect b="b" l="l" r="r" t="t"/>
              <a:pathLst>
                <a:path extrusionOk="0" h="201" w="238">
                  <a:moveTo>
                    <a:pt x="110" y="1"/>
                  </a:moveTo>
                  <a:cubicBezTo>
                    <a:pt x="66" y="1"/>
                    <a:pt x="23" y="30"/>
                    <a:pt x="13" y="81"/>
                  </a:cubicBezTo>
                  <a:cubicBezTo>
                    <a:pt x="1" y="135"/>
                    <a:pt x="35" y="187"/>
                    <a:pt x="88" y="199"/>
                  </a:cubicBezTo>
                  <a:cubicBezTo>
                    <a:pt x="96" y="200"/>
                    <a:pt x="103" y="201"/>
                    <a:pt x="110" y="201"/>
                  </a:cubicBezTo>
                  <a:cubicBezTo>
                    <a:pt x="186" y="201"/>
                    <a:pt x="238" y="115"/>
                    <a:pt x="194" y="47"/>
                  </a:cubicBezTo>
                  <a:cubicBezTo>
                    <a:pt x="173" y="16"/>
                    <a:pt x="142" y="1"/>
                    <a:pt x="110"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 name="Google Shape;199;p6"/>
            <p:cNvSpPr/>
            <p:nvPr/>
          </p:nvSpPr>
          <p:spPr>
            <a:xfrm flipH="1" rot="-3511181">
              <a:off x="8465116" y="2069606"/>
              <a:ext cx="72839" cy="61311"/>
            </a:xfrm>
            <a:custGeom>
              <a:rect b="b" l="l" r="r" t="t"/>
              <a:pathLst>
                <a:path extrusionOk="0" h="250" w="297">
                  <a:moveTo>
                    <a:pt x="138" y="0"/>
                  </a:moveTo>
                  <a:cubicBezTo>
                    <a:pt x="84" y="0"/>
                    <a:pt x="31" y="35"/>
                    <a:pt x="17" y="98"/>
                  </a:cubicBezTo>
                  <a:cubicBezTo>
                    <a:pt x="1" y="166"/>
                    <a:pt x="45" y="233"/>
                    <a:pt x="112" y="247"/>
                  </a:cubicBezTo>
                  <a:cubicBezTo>
                    <a:pt x="121" y="249"/>
                    <a:pt x="130" y="250"/>
                    <a:pt x="138" y="250"/>
                  </a:cubicBezTo>
                  <a:cubicBezTo>
                    <a:pt x="232" y="250"/>
                    <a:pt x="297" y="142"/>
                    <a:pt x="242" y="58"/>
                  </a:cubicBezTo>
                  <a:cubicBezTo>
                    <a:pt x="217" y="19"/>
                    <a:pt x="177" y="0"/>
                    <a:pt x="138"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00" name="Google Shape;200;p6"/>
            <p:cNvGrpSpPr/>
            <p:nvPr/>
          </p:nvGrpSpPr>
          <p:grpSpPr>
            <a:xfrm>
              <a:off x="300793" y="558560"/>
              <a:ext cx="8813338" cy="3502865"/>
              <a:chOff x="272218" y="539510"/>
              <a:chExt cx="8813338" cy="3502865"/>
            </a:xfrm>
          </p:grpSpPr>
          <p:sp>
            <p:nvSpPr>
              <p:cNvPr id="201" name="Google Shape;201;p6"/>
              <p:cNvSpPr/>
              <p:nvPr/>
            </p:nvSpPr>
            <p:spPr>
              <a:xfrm>
                <a:off x="272218" y="1538852"/>
                <a:ext cx="101244" cy="85638"/>
              </a:xfrm>
              <a:custGeom>
                <a:rect b="b" l="l" r="r" t="t"/>
                <a:pathLst>
                  <a:path extrusionOk="0" h="450" w="532">
                    <a:moveTo>
                      <a:pt x="246" y="1"/>
                    </a:moveTo>
                    <a:cubicBezTo>
                      <a:pt x="147" y="1"/>
                      <a:pt x="49" y="65"/>
                      <a:pt x="24" y="179"/>
                    </a:cubicBezTo>
                    <a:cubicBezTo>
                      <a:pt x="1" y="300"/>
                      <a:pt x="76" y="418"/>
                      <a:pt x="198" y="444"/>
                    </a:cubicBezTo>
                    <a:cubicBezTo>
                      <a:pt x="215" y="447"/>
                      <a:pt x="231" y="449"/>
                      <a:pt x="247" y="449"/>
                    </a:cubicBezTo>
                    <a:cubicBezTo>
                      <a:pt x="417" y="449"/>
                      <a:pt x="531" y="256"/>
                      <a:pt x="433" y="103"/>
                    </a:cubicBezTo>
                    <a:cubicBezTo>
                      <a:pt x="387" y="33"/>
                      <a:pt x="316" y="1"/>
                      <a:pt x="246"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 name="Google Shape;202;p6"/>
              <p:cNvSpPr/>
              <p:nvPr/>
            </p:nvSpPr>
            <p:spPr>
              <a:xfrm>
                <a:off x="1003938" y="974036"/>
                <a:ext cx="46245" cy="39203"/>
              </a:xfrm>
              <a:custGeom>
                <a:rect b="b" l="l" r="r" t="t"/>
                <a:pathLst>
                  <a:path extrusionOk="0" h="206" w="243">
                    <a:moveTo>
                      <a:pt x="113" y="1"/>
                    </a:moveTo>
                    <a:cubicBezTo>
                      <a:pt x="68" y="1"/>
                      <a:pt x="23" y="31"/>
                      <a:pt x="12" y="83"/>
                    </a:cubicBezTo>
                    <a:cubicBezTo>
                      <a:pt x="0" y="137"/>
                      <a:pt x="36" y="191"/>
                      <a:pt x="90" y="203"/>
                    </a:cubicBezTo>
                    <a:cubicBezTo>
                      <a:pt x="98" y="205"/>
                      <a:pt x="105" y="205"/>
                      <a:pt x="113" y="205"/>
                    </a:cubicBezTo>
                    <a:cubicBezTo>
                      <a:pt x="191" y="205"/>
                      <a:pt x="243" y="117"/>
                      <a:pt x="198" y="47"/>
                    </a:cubicBezTo>
                    <a:cubicBezTo>
                      <a:pt x="177" y="15"/>
                      <a:pt x="145" y="1"/>
                      <a:pt x="113"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 name="Google Shape;203;p6"/>
              <p:cNvSpPr/>
              <p:nvPr/>
            </p:nvSpPr>
            <p:spPr>
              <a:xfrm>
                <a:off x="452212" y="3196012"/>
                <a:ext cx="46054" cy="39013"/>
              </a:xfrm>
              <a:custGeom>
                <a:rect b="b" l="l" r="r" t="t"/>
                <a:pathLst>
                  <a:path extrusionOk="0" h="205" w="242">
                    <a:moveTo>
                      <a:pt x="112" y="1"/>
                    </a:moveTo>
                    <a:cubicBezTo>
                      <a:pt x="68" y="1"/>
                      <a:pt x="23" y="30"/>
                      <a:pt x="12" y="82"/>
                    </a:cubicBezTo>
                    <a:cubicBezTo>
                      <a:pt x="0" y="136"/>
                      <a:pt x="34" y="190"/>
                      <a:pt x="90" y="202"/>
                    </a:cubicBezTo>
                    <a:cubicBezTo>
                      <a:pt x="98" y="204"/>
                      <a:pt x="105" y="205"/>
                      <a:pt x="113" y="205"/>
                    </a:cubicBezTo>
                    <a:cubicBezTo>
                      <a:pt x="189" y="205"/>
                      <a:pt x="241" y="116"/>
                      <a:pt x="196" y="47"/>
                    </a:cubicBezTo>
                    <a:cubicBezTo>
                      <a:pt x="176" y="15"/>
                      <a:pt x="144" y="1"/>
                      <a:pt x="112"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 name="Google Shape;204;p6"/>
              <p:cNvSpPr/>
              <p:nvPr/>
            </p:nvSpPr>
            <p:spPr>
              <a:xfrm>
                <a:off x="5980391" y="539510"/>
                <a:ext cx="41677" cy="35207"/>
              </a:xfrm>
              <a:custGeom>
                <a:rect b="b" l="l" r="r" t="t"/>
                <a:pathLst>
                  <a:path extrusionOk="0" h="185" w="219">
                    <a:moveTo>
                      <a:pt x="100" y="1"/>
                    </a:moveTo>
                    <a:cubicBezTo>
                      <a:pt x="57" y="1"/>
                      <a:pt x="14" y="31"/>
                      <a:pt x="6" y="82"/>
                    </a:cubicBezTo>
                    <a:cubicBezTo>
                      <a:pt x="0" y="132"/>
                      <a:pt x="36" y="177"/>
                      <a:pt x="86" y="183"/>
                    </a:cubicBezTo>
                    <a:cubicBezTo>
                      <a:pt x="91" y="184"/>
                      <a:pt x="95" y="184"/>
                      <a:pt x="100" y="184"/>
                    </a:cubicBezTo>
                    <a:cubicBezTo>
                      <a:pt x="174" y="184"/>
                      <a:pt x="218" y="98"/>
                      <a:pt x="172" y="36"/>
                    </a:cubicBezTo>
                    <a:cubicBezTo>
                      <a:pt x="153" y="12"/>
                      <a:pt x="126" y="1"/>
                      <a:pt x="100"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 name="Google Shape;205;p6"/>
              <p:cNvSpPr/>
              <p:nvPr/>
            </p:nvSpPr>
            <p:spPr>
              <a:xfrm flipH="1">
                <a:off x="7742410" y="777940"/>
                <a:ext cx="101244" cy="85638"/>
              </a:xfrm>
              <a:custGeom>
                <a:rect b="b" l="l" r="r" t="t"/>
                <a:pathLst>
                  <a:path extrusionOk="0" h="450" w="532">
                    <a:moveTo>
                      <a:pt x="246" y="1"/>
                    </a:moveTo>
                    <a:cubicBezTo>
                      <a:pt x="147" y="1"/>
                      <a:pt x="49" y="65"/>
                      <a:pt x="24" y="179"/>
                    </a:cubicBezTo>
                    <a:cubicBezTo>
                      <a:pt x="1" y="300"/>
                      <a:pt x="76" y="418"/>
                      <a:pt x="198" y="444"/>
                    </a:cubicBezTo>
                    <a:cubicBezTo>
                      <a:pt x="215" y="447"/>
                      <a:pt x="231" y="449"/>
                      <a:pt x="247" y="449"/>
                    </a:cubicBezTo>
                    <a:cubicBezTo>
                      <a:pt x="417" y="449"/>
                      <a:pt x="531" y="256"/>
                      <a:pt x="433" y="103"/>
                    </a:cubicBezTo>
                    <a:cubicBezTo>
                      <a:pt x="387" y="33"/>
                      <a:pt x="316" y="1"/>
                      <a:pt x="246"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06" name="Google Shape;206;p6"/>
              <p:cNvGrpSpPr/>
              <p:nvPr/>
            </p:nvGrpSpPr>
            <p:grpSpPr>
              <a:xfrm flipH="1" rot="-3511162">
                <a:off x="8121677" y="1463301"/>
                <a:ext cx="1151082" cy="205868"/>
                <a:chOff x="-207450" y="2233412"/>
                <a:chExt cx="1151105" cy="205872"/>
              </a:xfrm>
            </p:grpSpPr>
            <p:sp>
              <p:nvSpPr>
                <p:cNvPr id="207" name="Google Shape;207;p6"/>
                <p:cNvSpPr/>
                <p:nvPr/>
              </p:nvSpPr>
              <p:spPr>
                <a:xfrm>
                  <a:off x="-207450" y="2233412"/>
                  <a:ext cx="59596" cy="50030"/>
                </a:xfrm>
                <a:custGeom>
                  <a:rect b="b" l="l" r="r" t="t"/>
                  <a:pathLst>
                    <a:path extrusionOk="0" h="204" w="243">
                      <a:moveTo>
                        <a:pt x="112" y="0"/>
                      </a:moveTo>
                      <a:cubicBezTo>
                        <a:pt x="67" y="0"/>
                        <a:pt x="23" y="29"/>
                        <a:pt x="12" y="82"/>
                      </a:cubicBezTo>
                      <a:cubicBezTo>
                        <a:pt x="0" y="135"/>
                        <a:pt x="36" y="191"/>
                        <a:pt x="90" y="201"/>
                      </a:cubicBezTo>
                      <a:cubicBezTo>
                        <a:pt x="98" y="203"/>
                        <a:pt x="106" y="204"/>
                        <a:pt x="113" y="204"/>
                      </a:cubicBezTo>
                      <a:cubicBezTo>
                        <a:pt x="191" y="204"/>
                        <a:pt x="243" y="117"/>
                        <a:pt x="198" y="48"/>
                      </a:cubicBezTo>
                      <a:cubicBezTo>
                        <a:pt x="177" y="15"/>
                        <a:pt x="144" y="0"/>
                        <a:pt x="112"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 name="Google Shape;208;p6"/>
                <p:cNvSpPr/>
                <p:nvPr/>
              </p:nvSpPr>
              <p:spPr>
                <a:xfrm>
                  <a:off x="888964" y="2382632"/>
                  <a:ext cx="54691" cy="56652"/>
                </a:xfrm>
                <a:custGeom>
                  <a:rect b="b" l="l" r="r" t="t"/>
                  <a:pathLst>
                    <a:path extrusionOk="0" h="231" w="223">
                      <a:moveTo>
                        <a:pt x="135" y="1"/>
                      </a:moveTo>
                      <a:cubicBezTo>
                        <a:pt x="77" y="1"/>
                        <a:pt x="25" y="42"/>
                        <a:pt x="11" y="101"/>
                      </a:cubicBezTo>
                      <a:cubicBezTo>
                        <a:pt x="1" y="151"/>
                        <a:pt x="23" y="202"/>
                        <a:pt x="67" y="230"/>
                      </a:cubicBezTo>
                      <a:cubicBezTo>
                        <a:pt x="35" y="200"/>
                        <a:pt x="21" y="157"/>
                        <a:pt x="31" y="115"/>
                      </a:cubicBezTo>
                      <a:cubicBezTo>
                        <a:pt x="43" y="53"/>
                        <a:pt x="96" y="15"/>
                        <a:pt x="152" y="15"/>
                      </a:cubicBezTo>
                      <a:cubicBezTo>
                        <a:pt x="176" y="15"/>
                        <a:pt x="200" y="22"/>
                        <a:pt x="222" y="37"/>
                      </a:cubicBezTo>
                      <a:cubicBezTo>
                        <a:pt x="204" y="19"/>
                        <a:pt x="184" y="9"/>
                        <a:pt x="160" y="3"/>
                      </a:cubicBezTo>
                      <a:cubicBezTo>
                        <a:pt x="152" y="1"/>
                        <a:pt x="143" y="1"/>
                        <a:pt x="135"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09" name="Google Shape;209;p6"/>
              <p:cNvSpPr/>
              <p:nvPr/>
            </p:nvSpPr>
            <p:spPr>
              <a:xfrm>
                <a:off x="2957900" y="3900211"/>
                <a:ext cx="55760" cy="47006"/>
              </a:xfrm>
              <a:custGeom>
                <a:rect b="b" l="l" r="r" t="t"/>
                <a:pathLst>
                  <a:path extrusionOk="0" h="247" w="293">
                    <a:moveTo>
                      <a:pt x="135" y="0"/>
                    </a:moveTo>
                    <a:cubicBezTo>
                      <a:pt x="81" y="0"/>
                      <a:pt x="28" y="35"/>
                      <a:pt x="15" y="98"/>
                    </a:cubicBezTo>
                    <a:cubicBezTo>
                      <a:pt x="1" y="164"/>
                      <a:pt x="43" y="227"/>
                      <a:pt x="110" y="243"/>
                    </a:cubicBezTo>
                    <a:cubicBezTo>
                      <a:pt x="119" y="245"/>
                      <a:pt x="128" y="246"/>
                      <a:pt x="136" y="246"/>
                    </a:cubicBezTo>
                    <a:cubicBezTo>
                      <a:pt x="229" y="246"/>
                      <a:pt x="293" y="140"/>
                      <a:pt x="238" y="56"/>
                    </a:cubicBezTo>
                    <a:cubicBezTo>
                      <a:pt x="213" y="18"/>
                      <a:pt x="174" y="0"/>
                      <a:pt x="135"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 name="Google Shape;210;p6"/>
              <p:cNvSpPr/>
              <p:nvPr/>
            </p:nvSpPr>
            <p:spPr>
              <a:xfrm>
                <a:off x="1564396" y="3947221"/>
                <a:ext cx="112852" cy="95154"/>
              </a:xfrm>
              <a:custGeom>
                <a:rect b="b" l="l" r="r" t="t"/>
                <a:pathLst>
                  <a:path extrusionOk="0" h="500" w="593">
                    <a:moveTo>
                      <a:pt x="274" y="0"/>
                    </a:moveTo>
                    <a:cubicBezTo>
                      <a:pt x="164" y="0"/>
                      <a:pt x="55" y="71"/>
                      <a:pt x="29" y="198"/>
                    </a:cubicBezTo>
                    <a:cubicBezTo>
                      <a:pt x="1" y="332"/>
                      <a:pt x="86" y="463"/>
                      <a:pt x="220" y="493"/>
                    </a:cubicBezTo>
                    <a:cubicBezTo>
                      <a:pt x="238" y="497"/>
                      <a:pt x="256" y="499"/>
                      <a:pt x="274" y="499"/>
                    </a:cubicBezTo>
                    <a:cubicBezTo>
                      <a:pt x="463" y="499"/>
                      <a:pt x="592" y="284"/>
                      <a:pt x="481" y="113"/>
                    </a:cubicBezTo>
                    <a:cubicBezTo>
                      <a:pt x="431" y="36"/>
                      <a:pt x="352" y="0"/>
                      <a:pt x="274"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211" name="Google Shape;211;p6"/>
          <p:cNvGrpSpPr/>
          <p:nvPr/>
        </p:nvGrpSpPr>
        <p:grpSpPr>
          <a:xfrm>
            <a:off x="-313605" y="3307537"/>
            <a:ext cx="1437297" cy="1519228"/>
            <a:chOff x="287700" y="3530125"/>
            <a:chExt cx="114450" cy="120975"/>
          </a:xfrm>
        </p:grpSpPr>
        <p:sp>
          <p:nvSpPr>
            <p:cNvPr id="212" name="Google Shape;212;p6"/>
            <p:cNvSpPr/>
            <p:nvPr/>
          </p:nvSpPr>
          <p:spPr>
            <a:xfrm>
              <a:off x="353400" y="3530125"/>
              <a:ext cx="48750" cy="106225"/>
            </a:xfrm>
            <a:custGeom>
              <a:rect b="b" l="l" r="r" t="t"/>
              <a:pathLst>
                <a:path extrusionOk="0" h="4249" w="1950">
                  <a:moveTo>
                    <a:pt x="1129" y="0"/>
                  </a:moveTo>
                  <a:cubicBezTo>
                    <a:pt x="1102" y="0"/>
                    <a:pt x="1076" y="10"/>
                    <a:pt x="1057" y="33"/>
                  </a:cubicBezTo>
                  <a:cubicBezTo>
                    <a:pt x="949" y="152"/>
                    <a:pt x="873" y="302"/>
                    <a:pt x="813" y="447"/>
                  </a:cubicBezTo>
                  <a:cubicBezTo>
                    <a:pt x="748" y="614"/>
                    <a:pt x="700" y="790"/>
                    <a:pt x="674" y="969"/>
                  </a:cubicBezTo>
                  <a:cubicBezTo>
                    <a:pt x="650" y="1141"/>
                    <a:pt x="668" y="1316"/>
                    <a:pt x="726" y="1479"/>
                  </a:cubicBezTo>
                  <a:cubicBezTo>
                    <a:pt x="782" y="1647"/>
                    <a:pt x="899" y="1800"/>
                    <a:pt x="933" y="1972"/>
                  </a:cubicBezTo>
                  <a:cubicBezTo>
                    <a:pt x="969" y="2151"/>
                    <a:pt x="895" y="2340"/>
                    <a:pt x="841" y="2510"/>
                  </a:cubicBezTo>
                  <a:cubicBezTo>
                    <a:pt x="796" y="2651"/>
                    <a:pt x="784" y="2803"/>
                    <a:pt x="804" y="2948"/>
                  </a:cubicBezTo>
                  <a:cubicBezTo>
                    <a:pt x="682" y="2844"/>
                    <a:pt x="588" y="2741"/>
                    <a:pt x="531" y="2595"/>
                  </a:cubicBezTo>
                  <a:cubicBezTo>
                    <a:pt x="469" y="2438"/>
                    <a:pt x="536" y="2284"/>
                    <a:pt x="523" y="2125"/>
                  </a:cubicBezTo>
                  <a:cubicBezTo>
                    <a:pt x="509" y="1978"/>
                    <a:pt x="560" y="1830"/>
                    <a:pt x="554" y="1683"/>
                  </a:cubicBezTo>
                  <a:cubicBezTo>
                    <a:pt x="546" y="1525"/>
                    <a:pt x="481" y="1368"/>
                    <a:pt x="399" y="1230"/>
                  </a:cubicBezTo>
                  <a:cubicBezTo>
                    <a:pt x="345" y="1141"/>
                    <a:pt x="273" y="1045"/>
                    <a:pt x="156" y="1029"/>
                  </a:cubicBezTo>
                  <a:cubicBezTo>
                    <a:pt x="145" y="1024"/>
                    <a:pt x="134" y="1022"/>
                    <a:pt x="124" y="1022"/>
                  </a:cubicBezTo>
                  <a:cubicBezTo>
                    <a:pt x="56" y="1022"/>
                    <a:pt x="0" y="1111"/>
                    <a:pt x="64" y="1166"/>
                  </a:cubicBezTo>
                  <a:cubicBezTo>
                    <a:pt x="182" y="1266"/>
                    <a:pt x="214" y="1455"/>
                    <a:pt x="236" y="1591"/>
                  </a:cubicBezTo>
                  <a:cubicBezTo>
                    <a:pt x="259" y="1748"/>
                    <a:pt x="216" y="1892"/>
                    <a:pt x="202" y="2047"/>
                  </a:cubicBezTo>
                  <a:cubicBezTo>
                    <a:pt x="188" y="2205"/>
                    <a:pt x="168" y="2362"/>
                    <a:pt x="178" y="2518"/>
                  </a:cubicBezTo>
                  <a:cubicBezTo>
                    <a:pt x="188" y="2673"/>
                    <a:pt x="267" y="2818"/>
                    <a:pt x="357" y="2946"/>
                  </a:cubicBezTo>
                  <a:cubicBezTo>
                    <a:pt x="455" y="3080"/>
                    <a:pt x="604" y="3173"/>
                    <a:pt x="722" y="3291"/>
                  </a:cubicBezTo>
                  <a:cubicBezTo>
                    <a:pt x="841" y="3416"/>
                    <a:pt x="786" y="3588"/>
                    <a:pt x="809" y="3739"/>
                  </a:cubicBezTo>
                  <a:cubicBezTo>
                    <a:pt x="833" y="3895"/>
                    <a:pt x="917" y="4032"/>
                    <a:pt x="1041" y="4124"/>
                  </a:cubicBezTo>
                  <a:cubicBezTo>
                    <a:pt x="1135" y="4192"/>
                    <a:pt x="1277" y="4249"/>
                    <a:pt x="1408" y="4249"/>
                  </a:cubicBezTo>
                  <a:cubicBezTo>
                    <a:pt x="1446" y="4249"/>
                    <a:pt x="1482" y="4244"/>
                    <a:pt x="1517" y="4233"/>
                  </a:cubicBezTo>
                  <a:cubicBezTo>
                    <a:pt x="1561" y="4221"/>
                    <a:pt x="1571" y="4164"/>
                    <a:pt x="1535" y="4140"/>
                  </a:cubicBezTo>
                  <a:cubicBezTo>
                    <a:pt x="1387" y="4022"/>
                    <a:pt x="1210" y="3976"/>
                    <a:pt x="1160" y="3791"/>
                  </a:cubicBezTo>
                  <a:cubicBezTo>
                    <a:pt x="1144" y="3717"/>
                    <a:pt x="1136" y="3644"/>
                    <a:pt x="1136" y="3570"/>
                  </a:cubicBezTo>
                  <a:lnTo>
                    <a:pt x="1136" y="3570"/>
                  </a:lnTo>
                  <a:cubicBezTo>
                    <a:pt x="1194" y="3695"/>
                    <a:pt x="1218" y="3835"/>
                    <a:pt x="1348" y="3924"/>
                  </a:cubicBezTo>
                  <a:cubicBezTo>
                    <a:pt x="1350" y="3926"/>
                    <a:pt x="1354" y="3928"/>
                    <a:pt x="1356" y="3928"/>
                  </a:cubicBezTo>
                  <a:cubicBezTo>
                    <a:pt x="1367" y="3948"/>
                    <a:pt x="1377" y="3970"/>
                    <a:pt x="1387" y="3988"/>
                  </a:cubicBezTo>
                  <a:cubicBezTo>
                    <a:pt x="1400" y="4010"/>
                    <a:pt x="1423" y="4021"/>
                    <a:pt x="1445" y="4021"/>
                  </a:cubicBezTo>
                  <a:cubicBezTo>
                    <a:pt x="1471" y="4021"/>
                    <a:pt x="1495" y="4006"/>
                    <a:pt x="1503" y="3978"/>
                  </a:cubicBezTo>
                  <a:cubicBezTo>
                    <a:pt x="1579" y="3685"/>
                    <a:pt x="1441" y="3414"/>
                    <a:pt x="1469" y="3121"/>
                  </a:cubicBezTo>
                  <a:cubicBezTo>
                    <a:pt x="1483" y="2954"/>
                    <a:pt x="1571" y="2803"/>
                    <a:pt x="1650" y="2651"/>
                  </a:cubicBezTo>
                  <a:cubicBezTo>
                    <a:pt x="1712" y="2534"/>
                    <a:pt x="1808" y="2430"/>
                    <a:pt x="1854" y="2306"/>
                  </a:cubicBezTo>
                  <a:cubicBezTo>
                    <a:pt x="1949" y="2045"/>
                    <a:pt x="1888" y="1756"/>
                    <a:pt x="1722" y="1523"/>
                  </a:cubicBezTo>
                  <a:cubicBezTo>
                    <a:pt x="1573" y="1314"/>
                    <a:pt x="1473" y="1021"/>
                    <a:pt x="1543" y="772"/>
                  </a:cubicBezTo>
                  <a:cubicBezTo>
                    <a:pt x="1558" y="720"/>
                    <a:pt x="1498" y="670"/>
                    <a:pt x="1440" y="670"/>
                  </a:cubicBezTo>
                  <a:cubicBezTo>
                    <a:pt x="1421" y="670"/>
                    <a:pt x="1401" y="675"/>
                    <a:pt x="1385" y="688"/>
                  </a:cubicBezTo>
                  <a:cubicBezTo>
                    <a:pt x="1190" y="852"/>
                    <a:pt x="1258" y="1166"/>
                    <a:pt x="1320" y="1372"/>
                  </a:cubicBezTo>
                  <a:cubicBezTo>
                    <a:pt x="1365" y="1525"/>
                    <a:pt x="1487" y="1647"/>
                    <a:pt x="1537" y="1794"/>
                  </a:cubicBezTo>
                  <a:cubicBezTo>
                    <a:pt x="1595" y="1966"/>
                    <a:pt x="1619" y="2119"/>
                    <a:pt x="1521" y="2284"/>
                  </a:cubicBezTo>
                  <a:cubicBezTo>
                    <a:pt x="1383" y="2516"/>
                    <a:pt x="1216" y="2747"/>
                    <a:pt x="1166" y="3006"/>
                  </a:cubicBezTo>
                  <a:cubicBezTo>
                    <a:pt x="1112" y="2862"/>
                    <a:pt x="1134" y="2697"/>
                    <a:pt x="1170" y="2555"/>
                  </a:cubicBezTo>
                  <a:cubicBezTo>
                    <a:pt x="1216" y="2372"/>
                    <a:pt x="1262" y="2211"/>
                    <a:pt x="1260" y="2021"/>
                  </a:cubicBezTo>
                  <a:cubicBezTo>
                    <a:pt x="1260" y="1874"/>
                    <a:pt x="1190" y="1740"/>
                    <a:pt x="1118" y="1609"/>
                  </a:cubicBezTo>
                  <a:cubicBezTo>
                    <a:pt x="1031" y="1449"/>
                    <a:pt x="973" y="1282"/>
                    <a:pt x="967" y="1103"/>
                  </a:cubicBezTo>
                  <a:cubicBezTo>
                    <a:pt x="961" y="917"/>
                    <a:pt x="997" y="732"/>
                    <a:pt x="1071" y="561"/>
                  </a:cubicBezTo>
                  <a:cubicBezTo>
                    <a:pt x="1138" y="409"/>
                    <a:pt x="1222" y="162"/>
                    <a:pt x="1232" y="100"/>
                  </a:cubicBezTo>
                  <a:cubicBezTo>
                    <a:pt x="1243" y="43"/>
                    <a:pt x="1186" y="0"/>
                    <a:pt x="1129" y="0"/>
                  </a:cubicBezTo>
                  <a:close/>
                </a:path>
              </a:pathLst>
            </a:custGeom>
            <a:solidFill>
              <a:schemeClr val="dk2"/>
            </a:solidFill>
            <a:ln>
              <a:noFill/>
            </a:ln>
            <a:effectLst>
              <a:outerShdw blurRad="114300" rotWithShape="0" algn="bl" dir="444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 name="Google Shape;213;p6"/>
            <p:cNvSpPr/>
            <p:nvPr/>
          </p:nvSpPr>
          <p:spPr>
            <a:xfrm>
              <a:off x="335700" y="3537325"/>
              <a:ext cx="42375" cy="106875"/>
            </a:xfrm>
            <a:custGeom>
              <a:rect b="b" l="l" r="r" t="t"/>
              <a:pathLst>
                <a:path extrusionOk="0" h="4275" w="1695">
                  <a:moveTo>
                    <a:pt x="214" y="0"/>
                  </a:moveTo>
                  <a:cubicBezTo>
                    <a:pt x="193" y="0"/>
                    <a:pt x="172" y="5"/>
                    <a:pt x="152" y="16"/>
                  </a:cubicBezTo>
                  <a:cubicBezTo>
                    <a:pt x="23" y="65"/>
                    <a:pt x="27" y="229"/>
                    <a:pt x="19" y="334"/>
                  </a:cubicBezTo>
                  <a:cubicBezTo>
                    <a:pt x="1" y="540"/>
                    <a:pt x="17" y="745"/>
                    <a:pt x="69" y="946"/>
                  </a:cubicBezTo>
                  <a:cubicBezTo>
                    <a:pt x="164" y="1353"/>
                    <a:pt x="517" y="1747"/>
                    <a:pt x="402" y="2176"/>
                  </a:cubicBezTo>
                  <a:cubicBezTo>
                    <a:pt x="348" y="2369"/>
                    <a:pt x="330" y="2528"/>
                    <a:pt x="406" y="2720"/>
                  </a:cubicBezTo>
                  <a:cubicBezTo>
                    <a:pt x="485" y="2907"/>
                    <a:pt x="585" y="3084"/>
                    <a:pt x="708" y="3246"/>
                  </a:cubicBezTo>
                  <a:cubicBezTo>
                    <a:pt x="904" y="3521"/>
                    <a:pt x="1280" y="3864"/>
                    <a:pt x="1199" y="4210"/>
                  </a:cubicBezTo>
                  <a:cubicBezTo>
                    <a:pt x="1192" y="4245"/>
                    <a:pt x="1223" y="4275"/>
                    <a:pt x="1260" y="4275"/>
                  </a:cubicBezTo>
                  <a:cubicBezTo>
                    <a:pt x="1266" y="4275"/>
                    <a:pt x="1272" y="4274"/>
                    <a:pt x="1278" y="4272"/>
                  </a:cubicBezTo>
                  <a:cubicBezTo>
                    <a:pt x="1695" y="4153"/>
                    <a:pt x="1418" y="3625"/>
                    <a:pt x="1266" y="3421"/>
                  </a:cubicBezTo>
                  <a:cubicBezTo>
                    <a:pt x="1135" y="3248"/>
                    <a:pt x="989" y="3082"/>
                    <a:pt x="876" y="2901"/>
                  </a:cubicBezTo>
                  <a:cubicBezTo>
                    <a:pt x="784" y="2754"/>
                    <a:pt x="667" y="2560"/>
                    <a:pt x="708" y="2389"/>
                  </a:cubicBezTo>
                  <a:cubicBezTo>
                    <a:pt x="754" y="2200"/>
                    <a:pt x="820" y="2024"/>
                    <a:pt x="772" y="1829"/>
                  </a:cubicBezTo>
                  <a:cubicBezTo>
                    <a:pt x="718" y="1608"/>
                    <a:pt x="637" y="1395"/>
                    <a:pt x="525" y="1197"/>
                  </a:cubicBezTo>
                  <a:cubicBezTo>
                    <a:pt x="421" y="1012"/>
                    <a:pt x="346" y="787"/>
                    <a:pt x="334" y="581"/>
                  </a:cubicBezTo>
                  <a:cubicBezTo>
                    <a:pt x="328" y="484"/>
                    <a:pt x="328" y="386"/>
                    <a:pt x="326" y="289"/>
                  </a:cubicBezTo>
                  <a:cubicBezTo>
                    <a:pt x="326" y="261"/>
                    <a:pt x="324" y="233"/>
                    <a:pt x="322" y="205"/>
                  </a:cubicBezTo>
                  <a:cubicBezTo>
                    <a:pt x="320" y="185"/>
                    <a:pt x="329" y="164"/>
                    <a:pt x="324" y="164"/>
                  </a:cubicBezTo>
                  <a:cubicBezTo>
                    <a:pt x="322" y="164"/>
                    <a:pt x="318" y="167"/>
                    <a:pt x="310" y="177"/>
                  </a:cubicBezTo>
                  <a:cubicBezTo>
                    <a:pt x="346" y="135"/>
                    <a:pt x="356" y="63"/>
                    <a:pt x="298" y="27"/>
                  </a:cubicBezTo>
                  <a:lnTo>
                    <a:pt x="286" y="22"/>
                  </a:lnTo>
                  <a:cubicBezTo>
                    <a:pt x="264" y="7"/>
                    <a:pt x="239" y="0"/>
                    <a:pt x="214" y="0"/>
                  </a:cubicBezTo>
                  <a:close/>
                </a:path>
              </a:pathLst>
            </a:custGeom>
            <a:solidFill>
              <a:schemeClr val="dk2"/>
            </a:solidFill>
            <a:ln>
              <a:noFill/>
            </a:ln>
            <a:effectLst>
              <a:outerShdw blurRad="114300" rotWithShape="0" algn="bl" dir="444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 name="Google Shape;214;p6"/>
            <p:cNvSpPr/>
            <p:nvPr/>
          </p:nvSpPr>
          <p:spPr>
            <a:xfrm>
              <a:off x="287700" y="3549425"/>
              <a:ext cx="69700" cy="101675"/>
            </a:xfrm>
            <a:custGeom>
              <a:rect b="b" l="l" r="r" t="t"/>
              <a:pathLst>
                <a:path extrusionOk="0" h="4067" w="2788">
                  <a:moveTo>
                    <a:pt x="742" y="1"/>
                  </a:moveTo>
                  <a:cubicBezTo>
                    <a:pt x="720" y="1"/>
                    <a:pt x="698" y="9"/>
                    <a:pt x="681" y="28"/>
                  </a:cubicBezTo>
                  <a:cubicBezTo>
                    <a:pt x="582" y="143"/>
                    <a:pt x="474" y="265"/>
                    <a:pt x="510" y="422"/>
                  </a:cubicBezTo>
                  <a:cubicBezTo>
                    <a:pt x="548" y="590"/>
                    <a:pt x="634" y="821"/>
                    <a:pt x="777" y="944"/>
                  </a:cubicBezTo>
                  <a:cubicBezTo>
                    <a:pt x="1106" y="1229"/>
                    <a:pt x="1564" y="1445"/>
                    <a:pt x="1714" y="1849"/>
                  </a:cubicBezTo>
                  <a:cubicBezTo>
                    <a:pt x="1795" y="2068"/>
                    <a:pt x="1730" y="2298"/>
                    <a:pt x="1688" y="2517"/>
                  </a:cubicBezTo>
                  <a:cubicBezTo>
                    <a:pt x="1670" y="2616"/>
                    <a:pt x="1670" y="2720"/>
                    <a:pt x="1688" y="2822"/>
                  </a:cubicBezTo>
                  <a:cubicBezTo>
                    <a:pt x="1506" y="2748"/>
                    <a:pt x="1341" y="2668"/>
                    <a:pt x="1241" y="2509"/>
                  </a:cubicBezTo>
                  <a:cubicBezTo>
                    <a:pt x="1158" y="2377"/>
                    <a:pt x="1166" y="2192"/>
                    <a:pt x="1134" y="2044"/>
                  </a:cubicBezTo>
                  <a:cubicBezTo>
                    <a:pt x="1102" y="1899"/>
                    <a:pt x="1100" y="1765"/>
                    <a:pt x="1002" y="1638"/>
                  </a:cubicBezTo>
                  <a:cubicBezTo>
                    <a:pt x="899" y="1504"/>
                    <a:pt x="775" y="1431"/>
                    <a:pt x="620" y="1347"/>
                  </a:cubicBezTo>
                  <a:cubicBezTo>
                    <a:pt x="492" y="1281"/>
                    <a:pt x="345" y="1221"/>
                    <a:pt x="243" y="1126"/>
                  </a:cubicBezTo>
                  <a:cubicBezTo>
                    <a:pt x="221" y="1105"/>
                    <a:pt x="194" y="1096"/>
                    <a:pt x="168" y="1096"/>
                  </a:cubicBezTo>
                  <a:cubicBezTo>
                    <a:pt x="84" y="1096"/>
                    <a:pt x="0" y="1186"/>
                    <a:pt x="60" y="1259"/>
                  </a:cubicBezTo>
                  <a:cubicBezTo>
                    <a:pt x="145" y="1363"/>
                    <a:pt x="247" y="1451"/>
                    <a:pt x="361" y="1520"/>
                  </a:cubicBezTo>
                  <a:cubicBezTo>
                    <a:pt x="488" y="1600"/>
                    <a:pt x="640" y="1672"/>
                    <a:pt x="715" y="1797"/>
                  </a:cubicBezTo>
                  <a:cubicBezTo>
                    <a:pt x="787" y="1911"/>
                    <a:pt x="783" y="2050"/>
                    <a:pt x="803" y="2178"/>
                  </a:cubicBezTo>
                  <a:cubicBezTo>
                    <a:pt x="823" y="2312"/>
                    <a:pt x="823" y="2473"/>
                    <a:pt x="887" y="2597"/>
                  </a:cubicBezTo>
                  <a:cubicBezTo>
                    <a:pt x="970" y="2752"/>
                    <a:pt x="1092" y="2883"/>
                    <a:pt x="1241" y="2979"/>
                  </a:cubicBezTo>
                  <a:cubicBezTo>
                    <a:pt x="1377" y="3071"/>
                    <a:pt x="1548" y="3115"/>
                    <a:pt x="1694" y="3192"/>
                  </a:cubicBezTo>
                  <a:cubicBezTo>
                    <a:pt x="1933" y="3322"/>
                    <a:pt x="2240" y="3575"/>
                    <a:pt x="2296" y="3828"/>
                  </a:cubicBezTo>
                  <a:cubicBezTo>
                    <a:pt x="2304" y="3865"/>
                    <a:pt x="2336" y="3880"/>
                    <a:pt x="2370" y="3880"/>
                  </a:cubicBezTo>
                  <a:cubicBezTo>
                    <a:pt x="2394" y="3880"/>
                    <a:pt x="2418" y="3873"/>
                    <a:pt x="2437" y="3860"/>
                  </a:cubicBezTo>
                  <a:cubicBezTo>
                    <a:pt x="2483" y="3910"/>
                    <a:pt x="2525" y="3964"/>
                    <a:pt x="2563" y="4017"/>
                  </a:cubicBezTo>
                  <a:cubicBezTo>
                    <a:pt x="2587" y="4052"/>
                    <a:pt x="2624" y="4067"/>
                    <a:pt x="2659" y="4067"/>
                  </a:cubicBezTo>
                  <a:cubicBezTo>
                    <a:pt x="2726" y="4067"/>
                    <a:pt x="2788" y="4014"/>
                    <a:pt x="2754" y="3942"/>
                  </a:cubicBezTo>
                  <a:cubicBezTo>
                    <a:pt x="2696" y="3810"/>
                    <a:pt x="2597" y="3667"/>
                    <a:pt x="2509" y="3545"/>
                  </a:cubicBezTo>
                  <a:cubicBezTo>
                    <a:pt x="2465" y="3388"/>
                    <a:pt x="2331" y="3236"/>
                    <a:pt x="2198" y="3123"/>
                  </a:cubicBezTo>
                  <a:cubicBezTo>
                    <a:pt x="2150" y="3057"/>
                    <a:pt x="2108" y="2989"/>
                    <a:pt x="2070" y="2919"/>
                  </a:cubicBezTo>
                  <a:cubicBezTo>
                    <a:pt x="1929" y="2575"/>
                    <a:pt x="2200" y="2210"/>
                    <a:pt x="2096" y="1857"/>
                  </a:cubicBezTo>
                  <a:cubicBezTo>
                    <a:pt x="2035" y="1652"/>
                    <a:pt x="1937" y="1437"/>
                    <a:pt x="1768" y="1275"/>
                  </a:cubicBezTo>
                  <a:cubicBezTo>
                    <a:pt x="1624" y="1138"/>
                    <a:pt x="1455" y="1024"/>
                    <a:pt x="1293" y="903"/>
                  </a:cubicBezTo>
                  <a:cubicBezTo>
                    <a:pt x="1008" y="687"/>
                    <a:pt x="791" y="412"/>
                    <a:pt x="819" y="72"/>
                  </a:cubicBezTo>
                  <a:cubicBezTo>
                    <a:pt x="823" y="29"/>
                    <a:pt x="783" y="1"/>
                    <a:pt x="742" y="1"/>
                  </a:cubicBezTo>
                  <a:close/>
                </a:path>
              </a:pathLst>
            </a:custGeom>
            <a:solidFill>
              <a:schemeClr val="dk2"/>
            </a:solidFill>
            <a:ln>
              <a:noFill/>
            </a:ln>
            <a:effectLst>
              <a:outerShdw blurRad="114300" rotWithShape="0" algn="bl" dir="444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15" name="Google Shape;215;p6"/>
          <p:cNvSpPr/>
          <p:nvPr/>
        </p:nvSpPr>
        <p:spPr>
          <a:xfrm>
            <a:off x="50" y="4202075"/>
            <a:ext cx="9143926" cy="952274"/>
          </a:xfrm>
          <a:custGeom>
            <a:rect b="b" l="l" r="r" t="t"/>
            <a:pathLst>
              <a:path extrusionOk="0" h="7083" w="47338">
                <a:moveTo>
                  <a:pt x="47338" y="0"/>
                </a:moveTo>
                <a:cubicBezTo>
                  <a:pt x="47244" y="20"/>
                  <a:pt x="47154" y="42"/>
                  <a:pt x="47065" y="64"/>
                </a:cubicBezTo>
                <a:cubicBezTo>
                  <a:pt x="41079" y="1522"/>
                  <a:pt x="40944" y="2924"/>
                  <a:pt x="33454" y="2924"/>
                </a:cubicBezTo>
                <a:cubicBezTo>
                  <a:pt x="33092" y="2924"/>
                  <a:pt x="32712" y="2920"/>
                  <a:pt x="32314" y="2914"/>
                </a:cubicBezTo>
                <a:cubicBezTo>
                  <a:pt x="23683" y="2770"/>
                  <a:pt x="23217" y="1158"/>
                  <a:pt x="16072" y="1026"/>
                </a:cubicBezTo>
                <a:cubicBezTo>
                  <a:pt x="15864" y="1023"/>
                  <a:pt x="15661" y="1021"/>
                  <a:pt x="15463" y="1021"/>
                </a:cubicBezTo>
                <a:cubicBezTo>
                  <a:pt x="9354" y="1021"/>
                  <a:pt x="8001" y="2787"/>
                  <a:pt x="3522" y="2787"/>
                </a:cubicBezTo>
                <a:cubicBezTo>
                  <a:pt x="3166" y="2787"/>
                  <a:pt x="2791" y="2776"/>
                  <a:pt x="2391" y="2752"/>
                </a:cubicBezTo>
                <a:cubicBezTo>
                  <a:pt x="1270" y="2686"/>
                  <a:pt x="528" y="2495"/>
                  <a:pt x="0" y="2228"/>
                </a:cubicBezTo>
                <a:lnTo>
                  <a:pt x="0" y="7083"/>
                </a:lnTo>
                <a:lnTo>
                  <a:pt x="47338" y="5787"/>
                </a:lnTo>
                <a:lnTo>
                  <a:pt x="47338" y="0"/>
                </a:lnTo>
                <a:close/>
              </a:path>
            </a:pathLst>
          </a:custGeom>
          <a:solidFill>
            <a:schemeClr val="dk2"/>
          </a:solidFill>
          <a:ln>
            <a:noFill/>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16" name="Google Shape;216;p6"/>
          <p:cNvGrpSpPr/>
          <p:nvPr/>
        </p:nvGrpSpPr>
        <p:grpSpPr>
          <a:xfrm>
            <a:off x="7164994" y="4022770"/>
            <a:ext cx="1092956" cy="1019178"/>
            <a:chOff x="1202700" y="3560500"/>
            <a:chExt cx="164875" cy="153750"/>
          </a:xfrm>
        </p:grpSpPr>
        <p:sp>
          <p:nvSpPr>
            <p:cNvPr id="217" name="Google Shape;217;p6"/>
            <p:cNvSpPr/>
            <p:nvPr/>
          </p:nvSpPr>
          <p:spPr>
            <a:xfrm>
              <a:off x="1255550" y="3560500"/>
              <a:ext cx="55375" cy="153600"/>
            </a:xfrm>
            <a:custGeom>
              <a:rect b="b" l="l" r="r" t="t"/>
              <a:pathLst>
                <a:path extrusionOk="0" h="6144" w="2215">
                  <a:moveTo>
                    <a:pt x="975" y="0"/>
                  </a:moveTo>
                  <a:cubicBezTo>
                    <a:pt x="918" y="0"/>
                    <a:pt x="863" y="24"/>
                    <a:pt x="824" y="67"/>
                  </a:cubicBezTo>
                  <a:lnTo>
                    <a:pt x="812" y="79"/>
                  </a:lnTo>
                  <a:cubicBezTo>
                    <a:pt x="746" y="149"/>
                    <a:pt x="801" y="240"/>
                    <a:pt x="879" y="284"/>
                  </a:cubicBezTo>
                  <a:lnTo>
                    <a:pt x="879" y="284"/>
                  </a:lnTo>
                  <a:cubicBezTo>
                    <a:pt x="863" y="275"/>
                    <a:pt x="854" y="271"/>
                    <a:pt x="851" y="271"/>
                  </a:cubicBezTo>
                  <a:cubicBezTo>
                    <a:pt x="842" y="271"/>
                    <a:pt x="869" y="298"/>
                    <a:pt x="879" y="324"/>
                  </a:cubicBezTo>
                  <a:cubicBezTo>
                    <a:pt x="893" y="360"/>
                    <a:pt x="907" y="398"/>
                    <a:pt x="923" y="438"/>
                  </a:cubicBezTo>
                  <a:cubicBezTo>
                    <a:pt x="975" y="569"/>
                    <a:pt x="1031" y="699"/>
                    <a:pt x="1079" y="832"/>
                  </a:cubicBezTo>
                  <a:cubicBezTo>
                    <a:pt x="1182" y="1111"/>
                    <a:pt x="1198" y="1444"/>
                    <a:pt x="1154" y="1733"/>
                  </a:cubicBezTo>
                  <a:cubicBezTo>
                    <a:pt x="1107" y="2044"/>
                    <a:pt x="1107" y="2363"/>
                    <a:pt x="1156" y="2676"/>
                  </a:cubicBezTo>
                  <a:cubicBezTo>
                    <a:pt x="1202" y="2955"/>
                    <a:pt x="1400" y="3164"/>
                    <a:pt x="1577" y="3399"/>
                  </a:cubicBezTo>
                  <a:cubicBezTo>
                    <a:pt x="1738" y="3612"/>
                    <a:pt x="1677" y="3917"/>
                    <a:pt x="1627" y="4150"/>
                  </a:cubicBezTo>
                  <a:cubicBezTo>
                    <a:pt x="1587" y="4326"/>
                    <a:pt x="1535" y="4497"/>
                    <a:pt x="1471" y="4666"/>
                  </a:cubicBezTo>
                  <a:cubicBezTo>
                    <a:pt x="1477" y="4537"/>
                    <a:pt x="1469" y="4409"/>
                    <a:pt x="1445" y="4282"/>
                  </a:cubicBezTo>
                  <a:cubicBezTo>
                    <a:pt x="1370" y="3847"/>
                    <a:pt x="1007" y="3499"/>
                    <a:pt x="710" y="3142"/>
                  </a:cubicBezTo>
                  <a:cubicBezTo>
                    <a:pt x="527" y="2925"/>
                    <a:pt x="535" y="2706"/>
                    <a:pt x="592" y="2456"/>
                  </a:cubicBezTo>
                  <a:cubicBezTo>
                    <a:pt x="642" y="2241"/>
                    <a:pt x="806" y="2054"/>
                    <a:pt x="848" y="1835"/>
                  </a:cubicBezTo>
                  <a:cubicBezTo>
                    <a:pt x="905" y="1538"/>
                    <a:pt x="949" y="1083"/>
                    <a:pt x="616" y="880"/>
                  </a:cubicBezTo>
                  <a:cubicBezTo>
                    <a:pt x="593" y="867"/>
                    <a:pt x="568" y="861"/>
                    <a:pt x="543" y="861"/>
                  </a:cubicBezTo>
                  <a:cubicBezTo>
                    <a:pt x="447" y="861"/>
                    <a:pt x="351" y="944"/>
                    <a:pt x="387" y="1020"/>
                  </a:cubicBezTo>
                  <a:cubicBezTo>
                    <a:pt x="543" y="1358"/>
                    <a:pt x="443" y="1787"/>
                    <a:pt x="254" y="2100"/>
                  </a:cubicBezTo>
                  <a:cubicBezTo>
                    <a:pt x="42" y="2448"/>
                    <a:pt x="1" y="2863"/>
                    <a:pt x="204" y="3218"/>
                  </a:cubicBezTo>
                  <a:cubicBezTo>
                    <a:pt x="298" y="3385"/>
                    <a:pt x="465" y="3519"/>
                    <a:pt x="582" y="3674"/>
                  </a:cubicBezTo>
                  <a:cubicBezTo>
                    <a:pt x="736" y="3877"/>
                    <a:pt x="899" y="4081"/>
                    <a:pt x="957" y="4314"/>
                  </a:cubicBezTo>
                  <a:cubicBezTo>
                    <a:pt x="1053" y="4720"/>
                    <a:pt x="893" y="5121"/>
                    <a:pt x="1067" y="5521"/>
                  </a:cubicBezTo>
                  <a:cubicBezTo>
                    <a:pt x="1081" y="5557"/>
                    <a:pt x="1118" y="5574"/>
                    <a:pt x="1155" y="5574"/>
                  </a:cubicBezTo>
                  <a:cubicBezTo>
                    <a:pt x="1193" y="5574"/>
                    <a:pt x="1231" y="5556"/>
                    <a:pt x="1246" y="5521"/>
                  </a:cubicBezTo>
                  <a:cubicBezTo>
                    <a:pt x="1258" y="5495"/>
                    <a:pt x="1268" y="5472"/>
                    <a:pt x="1280" y="5446"/>
                  </a:cubicBezTo>
                  <a:lnTo>
                    <a:pt x="1280" y="5446"/>
                  </a:lnTo>
                  <a:cubicBezTo>
                    <a:pt x="1268" y="5785"/>
                    <a:pt x="1372" y="6143"/>
                    <a:pt x="1821" y="6143"/>
                  </a:cubicBezTo>
                  <a:cubicBezTo>
                    <a:pt x="1823" y="6143"/>
                    <a:pt x="1826" y="6143"/>
                    <a:pt x="1828" y="6143"/>
                  </a:cubicBezTo>
                  <a:cubicBezTo>
                    <a:pt x="1900" y="6143"/>
                    <a:pt x="1948" y="6081"/>
                    <a:pt x="1910" y="6032"/>
                  </a:cubicBezTo>
                  <a:cubicBezTo>
                    <a:pt x="1587" y="5599"/>
                    <a:pt x="1944" y="4989"/>
                    <a:pt x="2075" y="4545"/>
                  </a:cubicBezTo>
                  <a:cubicBezTo>
                    <a:pt x="2155" y="4274"/>
                    <a:pt x="2213" y="4005"/>
                    <a:pt x="2215" y="3724"/>
                  </a:cubicBezTo>
                  <a:cubicBezTo>
                    <a:pt x="2215" y="3437"/>
                    <a:pt x="2097" y="3232"/>
                    <a:pt x="1906" y="2994"/>
                  </a:cubicBezTo>
                  <a:cubicBezTo>
                    <a:pt x="1485" y="2466"/>
                    <a:pt x="1776" y="1799"/>
                    <a:pt x="1683" y="1215"/>
                  </a:cubicBezTo>
                  <a:cubicBezTo>
                    <a:pt x="1639" y="922"/>
                    <a:pt x="1545" y="639"/>
                    <a:pt x="1402" y="380"/>
                  </a:cubicBezTo>
                  <a:cubicBezTo>
                    <a:pt x="1326" y="240"/>
                    <a:pt x="1240" y="21"/>
                    <a:pt x="1019" y="5"/>
                  </a:cubicBezTo>
                  <a:cubicBezTo>
                    <a:pt x="1004" y="2"/>
                    <a:pt x="989" y="0"/>
                    <a:pt x="975" y="0"/>
                  </a:cubicBezTo>
                  <a:close/>
                </a:path>
              </a:pathLst>
            </a:custGeom>
            <a:solidFill>
              <a:schemeClr val="lt2"/>
            </a:solidFill>
            <a:ln>
              <a:noFill/>
            </a:ln>
            <a:effectLst>
              <a:outerShdw blurRad="114300" rotWithShape="0" algn="bl" dir="444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 name="Google Shape;218;p6"/>
            <p:cNvSpPr/>
            <p:nvPr/>
          </p:nvSpPr>
          <p:spPr>
            <a:xfrm>
              <a:off x="1202700" y="3566950"/>
              <a:ext cx="81375" cy="147300"/>
            </a:xfrm>
            <a:custGeom>
              <a:rect b="b" l="l" r="r" t="t"/>
              <a:pathLst>
                <a:path extrusionOk="0" h="5892" w="3255">
                  <a:moveTo>
                    <a:pt x="1469" y="1"/>
                  </a:moveTo>
                  <a:cubicBezTo>
                    <a:pt x="1419" y="1"/>
                    <a:pt x="1369" y="19"/>
                    <a:pt x="1339" y="60"/>
                  </a:cubicBezTo>
                  <a:cubicBezTo>
                    <a:pt x="1208" y="247"/>
                    <a:pt x="1130" y="471"/>
                    <a:pt x="1080" y="684"/>
                  </a:cubicBezTo>
                  <a:cubicBezTo>
                    <a:pt x="1023" y="931"/>
                    <a:pt x="997" y="1186"/>
                    <a:pt x="1005" y="1441"/>
                  </a:cubicBezTo>
                  <a:cubicBezTo>
                    <a:pt x="1013" y="1688"/>
                    <a:pt x="1092" y="1919"/>
                    <a:pt x="1222" y="2143"/>
                  </a:cubicBezTo>
                  <a:cubicBezTo>
                    <a:pt x="1353" y="2366"/>
                    <a:pt x="1577" y="2561"/>
                    <a:pt x="1674" y="2794"/>
                  </a:cubicBezTo>
                  <a:cubicBezTo>
                    <a:pt x="1778" y="3039"/>
                    <a:pt x="1716" y="3314"/>
                    <a:pt x="1678" y="3563"/>
                  </a:cubicBezTo>
                  <a:cubicBezTo>
                    <a:pt x="1648" y="3773"/>
                    <a:pt x="1668" y="3984"/>
                    <a:pt x="1740" y="4183"/>
                  </a:cubicBezTo>
                  <a:cubicBezTo>
                    <a:pt x="1523" y="4058"/>
                    <a:pt x="1351" y="3932"/>
                    <a:pt x="1224" y="3741"/>
                  </a:cubicBezTo>
                  <a:cubicBezTo>
                    <a:pt x="1086" y="3530"/>
                    <a:pt x="1150" y="3304"/>
                    <a:pt x="1084" y="3085"/>
                  </a:cubicBezTo>
                  <a:cubicBezTo>
                    <a:pt x="1025" y="2882"/>
                    <a:pt x="1062" y="2665"/>
                    <a:pt x="1013" y="2459"/>
                  </a:cubicBezTo>
                  <a:cubicBezTo>
                    <a:pt x="961" y="2240"/>
                    <a:pt x="815" y="2035"/>
                    <a:pt x="652" y="1858"/>
                  </a:cubicBezTo>
                  <a:cubicBezTo>
                    <a:pt x="544" y="1742"/>
                    <a:pt x="409" y="1620"/>
                    <a:pt x="225" y="1618"/>
                  </a:cubicBezTo>
                  <a:cubicBezTo>
                    <a:pt x="213" y="1615"/>
                    <a:pt x="201" y="1614"/>
                    <a:pt x="190" y="1614"/>
                  </a:cubicBezTo>
                  <a:cubicBezTo>
                    <a:pt x="73" y="1614"/>
                    <a:pt x="0" y="1759"/>
                    <a:pt x="122" y="1830"/>
                  </a:cubicBezTo>
                  <a:cubicBezTo>
                    <a:pt x="327" y="1949"/>
                    <a:pt x="431" y="2204"/>
                    <a:pt x="498" y="2388"/>
                  </a:cubicBezTo>
                  <a:cubicBezTo>
                    <a:pt x="576" y="2605"/>
                    <a:pt x="550" y="2812"/>
                    <a:pt x="570" y="3033"/>
                  </a:cubicBezTo>
                  <a:cubicBezTo>
                    <a:pt x="592" y="3255"/>
                    <a:pt x="600" y="3480"/>
                    <a:pt x="658" y="3695"/>
                  </a:cubicBezTo>
                  <a:cubicBezTo>
                    <a:pt x="714" y="3906"/>
                    <a:pt x="877" y="4100"/>
                    <a:pt x="1052" y="4261"/>
                  </a:cubicBezTo>
                  <a:cubicBezTo>
                    <a:pt x="1236" y="4430"/>
                    <a:pt x="1493" y="4530"/>
                    <a:pt x="1704" y="4675"/>
                  </a:cubicBezTo>
                  <a:cubicBezTo>
                    <a:pt x="1923" y="4825"/>
                    <a:pt x="1883" y="5080"/>
                    <a:pt x="1961" y="5285"/>
                  </a:cubicBezTo>
                  <a:cubicBezTo>
                    <a:pt x="2045" y="5503"/>
                    <a:pt x="2210" y="5680"/>
                    <a:pt x="2419" y="5780"/>
                  </a:cubicBezTo>
                  <a:cubicBezTo>
                    <a:pt x="2555" y="5844"/>
                    <a:pt x="2740" y="5892"/>
                    <a:pt x="2916" y="5892"/>
                  </a:cubicBezTo>
                  <a:cubicBezTo>
                    <a:pt x="3012" y="5892"/>
                    <a:pt x="3105" y="5877"/>
                    <a:pt x="3185" y="5843"/>
                  </a:cubicBezTo>
                  <a:cubicBezTo>
                    <a:pt x="3254" y="5813"/>
                    <a:pt x="3247" y="5740"/>
                    <a:pt x="3187" y="5708"/>
                  </a:cubicBezTo>
                  <a:cubicBezTo>
                    <a:pt x="2930" y="5572"/>
                    <a:pt x="2643" y="5542"/>
                    <a:pt x="2515" y="5291"/>
                  </a:cubicBezTo>
                  <a:cubicBezTo>
                    <a:pt x="2471" y="5194"/>
                    <a:pt x="2439" y="5092"/>
                    <a:pt x="2419" y="4986"/>
                  </a:cubicBezTo>
                  <a:lnTo>
                    <a:pt x="2419" y="4986"/>
                  </a:lnTo>
                  <a:cubicBezTo>
                    <a:pt x="2541" y="5150"/>
                    <a:pt x="2619" y="5343"/>
                    <a:pt x="2840" y="5443"/>
                  </a:cubicBezTo>
                  <a:cubicBezTo>
                    <a:pt x="2859" y="5451"/>
                    <a:pt x="2879" y="5455"/>
                    <a:pt x="2899" y="5455"/>
                  </a:cubicBezTo>
                  <a:cubicBezTo>
                    <a:pt x="2949" y="5455"/>
                    <a:pt x="2997" y="5430"/>
                    <a:pt x="3011" y="5389"/>
                  </a:cubicBezTo>
                  <a:cubicBezTo>
                    <a:pt x="3079" y="5198"/>
                    <a:pt x="2960" y="4960"/>
                    <a:pt x="2870" y="4783"/>
                  </a:cubicBezTo>
                  <a:cubicBezTo>
                    <a:pt x="2770" y="4590"/>
                    <a:pt x="2537" y="4454"/>
                    <a:pt x="2384" y="4289"/>
                  </a:cubicBezTo>
                  <a:cubicBezTo>
                    <a:pt x="2198" y="4088"/>
                    <a:pt x="2180" y="3803"/>
                    <a:pt x="2198" y="3563"/>
                  </a:cubicBezTo>
                  <a:cubicBezTo>
                    <a:pt x="2220" y="3298"/>
                    <a:pt x="2248" y="3067"/>
                    <a:pt x="2194" y="2802"/>
                  </a:cubicBezTo>
                  <a:cubicBezTo>
                    <a:pt x="2152" y="2595"/>
                    <a:pt x="2011" y="2422"/>
                    <a:pt x="1865" y="2252"/>
                  </a:cubicBezTo>
                  <a:cubicBezTo>
                    <a:pt x="1686" y="2043"/>
                    <a:pt x="1551" y="1822"/>
                    <a:pt x="1495" y="1573"/>
                  </a:cubicBezTo>
                  <a:cubicBezTo>
                    <a:pt x="1435" y="1316"/>
                    <a:pt x="1441" y="1021"/>
                    <a:pt x="1505" y="795"/>
                  </a:cubicBezTo>
                  <a:cubicBezTo>
                    <a:pt x="1571" y="572"/>
                    <a:pt x="1630" y="212"/>
                    <a:pt x="1630" y="122"/>
                  </a:cubicBezTo>
                  <a:cubicBezTo>
                    <a:pt x="1630" y="48"/>
                    <a:pt x="1549" y="1"/>
                    <a:pt x="1469" y="1"/>
                  </a:cubicBezTo>
                  <a:close/>
                </a:path>
              </a:pathLst>
            </a:custGeom>
            <a:solidFill>
              <a:schemeClr val="lt2"/>
            </a:solidFill>
            <a:ln>
              <a:noFill/>
            </a:ln>
            <a:effectLst>
              <a:outerShdw blurRad="114300" rotWithShape="0" algn="bl" dir="444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 name="Google Shape;219;p6"/>
            <p:cNvSpPr/>
            <p:nvPr/>
          </p:nvSpPr>
          <p:spPr>
            <a:xfrm>
              <a:off x="1305475" y="3569000"/>
              <a:ext cx="33700" cy="143525"/>
            </a:xfrm>
            <a:custGeom>
              <a:rect b="b" l="l" r="r" t="t"/>
              <a:pathLst>
                <a:path extrusionOk="0" h="5741" w="1348">
                  <a:moveTo>
                    <a:pt x="549" y="1"/>
                  </a:moveTo>
                  <a:cubicBezTo>
                    <a:pt x="477" y="1"/>
                    <a:pt x="402" y="40"/>
                    <a:pt x="391" y="116"/>
                  </a:cubicBezTo>
                  <a:cubicBezTo>
                    <a:pt x="349" y="399"/>
                    <a:pt x="220" y="680"/>
                    <a:pt x="146" y="959"/>
                  </a:cubicBezTo>
                  <a:cubicBezTo>
                    <a:pt x="84" y="1190"/>
                    <a:pt x="0" y="1453"/>
                    <a:pt x="14" y="1690"/>
                  </a:cubicBezTo>
                  <a:cubicBezTo>
                    <a:pt x="26" y="1895"/>
                    <a:pt x="138" y="2140"/>
                    <a:pt x="281" y="2308"/>
                  </a:cubicBezTo>
                  <a:cubicBezTo>
                    <a:pt x="485" y="2549"/>
                    <a:pt x="730" y="2790"/>
                    <a:pt x="774" y="3085"/>
                  </a:cubicBezTo>
                  <a:cubicBezTo>
                    <a:pt x="855" y="3635"/>
                    <a:pt x="407" y="4107"/>
                    <a:pt x="172" y="4599"/>
                  </a:cubicBezTo>
                  <a:cubicBezTo>
                    <a:pt x="70" y="4813"/>
                    <a:pt x="116" y="5126"/>
                    <a:pt x="182" y="5345"/>
                  </a:cubicBezTo>
                  <a:cubicBezTo>
                    <a:pt x="244" y="5546"/>
                    <a:pt x="469" y="5638"/>
                    <a:pt x="678" y="5729"/>
                  </a:cubicBezTo>
                  <a:cubicBezTo>
                    <a:pt x="696" y="5737"/>
                    <a:pt x="714" y="5741"/>
                    <a:pt x="731" y="5741"/>
                  </a:cubicBezTo>
                  <a:cubicBezTo>
                    <a:pt x="807" y="5741"/>
                    <a:pt x="869" y="5674"/>
                    <a:pt x="825" y="5614"/>
                  </a:cubicBezTo>
                  <a:cubicBezTo>
                    <a:pt x="554" y="5221"/>
                    <a:pt x="650" y="4793"/>
                    <a:pt x="875" y="4406"/>
                  </a:cubicBezTo>
                  <a:cubicBezTo>
                    <a:pt x="1003" y="4185"/>
                    <a:pt x="1144" y="3972"/>
                    <a:pt x="1240" y="3741"/>
                  </a:cubicBezTo>
                  <a:cubicBezTo>
                    <a:pt x="1348" y="3472"/>
                    <a:pt x="1328" y="3171"/>
                    <a:pt x="1266" y="2896"/>
                  </a:cubicBezTo>
                  <a:cubicBezTo>
                    <a:pt x="1160" y="2429"/>
                    <a:pt x="556" y="2126"/>
                    <a:pt x="505" y="1650"/>
                  </a:cubicBezTo>
                  <a:cubicBezTo>
                    <a:pt x="493" y="1548"/>
                    <a:pt x="558" y="1138"/>
                    <a:pt x="598" y="939"/>
                  </a:cubicBezTo>
                  <a:cubicBezTo>
                    <a:pt x="638" y="739"/>
                    <a:pt x="714" y="391"/>
                    <a:pt x="694" y="116"/>
                  </a:cubicBezTo>
                  <a:cubicBezTo>
                    <a:pt x="688" y="38"/>
                    <a:pt x="619" y="1"/>
                    <a:pt x="549" y="1"/>
                  </a:cubicBezTo>
                  <a:close/>
                </a:path>
              </a:pathLst>
            </a:custGeom>
            <a:solidFill>
              <a:schemeClr val="lt2"/>
            </a:solidFill>
            <a:ln>
              <a:noFill/>
            </a:ln>
            <a:effectLst>
              <a:outerShdw blurRad="114300" rotWithShape="0" algn="bl" dir="444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 name="Google Shape;220;p6"/>
            <p:cNvSpPr/>
            <p:nvPr/>
          </p:nvSpPr>
          <p:spPr>
            <a:xfrm>
              <a:off x="1332075" y="3592550"/>
              <a:ext cx="35500" cy="120450"/>
            </a:xfrm>
            <a:custGeom>
              <a:rect b="b" l="l" r="r" t="t"/>
              <a:pathLst>
                <a:path extrusionOk="0" h="4818" w="1420">
                  <a:moveTo>
                    <a:pt x="987" y="0"/>
                  </a:moveTo>
                  <a:cubicBezTo>
                    <a:pt x="909" y="0"/>
                    <a:pt x="833" y="33"/>
                    <a:pt x="816" y="106"/>
                  </a:cubicBezTo>
                  <a:cubicBezTo>
                    <a:pt x="772" y="288"/>
                    <a:pt x="634" y="457"/>
                    <a:pt x="533" y="620"/>
                  </a:cubicBezTo>
                  <a:cubicBezTo>
                    <a:pt x="405" y="822"/>
                    <a:pt x="313" y="989"/>
                    <a:pt x="305" y="1220"/>
                  </a:cubicBezTo>
                  <a:cubicBezTo>
                    <a:pt x="300" y="1433"/>
                    <a:pt x="425" y="1601"/>
                    <a:pt x="521" y="1792"/>
                  </a:cubicBezTo>
                  <a:cubicBezTo>
                    <a:pt x="618" y="1989"/>
                    <a:pt x="808" y="2205"/>
                    <a:pt x="824" y="2416"/>
                  </a:cubicBezTo>
                  <a:cubicBezTo>
                    <a:pt x="846" y="2673"/>
                    <a:pt x="700" y="2878"/>
                    <a:pt x="533" y="3088"/>
                  </a:cubicBezTo>
                  <a:cubicBezTo>
                    <a:pt x="375" y="3287"/>
                    <a:pt x="252" y="3488"/>
                    <a:pt x="174" y="3717"/>
                  </a:cubicBezTo>
                  <a:cubicBezTo>
                    <a:pt x="48" y="4084"/>
                    <a:pt x="1" y="4616"/>
                    <a:pt x="501" y="4807"/>
                  </a:cubicBezTo>
                  <a:cubicBezTo>
                    <a:pt x="520" y="4814"/>
                    <a:pt x="541" y="4818"/>
                    <a:pt x="563" y="4818"/>
                  </a:cubicBezTo>
                  <a:cubicBezTo>
                    <a:pt x="650" y="4818"/>
                    <a:pt x="740" y="4764"/>
                    <a:pt x="700" y="4686"/>
                  </a:cubicBezTo>
                  <a:cubicBezTo>
                    <a:pt x="531" y="4347"/>
                    <a:pt x="692" y="3845"/>
                    <a:pt x="883" y="3532"/>
                  </a:cubicBezTo>
                  <a:cubicBezTo>
                    <a:pt x="1001" y="3343"/>
                    <a:pt x="1182" y="3177"/>
                    <a:pt x="1274" y="2978"/>
                  </a:cubicBezTo>
                  <a:cubicBezTo>
                    <a:pt x="1378" y="2757"/>
                    <a:pt x="1419" y="2522"/>
                    <a:pt x="1376" y="2288"/>
                  </a:cubicBezTo>
                  <a:cubicBezTo>
                    <a:pt x="1342" y="2097"/>
                    <a:pt x="1188" y="1906"/>
                    <a:pt x="1085" y="1730"/>
                  </a:cubicBezTo>
                  <a:cubicBezTo>
                    <a:pt x="989" y="1567"/>
                    <a:pt x="852" y="1404"/>
                    <a:pt x="834" y="1220"/>
                  </a:cubicBezTo>
                  <a:cubicBezTo>
                    <a:pt x="816" y="1021"/>
                    <a:pt x="947" y="836"/>
                    <a:pt x="1037" y="656"/>
                  </a:cubicBezTo>
                  <a:cubicBezTo>
                    <a:pt x="1115" y="497"/>
                    <a:pt x="1176" y="317"/>
                    <a:pt x="1184" y="146"/>
                  </a:cubicBezTo>
                  <a:cubicBezTo>
                    <a:pt x="1190" y="54"/>
                    <a:pt x="1086" y="0"/>
                    <a:pt x="987" y="0"/>
                  </a:cubicBezTo>
                  <a:close/>
                </a:path>
              </a:pathLst>
            </a:custGeom>
            <a:solidFill>
              <a:schemeClr val="lt2"/>
            </a:solidFill>
            <a:ln>
              <a:noFill/>
            </a:ln>
            <a:effectLst>
              <a:outerShdw blurRad="114300" rotWithShape="0" algn="bl" dir="444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21" name="Google Shape;221;p6"/>
          <p:cNvSpPr/>
          <p:nvPr/>
        </p:nvSpPr>
        <p:spPr>
          <a:xfrm>
            <a:off x="-28475" y="4124326"/>
            <a:ext cx="9172523" cy="1019177"/>
          </a:xfrm>
          <a:custGeom>
            <a:rect b="b" l="l" r="r" t="t"/>
            <a:pathLst>
              <a:path extrusionOk="0" h="7284" w="47339">
                <a:moveTo>
                  <a:pt x="47338" y="0"/>
                </a:moveTo>
                <a:cubicBezTo>
                  <a:pt x="41495" y="1092"/>
                  <a:pt x="43542" y="3505"/>
                  <a:pt x="39036" y="3880"/>
                </a:cubicBezTo>
                <a:cubicBezTo>
                  <a:pt x="38673" y="3910"/>
                  <a:pt x="38339" y="3924"/>
                  <a:pt x="38027" y="3924"/>
                </a:cubicBezTo>
                <a:cubicBezTo>
                  <a:pt x="34521" y="3924"/>
                  <a:pt x="33945" y="2170"/>
                  <a:pt x="29318" y="2170"/>
                </a:cubicBezTo>
                <a:cubicBezTo>
                  <a:pt x="29036" y="2170"/>
                  <a:pt x="28738" y="2176"/>
                  <a:pt x="28424" y="2190"/>
                </a:cubicBezTo>
                <a:cubicBezTo>
                  <a:pt x="22506" y="2451"/>
                  <a:pt x="21495" y="4356"/>
                  <a:pt x="14347" y="4661"/>
                </a:cubicBezTo>
                <a:cubicBezTo>
                  <a:pt x="13564" y="4695"/>
                  <a:pt x="12872" y="4710"/>
                  <a:pt x="12254" y="4710"/>
                </a:cubicBezTo>
                <a:cubicBezTo>
                  <a:pt x="7234" y="4710"/>
                  <a:pt x="7113" y="3676"/>
                  <a:pt x="2870" y="2710"/>
                </a:cubicBezTo>
                <a:cubicBezTo>
                  <a:pt x="1924" y="2499"/>
                  <a:pt x="965" y="2346"/>
                  <a:pt x="1" y="2252"/>
                </a:cubicBezTo>
                <a:lnTo>
                  <a:pt x="1" y="7284"/>
                </a:lnTo>
                <a:lnTo>
                  <a:pt x="47338" y="7284"/>
                </a:lnTo>
                <a:lnTo>
                  <a:pt x="47338" y="0"/>
                </a:lnTo>
                <a:close/>
              </a:path>
            </a:pathLst>
          </a:custGeom>
          <a:solidFill>
            <a:schemeClr val="lt2"/>
          </a:solidFill>
          <a:ln>
            <a:noFill/>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22" name="Google Shape;222;p6"/>
          <p:cNvGrpSpPr/>
          <p:nvPr/>
        </p:nvGrpSpPr>
        <p:grpSpPr>
          <a:xfrm>
            <a:off x="2645299" y="4392607"/>
            <a:ext cx="863216" cy="750904"/>
            <a:chOff x="608900" y="3614050"/>
            <a:chExt cx="136425" cy="118675"/>
          </a:xfrm>
        </p:grpSpPr>
        <p:sp>
          <p:nvSpPr>
            <p:cNvPr id="223" name="Google Shape;223;p6"/>
            <p:cNvSpPr/>
            <p:nvPr/>
          </p:nvSpPr>
          <p:spPr>
            <a:xfrm>
              <a:off x="672650" y="3622225"/>
              <a:ext cx="72675" cy="110500"/>
            </a:xfrm>
            <a:custGeom>
              <a:rect b="b" l="l" r="r" t="t"/>
              <a:pathLst>
                <a:path extrusionOk="0" h="4420" w="2907">
                  <a:moveTo>
                    <a:pt x="2269" y="0"/>
                  </a:moveTo>
                  <a:cubicBezTo>
                    <a:pt x="2248" y="0"/>
                    <a:pt x="2226" y="6"/>
                    <a:pt x="2205" y="19"/>
                  </a:cubicBezTo>
                  <a:cubicBezTo>
                    <a:pt x="2025" y="131"/>
                    <a:pt x="1870" y="290"/>
                    <a:pt x="1736" y="452"/>
                  </a:cubicBezTo>
                  <a:cubicBezTo>
                    <a:pt x="1583" y="641"/>
                    <a:pt x="1447" y="846"/>
                    <a:pt x="1336" y="1064"/>
                  </a:cubicBezTo>
                  <a:cubicBezTo>
                    <a:pt x="1232" y="1269"/>
                    <a:pt x="1174" y="1496"/>
                    <a:pt x="1164" y="1727"/>
                  </a:cubicBezTo>
                  <a:cubicBezTo>
                    <a:pt x="1154" y="1960"/>
                    <a:pt x="1218" y="2201"/>
                    <a:pt x="1180" y="2431"/>
                  </a:cubicBezTo>
                  <a:cubicBezTo>
                    <a:pt x="1138" y="2672"/>
                    <a:pt x="969" y="2883"/>
                    <a:pt x="827" y="3078"/>
                  </a:cubicBezTo>
                  <a:cubicBezTo>
                    <a:pt x="712" y="3240"/>
                    <a:pt x="630" y="3425"/>
                    <a:pt x="586" y="3620"/>
                  </a:cubicBezTo>
                  <a:cubicBezTo>
                    <a:pt x="493" y="3441"/>
                    <a:pt x="431" y="3274"/>
                    <a:pt x="431" y="3070"/>
                  </a:cubicBezTo>
                  <a:cubicBezTo>
                    <a:pt x="431" y="2845"/>
                    <a:pt x="580" y="2678"/>
                    <a:pt x="636" y="2472"/>
                  </a:cubicBezTo>
                  <a:cubicBezTo>
                    <a:pt x="688" y="2281"/>
                    <a:pt x="814" y="2112"/>
                    <a:pt x="873" y="1922"/>
                  </a:cubicBezTo>
                  <a:cubicBezTo>
                    <a:pt x="937" y="1721"/>
                    <a:pt x="931" y="1498"/>
                    <a:pt x="899" y="1293"/>
                  </a:cubicBezTo>
                  <a:cubicBezTo>
                    <a:pt x="877" y="1159"/>
                    <a:pt x="837" y="1010"/>
                    <a:pt x="712" y="944"/>
                  </a:cubicBezTo>
                  <a:cubicBezTo>
                    <a:pt x="694" y="926"/>
                    <a:pt x="671" y="918"/>
                    <a:pt x="649" y="918"/>
                  </a:cubicBezTo>
                  <a:cubicBezTo>
                    <a:pt x="575" y="918"/>
                    <a:pt x="498" y="1000"/>
                    <a:pt x="543" y="1085"/>
                  </a:cubicBezTo>
                  <a:cubicBezTo>
                    <a:pt x="632" y="1257"/>
                    <a:pt x="584" y="1508"/>
                    <a:pt x="548" y="1683"/>
                  </a:cubicBezTo>
                  <a:cubicBezTo>
                    <a:pt x="503" y="1893"/>
                    <a:pt x="389" y="2058"/>
                    <a:pt x="301" y="2251"/>
                  </a:cubicBezTo>
                  <a:cubicBezTo>
                    <a:pt x="216" y="2445"/>
                    <a:pt x="118" y="2636"/>
                    <a:pt x="58" y="2835"/>
                  </a:cubicBezTo>
                  <a:cubicBezTo>
                    <a:pt x="0" y="3032"/>
                    <a:pt x="24" y="3252"/>
                    <a:pt x="72" y="3447"/>
                  </a:cubicBezTo>
                  <a:cubicBezTo>
                    <a:pt x="122" y="3652"/>
                    <a:pt x="254" y="3826"/>
                    <a:pt x="335" y="4021"/>
                  </a:cubicBezTo>
                  <a:cubicBezTo>
                    <a:pt x="389" y="4156"/>
                    <a:pt x="343" y="4288"/>
                    <a:pt x="295" y="4419"/>
                  </a:cubicBezTo>
                  <a:lnTo>
                    <a:pt x="1095" y="4419"/>
                  </a:lnTo>
                  <a:cubicBezTo>
                    <a:pt x="1085" y="4258"/>
                    <a:pt x="1011" y="4097"/>
                    <a:pt x="985" y="3937"/>
                  </a:cubicBezTo>
                  <a:cubicBezTo>
                    <a:pt x="1011" y="3891"/>
                    <a:pt x="1041" y="3848"/>
                    <a:pt x="1071" y="3806"/>
                  </a:cubicBezTo>
                  <a:cubicBezTo>
                    <a:pt x="1206" y="3622"/>
                    <a:pt x="1409" y="3499"/>
                    <a:pt x="1601" y="3373"/>
                  </a:cubicBezTo>
                  <a:cubicBezTo>
                    <a:pt x="1750" y="3276"/>
                    <a:pt x="1926" y="3212"/>
                    <a:pt x="2061" y="3098"/>
                  </a:cubicBezTo>
                  <a:cubicBezTo>
                    <a:pt x="2350" y="2855"/>
                    <a:pt x="2494" y="2484"/>
                    <a:pt x="2488" y="2120"/>
                  </a:cubicBezTo>
                  <a:cubicBezTo>
                    <a:pt x="2482" y="1791"/>
                    <a:pt x="2587" y="1392"/>
                    <a:pt x="2838" y="1149"/>
                  </a:cubicBezTo>
                  <a:cubicBezTo>
                    <a:pt x="2907" y="1084"/>
                    <a:pt x="2848" y="954"/>
                    <a:pt x="2756" y="954"/>
                  </a:cubicBezTo>
                  <a:cubicBezTo>
                    <a:pt x="2749" y="954"/>
                    <a:pt x="2742" y="954"/>
                    <a:pt x="2735" y="956"/>
                  </a:cubicBezTo>
                  <a:cubicBezTo>
                    <a:pt x="2412" y="1028"/>
                    <a:pt x="2256" y="1432"/>
                    <a:pt x="2175" y="1703"/>
                  </a:cubicBezTo>
                  <a:cubicBezTo>
                    <a:pt x="2113" y="1906"/>
                    <a:pt x="2153" y="2118"/>
                    <a:pt x="2099" y="2319"/>
                  </a:cubicBezTo>
                  <a:cubicBezTo>
                    <a:pt x="2037" y="2550"/>
                    <a:pt x="1951" y="2741"/>
                    <a:pt x="1732" y="2873"/>
                  </a:cubicBezTo>
                  <a:cubicBezTo>
                    <a:pt x="1575" y="2967"/>
                    <a:pt x="1411" y="3054"/>
                    <a:pt x="1256" y="3154"/>
                  </a:cubicBezTo>
                  <a:cubicBezTo>
                    <a:pt x="1366" y="2979"/>
                    <a:pt x="1465" y="2817"/>
                    <a:pt x="1537" y="2614"/>
                  </a:cubicBezTo>
                  <a:cubicBezTo>
                    <a:pt x="1603" y="2427"/>
                    <a:pt x="1585" y="2233"/>
                    <a:pt x="1561" y="2040"/>
                  </a:cubicBezTo>
                  <a:cubicBezTo>
                    <a:pt x="1533" y="1803"/>
                    <a:pt x="1541" y="1570"/>
                    <a:pt x="1617" y="1343"/>
                  </a:cubicBezTo>
                  <a:cubicBezTo>
                    <a:pt x="1694" y="1105"/>
                    <a:pt x="1818" y="884"/>
                    <a:pt x="1981" y="695"/>
                  </a:cubicBezTo>
                  <a:cubicBezTo>
                    <a:pt x="2129" y="527"/>
                    <a:pt x="2338" y="246"/>
                    <a:pt x="2378" y="171"/>
                  </a:cubicBezTo>
                  <a:cubicBezTo>
                    <a:pt x="2422" y="90"/>
                    <a:pt x="2352" y="0"/>
                    <a:pt x="2269" y="0"/>
                  </a:cubicBezTo>
                  <a:close/>
                </a:path>
              </a:pathLst>
            </a:custGeom>
            <a:solidFill>
              <a:schemeClr val="accent1"/>
            </a:solidFill>
            <a:ln>
              <a:noFill/>
            </a:ln>
            <a:effectLst>
              <a:outerShdw blurRad="114300" rotWithShape="0" algn="bl" dir="444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 name="Google Shape;224;p6"/>
            <p:cNvSpPr/>
            <p:nvPr/>
          </p:nvSpPr>
          <p:spPr>
            <a:xfrm>
              <a:off x="635825" y="3614050"/>
              <a:ext cx="47100" cy="118675"/>
            </a:xfrm>
            <a:custGeom>
              <a:rect b="b" l="l" r="r" t="t"/>
              <a:pathLst>
                <a:path extrusionOk="0" h="4747" w="1884">
                  <a:moveTo>
                    <a:pt x="124" y="1"/>
                  </a:moveTo>
                  <a:cubicBezTo>
                    <a:pt x="61" y="1"/>
                    <a:pt x="1" y="46"/>
                    <a:pt x="11" y="129"/>
                  </a:cubicBezTo>
                  <a:cubicBezTo>
                    <a:pt x="45" y="390"/>
                    <a:pt x="164" y="703"/>
                    <a:pt x="230" y="884"/>
                  </a:cubicBezTo>
                  <a:cubicBezTo>
                    <a:pt x="296" y="1066"/>
                    <a:pt x="417" y="1438"/>
                    <a:pt x="427" y="1534"/>
                  </a:cubicBezTo>
                  <a:cubicBezTo>
                    <a:pt x="471" y="1986"/>
                    <a:pt x="59" y="2347"/>
                    <a:pt x="59" y="2795"/>
                  </a:cubicBezTo>
                  <a:cubicBezTo>
                    <a:pt x="59" y="3061"/>
                    <a:pt x="96" y="3344"/>
                    <a:pt x="228" y="3579"/>
                  </a:cubicBezTo>
                  <a:cubicBezTo>
                    <a:pt x="342" y="3782"/>
                    <a:pt x="489" y="3963"/>
                    <a:pt x="627" y="4153"/>
                  </a:cubicBezTo>
                  <a:cubicBezTo>
                    <a:pt x="760" y="4336"/>
                    <a:pt x="866" y="4535"/>
                    <a:pt x="909" y="4746"/>
                  </a:cubicBezTo>
                  <a:lnTo>
                    <a:pt x="1378" y="4746"/>
                  </a:lnTo>
                  <a:cubicBezTo>
                    <a:pt x="1312" y="4515"/>
                    <a:pt x="1236" y="4286"/>
                    <a:pt x="1196" y="4051"/>
                  </a:cubicBezTo>
                  <a:cubicBezTo>
                    <a:pt x="1157" y="3830"/>
                    <a:pt x="1109" y="3541"/>
                    <a:pt x="1234" y="3340"/>
                  </a:cubicBezTo>
                  <a:cubicBezTo>
                    <a:pt x="1372" y="3116"/>
                    <a:pt x="1527" y="2919"/>
                    <a:pt x="1563" y="2654"/>
                  </a:cubicBezTo>
                  <a:cubicBezTo>
                    <a:pt x="1603" y="2359"/>
                    <a:pt x="1603" y="2058"/>
                    <a:pt x="1565" y="1761"/>
                  </a:cubicBezTo>
                  <a:cubicBezTo>
                    <a:pt x="1529" y="1488"/>
                    <a:pt x="1543" y="1173"/>
                    <a:pt x="1623" y="908"/>
                  </a:cubicBezTo>
                  <a:cubicBezTo>
                    <a:pt x="1661" y="785"/>
                    <a:pt x="1705" y="659"/>
                    <a:pt x="1746" y="536"/>
                  </a:cubicBezTo>
                  <a:cubicBezTo>
                    <a:pt x="1758" y="500"/>
                    <a:pt x="1770" y="464"/>
                    <a:pt x="1780" y="428"/>
                  </a:cubicBezTo>
                  <a:cubicBezTo>
                    <a:pt x="1788" y="402"/>
                    <a:pt x="1809" y="377"/>
                    <a:pt x="1802" y="377"/>
                  </a:cubicBezTo>
                  <a:cubicBezTo>
                    <a:pt x="1799" y="377"/>
                    <a:pt x="1793" y="380"/>
                    <a:pt x="1780" y="388"/>
                  </a:cubicBezTo>
                  <a:cubicBezTo>
                    <a:pt x="1840" y="348"/>
                    <a:pt x="1884" y="261"/>
                    <a:pt x="1834" y="195"/>
                  </a:cubicBezTo>
                  <a:lnTo>
                    <a:pt x="1824" y="183"/>
                  </a:lnTo>
                  <a:cubicBezTo>
                    <a:pt x="1797" y="144"/>
                    <a:pt x="1751" y="121"/>
                    <a:pt x="1704" y="121"/>
                  </a:cubicBezTo>
                  <a:cubicBezTo>
                    <a:pt x="1693" y="121"/>
                    <a:pt x="1682" y="122"/>
                    <a:pt x="1671" y="125"/>
                  </a:cubicBezTo>
                  <a:cubicBezTo>
                    <a:pt x="1497" y="139"/>
                    <a:pt x="1432" y="348"/>
                    <a:pt x="1372" y="478"/>
                  </a:cubicBezTo>
                  <a:cubicBezTo>
                    <a:pt x="1258" y="729"/>
                    <a:pt x="1183" y="996"/>
                    <a:pt x="1151" y="1271"/>
                  </a:cubicBezTo>
                  <a:cubicBezTo>
                    <a:pt x="1077" y="1823"/>
                    <a:pt x="1304" y="2455"/>
                    <a:pt x="975" y="2953"/>
                  </a:cubicBezTo>
                  <a:cubicBezTo>
                    <a:pt x="836" y="3164"/>
                    <a:pt x="746" y="3345"/>
                    <a:pt x="736" y="3589"/>
                  </a:cubicBezTo>
                  <a:cubicBezTo>
                    <a:pt x="597" y="3381"/>
                    <a:pt x="487" y="3160"/>
                    <a:pt x="471" y="2907"/>
                  </a:cubicBezTo>
                  <a:cubicBezTo>
                    <a:pt x="455" y="2626"/>
                    <a:pt x="601" y="2369"/>
                    <a:pt x="714" y="2118"/>
                  </a:cubicBezTo>
                  <a:cubicBezTo>
                    <a:pt x="796" y="1943"/>
                    <a:pt x="840" y="1699"/>
                    <a:pt x="812" y="1508"/>
                  </a:cubicBezTo>
                  <a:cubicBezTo>
                    <a:pt x="780" y="1285"/>
                    <a:pt x="670" y="1050"/>
                    <a:pt x="583" y="843"/>
                  </a:cubicBezTo>
                  <a:cubicBezTo>
                    <a:pt x="477" y="593"/>
                    <a:pt x="326" y="348"/>
                    <a:pt x="244" y="89"/>
                  </a:cubicBezTo>
                  <a:cubicBezTo>
                    <a:pt x="225" y="29"/>
                    <a:pt x="174" y="1"/>
                    <a:pt x="124" y="1"/>
                  </a:cubicBezTo>
                  <a:close/>
                </a:path>
              </a:pathLst>
            </a:custGeom>
            <a:solidFill>
              <a:schemeClr val="accent1"/>
            </a:solidFill>
            <a:ln>
              <a:noFill/>
            </a:ln>
            <a:effectLst>
              <a:outerShdw blurRad="114300" rotWithShape="0" algn="bl" dir="444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 name="Google Shape;225;p6"/>
            <p:cNvSpPr/>
            <p:nvPr/>
          </p:nvSpPr>
          <p:spPr>
            <a:xfrm>
              <a:off x="608900" y="3642125"/>
              <a:ext cx="44350" cy="90550"/>
            </a:xfrm>
            <a:custGeom>
              <a:rect b="b" l="l" r="r" t="t"/>
              <a:pathLst>
                <a:path extrusionOk="0" h="3622" w="1774">
                  <a:moveTo>
                    <a:pt x="187" y="0"/>
                  </a:moveTo>
                  <a:cubicBezTo>
                    <a:pt x="97" y="0"/>
                    <a:pt x="1" y="75"/>
                    <a:pt x="30" y="172"/>
                  </a:cubicBezTo>
                  <a:cubicBezTo>
                    <a:pt x="81" y="331"/>
                    <a:pt x="159" y="483"/>
                    <a:pt x="261" y="616"/>
                  </a:cubicBezTo>
                  <a:cubicBezTo>
                    <a:pt x="370" y="766"/>
                    <a:pt x="514" y="913"/>
                    <a:pt x="546" y="1101"/>
                  </a:cubicBezTo>
                  <a:cubicBezTo>
                    <a:pt x="576" y="1272"/>
                    <a:pt x="508" y="1447"/>
                    <a:pt x="470" y="1615"/>
                  </a:cubicBezTo>
                  <a:cubicBezTo>
                    <a:pt x="432" y="1792"/>
                    <a:pt x="358" y="1997"/>
                    <a:pt x="376" y="2179"/>
                  </a:cubicBezTo>
                  <a:cubicBezTo>
                    <a:pt x="402" y="2402"/>
                    <a:pt x="484" y="2613"/>
                    <a:pt x="613" y="2796"/>
                  </a:cubicBezTo>
                  <a:cubicBezTo>
                    <a:pt x="729" y="2964"/>
                    <a:pt x="906" y="3083"/>
                    <a:pt x="1038" y="3237"/>
                  </a:cubicBezTo>
                  <a:cubicBezTo>
                    <a:pt x="1138" y="3356"/>
                    <a:pt x="1225" y="3484"/>
                    <a:pt x="1295" y="3621"/>
                  </a:cubicBezTo>
                  <a:lnTo>
                    <a:pt x="1773" y="3621"/>
                  </a:lnTo>
                  <a:cubicBezTo>
                    <a:pt x="1735" y="3504"/>
                    <a:pt x="1684" y="3392"/>
                    <a:pt x="1624" y="3285"/>
                  </a:cubicBezTo>
                  <a:cubicBezTo>
                    <a:pt x="1512" y="3091"/>
                    <a:pt x="1371" y="2918"/>
                    <a:pt x="1207" y="2769"/>
                  </a:cubicBezTo>
                  <a:cubicBezTo>
                    <a:pt x="1030" y="2605"/>
                    <a:pt x="873" y="2442"/>
                    <a:pt x="829" y="2201"/>
                  </a:cubicBezTo>
                  <a:cubicBezTo>
                    <a:pt x="793" y="2003"/>
                    <a:pt x="888" y="1770"/>
                    <a:pt x="916" y="1573"/>
                  </a:cubicBezTo>
                  <a:cubicBezTo>
                    <a:pt x="946" y="1382"/>
                    <a:pt x="1004" y="1206"/>
                    <a:pt x="948" y="1009"/>
                  </a:cubicBezTo>
                  <a:cubicBezTo>
                    <a:pt x="890" y="800"/>
                    <a:pt x="783" y="660"/>
                    <a:pt x="639" y="497"/>
                  </a:cubicBezTo>
                  <a:cubicBezTo>
                    <a:pt x="524" y="365"/>
                    <a:pt x="378" y="232"/>
                    <a:pt x="305" y="72"/>
                  </a:cubicBezTo>
                  <a:cubicBezTo>
                    <a:pt x="281" y="21"/>
                    <a:pt x="235" y="0"/>
                    <a:pt x="187" y="0"/>
                  </a:cubicBezTo>
                  <a:close/>
                </a:path>
              </a:pathLst>
            </a:custGeom>
            <a:solidFill>
              <a:schemeClr val="accent1"/>
            </a:solidFill>
            <a:ln>
              <a:noFill/>
            </a:ln>
            <a:effectLst>
              <a:outerShdw blurRad="114300" rotWithShape="0" algn="bl" dir="444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26" name="Google Shape;226;p6"/>
          <p:cNvGrpSpPr/>
          <p:nvPr/>
        </p:nvGrpSpPr>
        <p:grpSpPr>
          <a:xfrm rot="-1263713">
            <a:off x="8393288" y="2664723"/>
            <a:ext cx="2013110" cy="1729949"/>
            <a:chOff x="935150" y="3506300"/>
            <a:chExt cx="174400" cy="149875"/>
          </a:xfrm>
        </p:grpSpPr>
        <p:sp>
          <p:nvSpPr>
            <p:cNvPr id="227" name="Google Shape;227;p6"/>
            <p:cNvSpPr/>
            <p:nvPr/>
          </p:nvSpPr>
          <p:spPr>
            <a:xfrm>
              <a:off x="935150" y="3518000"/>
              <a:ext cx="26825" cy="112200"/>
            </a:xfrm>
            <a:custGeom>
              <a:rect b="b" l="l" r="r" t="t"/>
              <a:pathLst>
                <a:path extrusionOk="0" h="4488" w="1073">
                  <a:moveTo>
                    <a:pt x="676" y="0"/>
                  </a:moveTo>
                  <a:cubicBezTo>
                    <a:pt x="599" y="0"/>
                    <a:pt x="519" y="67"/>
                    <a:pt x="539" y="139"/>
                  </a:cubicBezTo>
                  <a:cubicBezTo>
                    <a:pt x="630" y="470"/>
                    <a:pt x="499" y="864"/>
                    <a:pt x="302" y="1145"/>
                  </a:cubicBezTo>
                  <a:cubicBezTo>
                    <a:pt x="82" y="1454"/>
                    <a:pt x="1" y="1843"/>
                    <a:pt x="130" y="2193"/>
                  </a:cubicBezTo>
                  <a:cubicBezTo>
                    <a:pt x="190" y="2359"/>
                    <a:pt x="316" y="2496"/>
                    <a:pt x="397" y="2654"/>
                  </a:cubicBezTo>
                  <a:cubicBezTo>
                    <a:pt x="503" y="2855"/>
                    <a:pt x="618" y="3060"/>
                    <a:pt x="640" y="3286"/>
                  </a:cubicBezTo>
                  <a:cubicBezTo>
                    <a:pt x="674" y="3676"/>
                    <a:pt x="495" y="4039"/>
                    <a:pt x="593" y="4431"/>
                  </a:cubicBezTo>
                  <a:cubicBezTo>
                    <a:pt x="602" y="4469"/>
                    <a:pt x="635" y="4488"/>
                    <a:pt x="669" y="4488"/>
                  </a:cubicBezTo>
                  <a:cubicBezTo>
                    <a:pt x="699" y="4488"/>
                    <a:pt x="728" y="4474"/>
                    <a:pt x="744" y="4445"/>
                  </a:cubicBezTo>
                  <a:cubicBezTo>
                    <a:pt x="943" y="4089"/>
                    <a:pt x="1073" y="3696"/>
                    <a:pt x="1057" y="3294"/>
                  </a:cubicBezTo>
                  <a:cubicBezTo>
                    <a:pt x="1043" y="2879"/>
                    <a:pt x="778" y="2520"/>
                    <a:pt x="567" y="2162"/>
                  </a:cubicBezTo>
                  <a:cubicBezTo>
                    <a:pt x="439" y="1942"/>
                    <a:pt x="471" y="1737"/>
                    <a:pt x="547" y="1506"/>
                  </a:cubicBezTo>
                  <a:cubicBezTo>
                    <a:pt x="614" y="1307"/>
                    <a:pt x="774" y="1145"/>
                    <a:pt x="836" y="942"/>
                  </a:cubicBezTo>
                  <a:cubicBezTo>
                    <a:pt x="917" y="667"/>
                    <a:pt x="1007" y="244"/>
                    <a:pt x="748" y="25"/>
                  </a:cubicBezTo>
                  <a:cubicBezTo>
                    <a:pt x="727" y="8"/>
                    <a:pt x="702" y="0"/>
                    <a:pt x="676" y="0"/>
                  </a:cubicBezTo>
                  <a:close/>
                </a:path>
              </a:pathLst>
            </a:custGeom>
            <a:solidFill>
              <a:schemeClr val="accent1"/>
            </a:solidFill>
            <a:ln>
              <a:noFill/>
            </a:ln>
            <a:effectLst>
              <a:outerShdw blurRad="114300" rotWithShape="0" algn="bl" dir="444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 name="Google Shape;228;p6"/>
            <p:cNvSpPr/>
            <p:nvPr/>
          </p:nvSpPr>
          <p:spPr>
            <a:xfrm>
              <a:off x="996275" y="3524150"/>
              <a:ext cx="51350" cy="132025"/>
            </a:xfrm>
            <a:custGeom>
              <a:rect b="b" l="l" r="r" t="t"/>
              <a:pathLst>
                <a:path extrusionOk="0" h="5281" w="2054">
                  <a:moveTo>
                    <a:pt x="1784" y="0"/>
                  </a:moveTo>
                  <a:cubicBezTo>
                    <a:pt x="1779" y="0"/>
                    <a:pt x="1775" y="0"/>
                    <a:pt x="1771" y="0"/>
                  </a:cubicBezTo>
                  <a:cubicBezTo>
                    <a:pt x="1543" y="12"/>
                    <a:pt x="1661" y="369"/>
                    <a:pt x="1661" y="403"/>
                  </a:cubicBezTo>
                  <a:cubicBezTo>
                    <a:pt x="1657" y="523"/>
                    <a:pt x="1657" y="640"/>
                    <a:pt x="1649" y="760"/>
                  </a:cubicBezTo>
                  <a:cubicBezTo>
                    <a:pt x="1635" y="1013"/>
                    <a:pt x="1543" y="1288"/>
                    <a:pt x="1418" y="1515"/>
                  </a:cubicBezTo>
                  <a:cubicBezTo>
                    <a:pt x="1282" y="1756"/>
                    <a:pt x="1183" y="2017"/>
                    <a:pt x="1119" y="2286"/>
                  </a:cubicBezTo>
                  <a:cubicBezTo>
                    <a:pt x="1061" y="2525"/>
                    <a:pt x="1141" y="2741"/>
                    <a:pt x="1197" y="2972"/>
                  </a:cubicBezTo>
                  <a:cubicBezTo>
                    <a:pt x="1246" y="3181"/>
                    <a:pt x="1103" y="3418"/>
                    <a:pt x="993" y="3598"/>
                  </a:cubicBezTo>
                  <a:cubicBezTo>
                    <a:pt x="856" y="3821"/>
                    <a:pt x="678" y="4024"/>
                    <a:pt x="523" y="4237"/>
                  </a:cubicBezTo>
                  <a:cubicBezTo>
                    <a:pt x="338" y="4486"/>
                    <a:pt x="1" y="5132"/>
                    <a:pt x="507" y="5277"/>
                  </a:cubicBezTo>
                  <a:cubicBezTo>
                    <a:pt x="514" y="5279"/>
                    <a:pt x="521" y="5280"/>
                    <a:pt x="528" y="5280"/>
                  </a:cubicBezTo>
                  <a:cubicBezTo>
                    <a:pt x="572" y="5280"/>
                    <a:pt x="611" y="5245"/>
                    <a:pt x="603" y="5202"/>
                  </a:cubicBezTo>
                  <a:cubicBezTo>
                    <a:pt x="503" y="4777"/>
                    <a:pt x="959" y="4355"/>
                    <a:pt x="1197" y="4022"/>
                  </a:cubicBezTo>
                  <a:cubicBezTo>
                    <a:pt x="1344" y="3817"/>
                    <a:pt x="1474" y="3609"/>
                    <a:pt x="1563" y="3378"/>
                  </a:cubicBezTo>
                  <a:cubicBezTo>
                    <a:pt x="1657" y="3143"/>
                    <a:pt x="1633" y="2952"/>
                    <a:pt x="1569" y="2713"/>
                  </a:cubicBezTo>
                  <a:cubicBezTo>
                    <a:pt x="1428" y="2189"/>
                    <a:pt x="1854" y="1706"/>
                    <a:pt x="1972" y="1206"/>
                  </a:cubicBezTo>
                  <a:cubicBezTo>
                    <a:pt x="2034" y="963"/>
                    <a:pt x="2054" y="710"/>
                    <a:pt x="2032" y="459"/>
                  </a:cubicBezTo>
                  <a:cubicBezTo>
                    <a:pt x="2020" y="332"/>
                    <a:pt x="1999" y="0"/>
                    <a:pt x="1784" y="0"/>
                  </a:cubicBezTo>
                  <a:close/>
                </a:path>
              </a:pathLst>
            </a:custGeom>
            <a:solidFill>
              <a:schemeClr val="accent1"/>
            </a:solidFill>
            <a:ln>
              <a:noFill/>
            </a:ln>
            <a:effectLst>
              <a:outerShdw blurRad="114300" rotWithShape="0" algn="bl" dir="444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 name="Google Shape;229;p6"/>
            <p:cNvSpPr/>
            <p:nvPr/>
          </p:nvSpPr>
          <p:spPr>
            <a:xfrm>
              <a:off x="963800" y="3506300"/>
              <a:ext cx="52000" cy="142200"/>
            </a:xfrm>
            <a:custGeom>
              <a:rect b="b" l="l" r="r" t="t"/>
              <a:pathLst>
                <a:path extrusionOk="0" h="5688" w="2080">
                  <a:moveTo>
                    <a:pt x="585" y="1"/>
                  </a:moveTo>
                  <a:cubicBezTo>
                    <a:pt x="510" y="1"/>
                    <a:pt x="435" y="58"/>
                    <a:pt x="449" y="135"/>
                  </a:cubicBezTo>
                  <a:cubicBezTo>
                    <a:pt x="463" y="218"/>
                    <a:pt x="573" y="547"/>
                    <a:pt x="664" y="750"/>
                  </a:cubicBezTo>
                  <a:cubicBezTo>
                    <a:pt x="760" y="980"/>
                    <a:pt x="806" y="1229"/>
                    <a:pt x="800" y="1478"/>
                  </a:cubicBezTo>
                  <a:cubicBezTo>
                    <a:pt x="792" y="1715"/>
                    <a:pt x="714" y="1940"/>
                    <a:pt x="598" y="2155"/>
                  </a:cubicBezTo>
                  <a:cubicBezTo>
                    <a:pt x="503" y="2331"/>
                    <a:pt x="413" y="2508"/>
                    <a:pt x="411" y="2707"/>
                  </a:cubicBezTo>
                  <a:cubicBezTo>
                    <a:pt x="409" y="2960"/>
                    <a:pt x="471" y="3176"/>
                    <a:pt x="531" y="3419"/>
                  </a:cubicBezTo>
                  <a:cubicBezTo>
                    <a:pt x="584" y="3642"/>
                    <a:pt x="616" y="3909"/>
                    <a:pt x="493" y="4120"/>
                  </a:cubicBezTo>
                  <a:cubicBezTo>
                    <a:pt x="391" y="4292"/>
                    <a:pt x="216" y="4445"/>
                    <a:pt x="164" y="4638"/>
                  </a:cubicBezTo>
                  <a:cubicBezTo>
                    <a:pt x="118" y="4812"/>
                    <a:pt x="56" y="5049"/>
                    <a:pt x="144" y="5220"/>
                  </a:cubicBezTo>
                  <a:cubicBezTo>
                    <a:pt x="164" y="5253"/>
                    <a:pt x="200" y="5271"/>
                    <a:pt x="237" y="5271"/>
                  </a:cubicBezTo>
                  <a:cubicBezTo>
                    <a:pt x="258" y="5271"/>
                    <a:pt x="279" y="5265"/>
                    <a:pt x="298" y="5252"/>
                  </a:cubicBezTo>
                  <a:cubicBezTo>
                    <a:pt x="467" y="5133"/>
                    <a:pt x="501" y="4945"/>
                    <a:pt x="577" y="4778"/>
                  </a:cubicBezTo>
                  <a:lnTo>
                    <a:pt x="577" y="4778"/>
                  </a:lnTo>
                  <a:cubicBezTo>
                    <a:pt x="577" y="4877"/>
                    <a:pt x="567" y="4977"/>
                    <a:pt x="545" y="5073"/>
                  </a:cubicBezTo>
                  <a:cubicBezTo>
                    <a:pt x="479" y="5322"/>
                    <a:pt x="244" y="5384"/>
                    <a:pt x="50" y="5539"/>
                  </a:cubicBezTo>
                  <a:cubicBezTo>
                    <a:pt x="1" y="5575"/>
                    <a:pt x="15" y="5651"/>
                    <a:pt x="72" y="5667"/>
                  </a:cubicBezTo>
                  <a:cubicBezTo>
                    <a:pt x="118" y="5681"/>
                    <a:pt x="168" y="5688"/>
                    <a:pt x="218" y="5688"/>
                  </a:cubicBezTo>
                  <a:cubicBezTo>
                    <a:pt x="391" y="5688"/>
                    <a:pt x="579" y="5612"/>
                    <a:pt x="704" y="5521"/>
                  </a:cubicBezTo>
                  <a:cubicBezTo>
                    <a:pt x="867" y="5396"/>
                    <a:pt x="977" y="5210"/>
                    <a:pt x="1007" y="5005"/>
                  </a:cubicBezTo>
                  <a:cubicBezTo>
                    <a:pt x="1041" y="4804"/>
                    <a:pt x="967" y="4573"/>
                    <a:pt x="1127" y="4407"/>
                  </a:cubicBezTo>
                  <a:cubicBezTo>
                    <a:pt x="1280" y="4248"/>
                    <a:pt x="1479" y="4124"/>
                    <a:pt x="1607" y="3945"/>
                  </a:cubicBezTo>
                  <a:cubicBezTo>
                    <a:pt x="1726" y="3773"/>
                    <a:pt x="1832" y="3572"/>
                    <a:pt x="1846" y="3369"/>
                  </a:cubicBezTo>
                  <a:cubicBezTo>
                    <a:pt x="1858" y="3162"/>
                    <a:pt x="1828" y="2946"/>
                    <a:pt x="1810" y="2739"/>
                  </a:cubicBezTo>
                  <a:cubicBezTo>
                    <a:pt x="1792" y="2534"/>
                    <a:pt x="1736" y="2339"/>
                    <a:pt x="1768" y="2127"/>
                  </a:cubicBezTo>
                  <a:cubicBezTo>
                    <a:pt x="1794" y="1948"/>
                    <a:pt x="1838" y="1697"/>
                    <a:pt x="1993" y="1561"/>
                  </a:cubicBezTo>
                  <a:cubicBezTo>
                    <a:pt x="2080" y="1487"/>
                    <a:pt x="2006" y="1367"/>
                    <a:pt x="1914" y="1367"/>
                  </a:cubicBezTo>
                  <a:cubicBezTo>
                    <a:pt x="1900" y="1367"/>
                    <a:pt x="1886" y="1370"/>
                    <a:pt x="1872" y="1376"/>
                  </a:cubicBezTo>
                  <a:cubicBezTo>
                    <a:pt x="1718" y="1400"/>
                    <a:pt x="1623" y="1528"/>
                    <a:pt x="1553" y="1649"/>
                  </a:cubicBezTo>
                  <a:cubicBezTo>
                    <a:pt x="1443" y="1832"/>
                    <a:pt x="1356" y="2042"/>
                    <a:pt x="1346" y="2251"/>
                  </a:cubicBezTo>
                  <a:cubicBezTo>
                    <a:pt x="1338" y="2450"/>
                    <a:pt x="1406" y="2650"/>
                    <a:pt x="1388" y="2847"/>
                  </a:cubicBezTo>
                  <a:cubicBezTo>
                    <a:pt x="1370" y="3060"/>
                    <a:pt x="1459" y="3263"/>
                    <a:pt x="1378" y="3475"/>
                  </a:cubicBezTo>
                  <a:cubicBezTo>
                    <a:pt x="1302" y="3670"/>
                    <a:pt x="1178" y="3807"/>
                    <a:pt x="1017" y="3949"/>
                  </a:cubicBezTo>
                  <a:cubicBezTo>
                    <a:pt x="1043" y="3752"/>
                    <a:pt x="1025" y="3550"/>
                    <a:pt x="967" y="3361"/>
                  </a:cubicBezTo>
                  <a:cubicBezTo>
                    <a:pt x="893" y="3134"/>
                    <a:pt x="798" y="2881"/>
                    <a:pt x="844" y="2642"/>
                  </a:cubicBezTo>
                  <a:cubicBezTo>
                    <a:pt x="889" y="2410"/>
                    <a:pt x="1043" y="2203"/>
                    <a:pt x="1119" y="1980"/>
                  </a:cubicBezTo>
                  <a:cubicBezTo>
                    <a:pt x="1194" y="1761"/>
                    <a:pt x="1218" y="1528"/>
                    <a:pt x="1188" y="1298"/>
                  </a:cubicBezTo>
                  <a:cubicBezTo>
                    <a:pt x="1152" y="1059"/>
                    <a:pt x="1091" y="824"/>
                    <a:pt x="1001" y="597"/>
                  </a:cubicBezTo>
                  <a:cubicBezTo>
                    <a:pt x="923" y="404"/>
                    <a:pt x="824" y="204"/>
                    <a:pt x="682" y="43"/>
                  </a:cubicBezTo>
                  <a:cubicBezTo>
                    <a:pt x="656" y="13"/>
                    <a:pt x="620" y="1"/>
                    <a:pt x="585" y="1"/>
                  </a:cubicBezTo>
                  <a:close/>
                </a:path>
              </a:pathLst>
            </a:custGeom>
            <a:solidFill>
              <a:schemeClr val="accent1"/>
            </a:solidFill>
            <a:ln>
              <a:noFill/>
            </a:ln>
            <a:effectLst>
              <a:outerShdw blurRad="114300" rotWithShape="0" algn="bl" dir="444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 name="Google Shape;230;p6"/>
            <p:cNvSpPr/>
            <p:nvPr/>
          </p:nvSpPr>
          <p:spPr>
            <a:xfrm>
              <a:off x="1034275" y="3538575"/>
              <a:ext cx="75275" cy="112400"/>
            </a:xfrm>
            <a:custGeom>
              <a:rect b="b" l="l" r="r" t="t"/>
              <a:pathLst>
                <a:path extrusionOk="0" h="4496" w="3011">
                  <a:moveTo>
                    <a:pt x="2220" y="0"/>
                  </a:moveTo>
                  <a:cubicBezTo>
                    <a:pt x="1976" y="0"/>
                    <a:pt x="2038" y="335"/>
                    <a:pt x="1972" y="545"/>
                  </a:cubicBezTo>
                  <a:cubicBezTo>
                    <a:pt x="1915" y="725"/>
                    <a:pt x="1755" y="930"/>
                    <a:pt x="1614" y="1038"/>
                  </a:cubicBezTo>
                  <a:cubicBezTo>
                    <a:pt x="1440" y="1169"/>
                    <a:pt x="1257" y="1293"/>
                    <a:pt x="1101" y="1444"/>
                  </a:cubicBezTo>
                  <a:cubicBezTo>
                    <a:pt x="920" y="1620"/>
                    <a:pt x="815" y="1855"/>
                    <a:pt x="749" y="2082"/>
                  </a:cubicBezTo>
                  <a:cubicBezTo>
                    <a:pt x="635" y="2465"/>
                    <a:pt x="928" y="2863"/>
                    <a:pt x="775" y="3240"/>
                  </a:cubicBezTo>
                  <a:cubicBezTo>
                    <a:pt x="735" y="3317"/>
                    <a:pt x="689" y="3391"/>
                    <a:pt x="639" y="3463"/>
                  </a:cubicBezTo>
                  <a:cubicBezTo>
                    <a:pt x="494" y="3586"/>
                    <a:pt x="348" y="3754"/>
                    <a:pt x="302" y="3927"/>
                  </a:cubicBezTo>
                  <a:cubicBezTo>
                    <a:pt x="207" y="4057"/>
                    <a:pt x="101" y="4214"/>
                    <a:pt x="35" y="4358"/>
                  </a:cubicBezTo>
                  <a:cubicBezTo>
                    <a:pt x="0" y="4438"/>
                    <a:pt x="68" y="4496"/>
                    <a:pt x="139" y="4496"/>
                  </a:cubicBezTo>
                  <a:cubicBezTo>
                    <a:pt x="178" y="4496"/>
                    <a:pt x="217" y="4480"/>
                    <a:pt x="243" y="4441"/>
                  </a:cubicBezTo>
                  <a:cubicBezTo>
                    <a:pt x="284" y="4382"/>
                    <a:pt x="330" y="4324"/>
                    <a:pt x="380" y="4268"/>
                  </a:cubicBezTo>
                  <a:cubicBezTo>
                    <a:pt x="401" y="4283"/>
                    <a:pt x="427" y="4291"/>
                    <a:pt x="453" y="4291"/>
                  </a:cubicBezTo>
                  <a:cubicBezTo>
                    <a:pt x="490" y="4291"/>
                    <a:pt x="523" y="4274"/>
                    <a:pt x="532" y="4234"/>
                  </a:cubicBezTo>
                  <a:cubicBezTo>
                    <a:pt x="591" y="3957"/>
                    <a:pt x="922" y="3680"/>
                    <a:pt x="1181" y="3541"/>
                  </a:cubicBezTo>
                  <a:cubicBezTo>
                    <a:pt x="1339" y="3455"/>
                    <a:pt x="1524" y="3405"/>
                    <a:pt x="1671" y="3306"/>
                  </a:cubicBezTo>
                  <a:cubicBezTo>
                    <a:pt x="1831" y="3202"/>
                    <a:pt x="1962" y="3058"/>
                    <a:pt x="2054" y="2889"/>
                  </a:cubicBezTo>
                  <a:cubicBezTo>
                    <a:pt x="2124" y="2753"/>
                    <a:pt x="2124" y="2576"/>
                    <a:pt x="2144" y="2429"/>
                  </a:cubicBezTo>
                  <a:cubicBezTo>
                    <a:pt x="2166" y="2291"/>
                    <a:pt x="2162" y="2140"/>
                    <a:pt x="2237" y="2014"/>
                  </a:cubicBezTo>
                  <a:cubicBezTo>
                    <a:pt x="2321" y="1877"/>
                    <a:pt x="2484" y="1799"/>
                    <a:pt x="2622" y="1711"/>
                  </a:cubicBezTo>
                  <a:cubicBezTo>
                    <a:pt x="2744" y="1636"/>
                    <a:pt x="2855" y="1540"/>
                    <a:pt x="2947" y="1428"/>
                  </a:cubicBezTo>
                  <a:cubicBezTo>
                    <a:pt x="3011" y="1348"/>
                    <a:pt x="2920" y="1249"/>
                    <a:pt x="2830" y="1249"/>
                  </a:cubicBezTo>
                  <a:cubicBezTo>
                    <a:pt x="2801" y="1249"/>
                    <a:pt x="2773" y="1258"/>
                    <a:pt x="2750" y="1281"/>
                  </a:cubicBezTo>
                  <a:cubicBezTo>
                    <a:pt x="2640" y="1384"/>
                    <a:pt x="2479" y="1452"/>
                    <a:pt x="2343" y="1524"/>
                  </a:cubicBezTo>
                  <a:cubicBezTo>
                    <a:pt x="2174" y="1614"/>
                    <a:pt x="2040" y="1693"/>
                    <a:pt x="1928" y="1841"/>
                  </a:cubicBezTo>
                  <a:cubicBezTo>
                    <a:pt x="1823" y="1978"/>
                    <a:pt x="1821" y="2130"/>
                    <a:pt x="1785" y="2285"/>
                  </a:cubicBezTo>
                  <a:cubicBezTo>
                    <a:pt x="1751" y="2445"/>
                    <a:pt x="1761" y="2648"/>
                    <a:pt x="1671" y="2791"/>
                  </a:cubicBezTo>
                  <a:cubicBezTo>
                    <a:pt x="1562" y="2967"/>
                    <a:pt x="1382" y="3052"/>
                    <a:pt x="1189" y="3134"/>
                  </a:cubicBezTo>
                  <a:cubicBezTo>
                    <a:pt x="1207" y="3023"/>
                    <a:pt x="1207" y="2911"/>
                    <a:pt x="1189" y="2799"/>
                  </a:cubicBezTo>
                  <a:cubicBezTo>
                    <a:pt x="1143" y="2560"/>
                    <a:pt x="1074" y="2309"/>
                    <a:pt x="1159" y="2072"/>
                  </a:cubicBezTo>
                  <a:cubicBezTo>
                    <a:pt x="1321" y="1630"/>
                    <a:pt x="1815" y="1394"/>
                    <a:pt x="2172" y="1084"/>
                  </a:cubicBezTo>
                  <a:cubicBezTo>
                    <a:pt x="2325" y="948"/>
                    <a:pt x="2421" y="697"/>
                    <a:pt x="2461" y="514"/>
                  </a:cubicBezTo>
                  <a:cubicBezTo>
                    <a:pt x="2498" y="342"/>
                    <a:pt x="2516" y="23"/>
                    <a:pt x="2243" y="1"/>
                  </a:cubicBezTo>
                  <a:cubicBezTo>
                    <a:pt x="2235" y="1"/>
                    <a:pt x="2227" y="0"/>
                    <a:pt x="2220" y="0"/>
                  </a:cubicBezTo>
                  <a:close/>
                </a:path>
              </a:pathLst>
            </a:custGeom>
            <a:solidFill>
              <a:schemeClr val="accent1"/>
            </a:solidFill>
            <a:ln>
              <a:noFill/>
            </a:ln>
            <a:effectLst>
              <a:outerShdw blurRad="114300" rotWithShape="0" algn="bl" dir="444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31" name="Google Shape;231;p6"/>
          <p:cNvSpPr/>
          <p:nvPr/>
        </p:nvSpPr>
        <p:spPr>
          <a:xfrm>
            <a:off x="-28450" y="4191225"/>
            <a:ext cx="9172555" cy="952279"/>
          </a:xfrm>
          <a:custGeom>
            <a:rect b="b" l="l" r="r" t="t"/>
            <a:pathLst>
              <a:path extrusionOk="0" h="7047" w="47341">
                <a:moveTo>
                  <a:pt x="47340" y="0"/>
                </a:moveTo>
                <a:cubicBezTo>
                  <a:pt x="42057" y="1379"/>
                  <a:pt x="43929" y="4538"/>
                  <a:pt x="39971" y="5022"/>
                </a:cubicBezTo>
                <a:cubicBezTo>
                  <a:pt x="39656" y="5061"/>
                  <a:pt x="39366" y="5078"/>
                  <a:pt x="39095" y="5078"/>
                </a:cubicBezTo>
                <a:cubicBezTo>
                  <a:pt x="36048" y="5078"/>
                  <a:pt x="35548" y="2826"/>
                  <a:pt x="31520" y="2826"/>
                </a:cubicBezTo>
                <a:cubicBezTo>
                  <a:pt x="31276" y="2826"/>
                  <a:pt x="31019" y="2834"/>
                  <a:pt x="30748" y="2852"/>
                </a:cubicBezTo>
                <a:cubicBezTo>
                  <a:pt x="25603" y="3187"/>
                  <a:pt x="24724" y="5634"/>
                  <a:pt x="18512" y="6024"/>
                </a:cubicBezTo>
                <a:cubicBezTo>
                  <a:pt x="17835" y="6067"/>
                  <a:pt x="17236" y="6087"/>
                  <a:pt x="16701" y="6087"/>
                </a:cubicBezTo>
                <a:cubicBezTo>
                  <a:pt x="12329" y="6087"/>
                  <a:pt x="12225" y="4759"/>
                  <a:pt x="8534" y="3519"/>
                </a:cubicBezTo>
                <a:cubicBezTo>
                  <a:pt x="6718" y="2909"/>
                  <a:pt x="4854" y="2738"/>
                  <a:pt x="3334" y="2738"/>
                </a:cubicBezTo>
                <a:cubicBezTo>
                  <a:pt x="1386" y="2738"/>
                  <a:pt x="1" y="3019"/>
                  <a:pt x="1" y="3019"/>
                </a:cubicBezTo>
                <a:lnTo>
                  <a:pt x="1" y="7047"/>
                </a:lnTo>
                <a:lnTo>
                  <a:pt x="47340" y="7047"/>
                </a:lnTo>
                <a:lnTo>
                  <a:pt x="47340" y="0"/>
                </a:lnTo>
                <a:close/>
              </a:path>
            </a:pathLst>
          </a:custGeom>
          <a:solidFill>
            <a:schemeClr val="accent1"/>
          </a:solidFill>
          <a:ln>
            <a:noFill/>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 name="Google Shape;232;p6"/>
          <p:cNvSpPr txBox="1"/>
          <p:nvPr>
            <p:ph type="title"/>
          </p:nvPr>
        </p:nvSpPr>
        <p:spPr>
          <a:xfrm>
            <a:off x="2437675" y="1381025"/>
            <a:ext cx="3547200" cy="13575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600"/>
              <a:buNone/>
              <a:defRPr sz="49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233" name="Google Shape;233;p6"/>
          <p:cNvSpPr txBox="1"/>
          <p:nvPr>
            <p:ph idx="2" type="title"/>
          </p:nvPr>
        </p:nvSpPr>
        <p:spPr>
          <a:xfrm>
            <a:off x="842802" y="1381025"/>
            <a:ext cx="1452600" cy="1357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6000"/>
              <a:buNone/>
              <a:defRPr sz="6000">
                <a:solidFill>
                  <a:schemeClr val="dk1"/>
                </a:solidFill>
              </a:defRPr>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
        <p:nvSpPr>
          <p:cNvPr id="234" name="Google Shape;234;p6"/>
          <p:cNvSpPr txBox="1"/>
          <p:nvPr>
            <p:ph idx="1" type="subTitle"/>
          </p:nvPr>
        </p:nvSpPr>
        <p:spPr>
          <a:xfrm>
            <a:off x="2437675" y="2878000"/>
            <a:ext cx="2934300" cy="665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600">
                <a:highlight>
                  <a:schemeClr val="accent1"/>
                </a:highlight>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235" name="Shape 235"/>
        <p:cNvGrpSpPr/>
        <p:nvPr/>
      </p:nvGrpSpPr>
      <p:grpSpPr>
        <a:xfrm>
          <a:off x="0" y="0"/>
          <a:ext cx="0" cy="0"/>
          <a:chOff x="0" y="0"/>
          <a:chExt cx="0" cy="0"/>
        </a:xfrm>
      </p:grpSpPr>
      <p:sp>
        <p:nvSpPr>
          <p:cNvPr id="236" name="Google Shape;236;p7"/>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237" name="Google Shape;237;p7"/>
          <p:cNvSpPr txBox="1"/>
          <p:nvPr>
            <p:ph idx="1" type="subTitle"/>
          </p:nvPr>
        </p:nvSpPr>
        <p:spPr>
          <a:xfrm>
            <a:off x="2970488" y="2882775"/>
            <a:ext cx="5460300" cy="1579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b="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38" name="Google Shape;238;p7"/>
          <p:cNvSpPr txBox="1"/>
          <p:nvPr>
            <p:ph idx="2" type="subTitle"/>
          </p:nvPr>
        </p:nvSpPr>
        <p:spPr>
          <a:xfrm>
            <a:off x="713213" y="1303275"/>
            <a:ext cx="5460300" cy="1579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b="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39" name="Google Shape;239;p7"/>
          <p:cNvSpPr/>
          <p:nvPr/>
        </p:nvSpPr>
        <p:spPr>
          <a:xfrm flipH="1" rot="-9458336">
            <a:off x="-446558" y="4093723"/>
            <a:ext cx="5143489" cy="1409742"/>
          </a:xfrm>
          <a:custGeom>
            <a:rect b="b" l="l" r="r" t="t"/>
            <a:pathLst>
              <a:path extrusionOk="0" h="7133" w="47340">
                <a:moveTo>
                  <a:pt x="0" y="0"/>
                </a:moveTo>
                <a:lnTo>
                  <a:pt x="0" y="7133"/>
                </a:lnTo>
                <a:cubicBezTo>
                  <a:pt x="5845" y="6040"/>
                  <a:pt x="3896" y="3627"/>
                  <a:pt x="8402" y="3253"/>
                </a:cubicBezTo>
                <a:cubicBezTo>
                  <a:pt x="8765" y="3222"/>
                  <a:pt x="9109" y="3208"/>
                  <a:pt x="9438" y="3208"/>
                </a:cubicBezTo>
                <a:cubicBezTo>
                  <a:pt x="13141" y="3208"/>
                  <a:pt x="14923" y="4964"/>
                  <a:pt x="19694" y="4964"/>
                </a:cubicBezTo>
                <a:cubicBezTo>
                  <a:pt x="19983" y="4964"/>
                  <a:pt x="20282" y="4958"/>
                  <a:pt x="20594" y="4944"/>
                </a:cubicBezTo>
                <a:cubicBezTo>
                  <a:pt x="26513" y="4683"/>
                  <a:pt x="25945" y="2776"/>
                  <a:pt x="33091" y="2471"/>
                </a:cubicBezTo>
                <a:cubicBezTo>
                  <a:pt x="33964" y="2434"/>
                  <a:pt x="34724" y="2417"/>
                  <a:pt x="35394" y="2417"/>
                </a:cubicBezTo>
                <a:cubicBezTo>
                  <a:pt x="40209" y="2417"/>
                  <a:pt x="40387" y="3319"/>
                  <a:pt x="44568" y="4271"/>
                </a:cubicBezTo>
                <a:cubicBezTo>
                  <a:pt x="45481" y="4482"/>
                  <a:pt x="46407" y="4636"/>
                  <a:pt x="47340" y="4729"/>
                </a:cubicBezTo>
                <a:lnTo>
                  <a:pt x="47340" y="0"/>
                </a:lnTo>
                <a:close/>
              </a:path>
            </a:pathLst>
          </a:custGeom>
          <a:solidFill>
            <a:schemeClr val="lt2"/>
          </a:solidFill>
          <a:ln>
            <a:noFill/>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40" name="Google Shape;240;p7"/>
          <p:cNvGrpSpPr/>
          <p:nvPr/>
        </p:nvGrpSpPr>
        <p:grpSpPr>
          <a:xfrm>
            <a:off x="-678091" y="3740225"/>
            <a:ext cx="10546750" cy="2071083"/>
            <a:chOff x="-678091" y="3857300"/>
            <a:chExt cx="10546750" cy="2071083"/>
          </a:xfrm>
        </p:grpSpPr>
        <p:grpSp>
          <p:nvGrpSpPr>
            <p:cNvPr id="241" name="Google Shape;241;p7"/>
            <p:cNvGrpSpPr/>
            <p:nvPr/>
          </p:nvGrpSpPr>
          <p:grpSpPr>
            <a:xfrm>
              <a:off x="-124153" y="3857300"/>
              <a:ext cx="9237574" cy="1287725"/>
              <a:chOff x="-124153" y="3857300"/>
              <a:chExt cx="9237574" cy="1287725"/>
            </a:xfrm>
          </p:grpSpPr>
          <p:sp>
            <p:nvSpPr>
              <p:cNvPr id="242" name="Google Shape;242;p7"/>
              <p:cNvSpPr/>
              <p:nvPr/>
            </p:nvSpPr>
            <p:spPr>
              <a:xfrm flipH="1">
                <a:off x="3128178" y="4571526"/>
                <a:ext cx="541839" cy="573499"/>
              </a:xfrm>
              <a:custGeom>
                <a:rect b="b" l="l" r="r" t="t"/>
                <a:pathLst>
                  <a:path extrusionOk="0" h="5884" w="4455">
                    <a:moveTo>
                      <a:pt x="652" y="1"/>
                    </a:moveTo>
                    <a:cubicBezTo>
                      <a:pt x="911" y="190"/>
                      <a:pt x="1068" y="497"/>
                      <a:pt x="1120" y="812"/>
                    </a:cubicBezTo>
                    <a:cubicBezTo>
                      <a:pt x="1174" y="1129"/>
                      <a:pt x="1132" y="1454"/>
                      <a:pt x="1054" y="1767"/>
                    </a:cubicBezTo>
                    <a:cubicBezTo>
                      <a:pt x="996" y="1996"/>
                      <a:pt x="919" y="2223"/>
                      <a:pt x="887" y="2460"/>
                    </a:cubicBezTo>
                    <a:cubicBezTo>
                      <a:pt x="855" y="2695"/>
                      <a:pt x="873" y="2948"/>
                      <a:pt x="994" y="3152"/>
                    </a:cubicBezTo>
                    <a:cubicBezTo>
                      <a:pt x="1020" y="3195"/>
                      <a:pt x="1050" y="3237"/>
                      <a:pt x="1084" y="3275"/>
                    </a:cubicBezTo>
                    <a:cubicBezTo>
                      <a:pt x="1297" y="3522"/>
                      <a:pt x="1632" y="3680"/>
                      <a:pt x="1750" y="3985"/>
                    </a:cubicBezTo>
                    <a:cubicBezTo>
                      <a:pt x="1824" y="4186"/>
                      <a:pt x="1790" y="4411"/>
                      <a:pt x="1660" y="4580"/>
                    </a:cubicBezTo>
                    <a:cubicBezTo>
                      <a:pt x="1610" y="4643"/>
                      <a:pt x="1526" y="4693"/>
                      <a:pt x="1452" y="4693"/>
                    </a:cubicBezTo>
                    <a:cubicBezTo>
                      <a:pt x="1414" y="4693"/>
                      <a:pt x="1379" y="4680"/>
                      <a:pt x="1353" y="4648"/>
                    </a:cubicBezTo>
                    <a:cubicBezTo>
                      <a:pt x="1321" y="4608"/>
                      <a:pt x="1317" y="4554"/>
                      <a:pt x="1315" y="4503"/>
                    </a:cubicBezTo>
                    <a:cubicBezTo>
                      <a:pt x="1315" y="4365"/>
                      <a:pt x="1299" y="4228"/>
                      <a:pt x="1268" y="4094"/>
                    </a:cubicBezTo>
                    <a:cubicBezTo>
                      <a:pt x="1222" y="3913"/>
                      <a:pt x="1050" y="3791"/>
                      <a:pt x="877" y="3721"/>
                    </a:cubicBezTo>
                    <a:cubicBezTo>
                      <a:pt x="704" y="3652"/>
                      <a:pt x="516" y="3616"/>
                      <a:pt x="353" y="3524"/>
                    </a:cubicBezTo>
                    <a:cubicBezTo>
                      <a:pt x="189" y="3435"/>
                      <a:pt x="48" y="3263"/>
                      <a:pt x="70" y="3078"/>
                    </a:cubicBezTo>
                    <a:lnTo>
                      <a:pt x="70" y="3078"/>
                    </a:lnTo>
                    <a:cubicBezTo>
                      <a:pt x="0" y="3393"/>
                      <a:pt x="18" y="3769"/>
                      <a:pt x="265" y="3979"/>
                    </a:cubicBezTo>
                    <a:cubicBezTo>
                      <a:pt x="401" y="4092"/>
                      <a:pt x="582" y="4136"/>
                      <a:pt x="743" y="4210"/>
                    </a:cubicBezTo>
                    <a:cubicBezTo>
                      <a:pt x="905" y="4285"/>
                      <a:pt x="1064" y="4421"/>
                      <a:pt x="1068" y="4598"/>
                    </a:cubicBezTo>
                    <a:cubicBezTo>
                      <a:pt x="1070" y="4760"/>
                      <a:pt x="947" y="4893"/>
                      <a:pt x="899" y="5047"/>
                    </a:cubicBezTo>
                    <a:cubicBezTo>
                      <a:pt x="873" y="5140"/>
                      <a:pt x="875" y="5240"/>
                      <a:pt x="907" y="5332"/>
                    </a:cubicBezTo>
                    <a:cubicBezTo>
                      <a:pt x="943" y="5447"/>
                      <a:pt x="1020" y="5545"/>
                      <a:pt x="1126" y="5607"/>
                    </a:cubicBezTo>
                    <a:cubicBezTo>
                      <a:pt x="1302" y="5702"/>
                      <a:pt x="1483" y="5883"/>
                      <a:pt x="1678" y="5883"/>
                    </a:cubicBezTo>
                    <a:cubicBezTo>
                      <a:pt x="1688" y="5883"/>
                      <a:pt x="1698" y="5883"/>
                      <a:pt x="1708" y="5882"/>
                    </a:cubicBezTo>
                    <a:cubicBezTo>
                      <a:pt x="1833" y="5870"/>
                      <a:pt x="1937" y="5806"/>
                      <a:pt x="2041" y="5732"/>
                    </a:cubicBezTo>
                    <a:cubicBezTo>
                      <a:pt x="2118" y="5674"/>
                      <a:pt x="2198" y="5621"/>
                      <a:pt x="2282" y="5573"/>
                    </a:cubicBezTo>
                    <a:cubicBezTo>
                      <a:pt x="2545" y="5433"/>
                      <a:pt x="2858" y="5449"/>
                      <a:pt x="3157" y="5447"/>
                    </a:cubicBezTo>
                    <a:cubicBezTo>
                      <a:pt x="3456" y="5445"/>
                      <a:pt x="3780" y="5407"/>
                      <a:pt x="3990" y="5196"/>
                    </a:cubicBezTo>
                    <a:cubicBezTo>
                      <a:pt x="4127" y="5057"/>
                      <a:pt x="4193" y="4857"/>
                      <a:pt x="4203" y="4662"/>
                    </a:cubicBezTo>
                    <a:cubicBezTo>
                      <a:pt x="4213" y="4491"/>
                      <a:pt x="4183" y="4319"/>
                      <a:pt x="4201" y="4148"/>
                    </a:cubicBezTo>
                    <a:cubicBezTo>
                      <a:pt x="4209" y="4066"/>
                      <a:pt x="4233" y="3985"/>
                      <a:pt x="4271" y="3911"/>
                    </a:cubicBezTo>
                    <a:cubicBezTo>
                      <a:pt x="4311" y="3831"/>
                      <a:pt x="4374" y="3767"/>
                      <a:pt x="4454" y="3729"/>
                    </a:cubicBezTo>
                    <a:cubicBezTo>
                      <a:pt x="4426" y="3724"/>
                      <a:pt x="4399" y="3722"/>
                      <a:pt x="4371" y="3722"/>
                    </a:cubicBezTo>
                    <a:cubicBezTo>
                      <a:pt x="4188" y="3722"/>
                      <a:pt x="4008" y="3826"/>
                      <a:pt x="3906" y="3979"/>
                    </a:cubicBezTo>
                    <a:cubicBezTo>
                      <a:pt x="3864" y="4040"/>
                      <a:pt x="3836" y="4112"/>
                      <a:pt x="3826" y="4186"/>
                    </a:cubicBezTo>
                    <a:cubicBezTo>
                      <a:pt x="3804" y="4343"/>
                      <a:pt x="3852" y="4513"/>
                      <a:pt x="3794" y="4664"/>
                    </a:cubicBezTo>
                    <a:cubicBezTo>
                      <a:pt x="3723" y="4849"/>
                      <a:pt x="3515" y="4939"/>
                      <a:pt x="3328" y="5011"/>
                    </a:cubicBezTo>
                    <a:cubicBezTo>
                      <a:pt x="3238" y="5046"/>
                      <a:pt x="3136" y="5079"/>
                      <a:pt x="3041" y="5079"/>
                    </a:cubicBezTo>
                    <a:cubicBezTo>
                      <a:pt x="2978" y="5079"/>
                      <a:pt x="2918" y="5065"/>
                      <a:pt x="2866" y="5027"/>
                    </a:cubicBezTo>
                    <a:cubicBezTo>
                      <a:pt x="3053" y="4871"/>
                      <a:pt x="3244" y="4710"/>
                      <a:pt x="3352" y="4493"/>
                    </a:cubicBezTo>
                    <a:cubicBezTo>
                      <a:pt x="3432" y="4319"/>
                      <a:pt x="3464" y="4128"/>
                      <a:pt x="3440" y="3939"/>
                    </a:cubicBezTo>
                    <a:cubicBezTo>
                      <a:pt x="3424" y="3789"/>
                      <a:pt x="3386" y="3644"/>
                      <a:pt x="3328" y="3506"/>
                    </a:cubicBezTo>
                    <a:cubicBezTo>
                      <a:pt x="3272" y="3379"/>
                      <a:pt x="3203" y="3245"/>
                      <a:pt x="3226" y="3108"/>
                    </a:cubicBezTo>
                    <a:cubicBezTo>
                      <a:pt x="3262" y="2888"/>
                      <a:pt x="3511" y="2775"/>
                      <a:pt x="3619" y="2582"/>
                    </a:cubicBezTo>
                    <a:cubicBezTo>
                      <a:pt x="3719" y="2402"/>
                      <a:pt x="3687" y="2183"/>
                      <a:pt x="3627" y="1986"/>
                    </a:cubicBezTo>
                    <a:cubicBezTo>
                      <a:pt x="3529" y="1659"/>
                      <a:pt x="3326" y="1396"/>
                      <a:pt x="2995" y="1308"/>
                    </a:cubicBezTo>
                    <a:lnTo>
                      <a:pt x="2995" y="1308"/>
                    </a:lnTo>
                    <a:cubicBezTo>
                      <a:pt x="3195" y="1545"/>
                      <a:pt x="3095" y="1908"/>
                      <a:pt x="2934" y="2171"/>
                    </a:cubicBezTo>
                    <a:cubicBezTo>
                      <a:pt x="2772" y="2434"/>
                      <a:pt x="2553" y="2681"/>
                      <a:pt x="2525" y="2990"/>
                    </a:cubicBezTo>
                    <a:cubicBezTo>
                      <a:pt x="2511" y="3152"/>
                      <a:pt x="2553" y="3317"/>
                      <a:pt x="2623" y="3466"/>
                    </a:cubicBezTo>
                    <a:cubicBezTo>
                      <a:pt x="2666" y="3566"/>
                      <a:pt x="2724" y="3658"/>
                      <a:pt x="2772" y="3755"/>
                    </a:cubicBezTo>
                    <a:cubicBezTo>
                      <a:pt x="2792" y="3799"/>
                      <a:pt x="2812" y="3845"/>
                      <a:pt x="2828" y="3891"/>
                    </a:cubicBezTo>
                    <a:cubicBezTo>
                      <a:pt x="2993" y="4381"/>
                      <a:pt x="2696" y="4907"/>
                      <a:pt x="2192" y="5019"/>
                    </a:cubicBezTo>
                    <a:cubicBezTo>
                      <a:pt x="2138" y="4899"/>
                      <a:pt x="2063" y="4788"/>
                      <a:pt x="2009" y="4666"/>
                    </a:cubicBezTo>
                    <a:cubicBezTo>
                      <a:pt x="2208" y="4453"/>
                      <a:pt x="2312" y="4170"/>
                      <a:pt x="2298" y="3877"/>
                    </a:cubicBezTo>
                    <a:cubicBezTo>
                      <a:pt x="2294" y="3783"/>
                      <a:pt x="2278" y="3692"/>
                      <a:pt x="2250" y="3602"/>
                    </a:cubicBezTo>
                    <a:cubicBezTo>
                      <a:pt x="2194" y="3415"/>
                      <a:pt x="2099" y="3243"/>
                      <a:pt x="1967" y="3098"/>
                    </a:cubicBezTo>
                    <a:cubicBezTo>
                      <a:pt x="1798" y="2910"/>
                      <a:pt x="1560" y="2735"/>
                      <a:pt x="1562" y="2484"/>
                    </a:cubicBezTo>
                    <a:cubicBezTo>
                      <a:pt x="1562" y="2402"/>
                      <a:pt x="1590" y="2323"/>
                      <a:pt x="1612" y="2245"/>
                    </a:cubicBezTo>
                    <a:cubicBezTo>
                      <a:pt x="1859" y="1364"/>
                      <a:pt x="1459" y="429"/>
                      <a:pt x="652" y="1"/>
                    </a:cubicBezTo>
                    <a:close/>
                  </a:path>
                </a:pathLst>
              </a:custGeom>
              <a:solidFill>
                <a:schemeClr val="accent1"/>
              </a:solidFill>
              <a:ln>
                <a:noFill/>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7"/>
              <p:cNvSpPr/>
              <p:nvPr/>
            </p:nvSpPr>
            <p:spPr>
              <a:xfrm>
                <a:off x="8277547" y="4387456"/>
                <a:ext cx="835874" cy="573459"/>
              </a:xfrm>
              <a:custGeom>
                <a:rect b="b" l="l" r="r" t="t"/>
                <a:pathLst>
                  <a:path extrusionOk="0" h="4611" w="6721">
                    <a:moveTo>
                      <a:pt x="935" y="1"/>
                    </a:moveTo>
                    <a:cubicBezTo>
                      <a:pt x="817" y="236"/>
                      <a:pt x="1034" y="515"/>
                      <a:pt x="989" y="774"/>
                    </a:cubicBezTo>
                    <a:cubicBezTo>
                      <a:pt x="947" y="1012"/>
                      <a:pt x="694" y="1143"/>
                      <a:pt x="445" y="1143"/>
                    </a:cubicBezTo>
                    <a:cubicBezTo>
                      <a:pt x="382" y="1143"/>
                      <a:pt x="318" y="1134"/>
                      <a:pt x="259" y="1117"/>
                    </a:cubicBezTo>
                    <a:cubicBezTo>
                      <a:pt x="221" y="1106"/>
                      <a:pt x="175" y="1096"/>
                      <a:pt x="134" y="1096"/>
                    </a:cubicBezTo>
                    <a:cubicBezTo>
                      <a:pt x="89" y="1096"/>
                      <a:pt x="49" y="1109"/>
                      <a:pt x="30" y="1149"/>
                    </a:cubicBezTo>
                    <a:cubicBezTo>
                      <a:pt x="0" y="1216"/>
                      <a:pt x="66" y="1284"/>
                      <a:pt x="128" y="1324"/>
                    </a:cubicBezTo>
                    <a:cubicBezTo>
                      <a:pt x="352" y="1466"/>
                      <a:pt x="699" y="1561"/>
                      <a:pt x="989" y="1561"/>
                    </a:cubicBezTo>
                    <a:cubicBezTo>
                      <a:pt x="1041" y="1561"/>
                      <a:pt x="1091" y="1558"/>
                      <a:pt x="1138" y="1551"/>
                    </a:cubicBezTo>
                    <a:cubicBezTo>
                      <a:pt x="1319" y="1631"/>
                      <a:pt x="1483" y="1745"/>
                      <a:pt x="1622" y="1886"/>
                    </a:cubicBezTo>
                    <a:cubicBezTo>
                      <a:pt x="1722" y="1988"/>
                      <a:pt x="1822" y="2111"/>
                      <a:pt x="1965" y="2135"/>
                    </a:cubicBezTo>
                    <a:cubicBezTo>
                      <a:pt x="1985" y="2191"/>
                      <a:pt x="1931" y="2243"/>
                      <a:pt x="1883" y="2279"/>
                    </a:cubicBezTo>
                    <a:lnTo>
                      <a:pt x="1587" y="2496"/>
                    </a:lnTo>
                    <a:cubicBezTo>
                      <a:pt x="1616" y="2596"/>
                      <a:pt x="1722" y="2659"/>
                      <a:pt x="1828" y="2667"/>
                    </a:cubicBezTo>
                    <a:cubicBezTo>
                      <a:pt x="1835" y="2668"/>
                      <a:pt x="1842" y="2668"/>
                      <a:pt x="1849" y="2668"/>
                    </a:cubicBezTo>
                    <a:cubicBezTo>
                      <a:pt x="1945" y="2668"/>
                      <a:pt x="2039" y="2632"/>
                      <a:pt x="2127" y="2590"/>
                    </a:cubicBezTo>
                    <a:cubicBezTo>
                      <a:pt x="2222" y="2546"/>
                      <a:pt x="2328" y="2480"/>
                      <a:pt x="2429" y="2452"/>
                    </a:cubicBezTo>
                    <a:lnTo>
                      <a:pt x="3414" y="2948"/>
                    </a:lnTo>
                    <a:cubicBezTo>
                      <a:pt x="3484" y="2982"/>
                      <a:pt x="3553" y="3018"/>
                      <a:pt x="3605" y="3076"/>
                    </a:cubicBezTo>
                    <a:cubicBezTo>
                      <a:pt x="3709" y="3189"/>
                      <a:pt x="3713" y="3357"/>
                      <a:pt x="3721" y="3510"/>
                    </a:cubicBezTo>
                    <a:cubicBezTo>
                      <a:pt x="3743" y="3851"/>
                      <a:pt x="3814" y="4186"/>
                      <a:pt x="3934" y="4505"/>
                    </a:cubicBezTo>
                    <a:lnTo>
                      <a:pt x="3978" y="4519"/>
                    </a:lnTo>
                    <a:cubicBezTo>
                      <a:pt x="4128" y="4567"/>
                      <a:pt x="4241" y="4610"/>
                      <a:pt x="4378" y="4610"/>
                    </a:cubicBezTo>
                    <a:cubicBezTo>
                      <a:pt x="4428" y="4610"/>
                      <a:pt x="4482" y="4604"/>
                      <a:pt x="4542" y="4590"/>
                    </a:cubicBezTo>
                    <a:cubicBezTo>
                      <a:pt x="4556" y="4471"/>
                      <a:pt x="4568" y="4353"/>
                      <a:pt x="4582" y="4234"/>
                    </a:cubicBezTo>
                    <a:lnTo>
                      <a:pt x="4663" y="3514"/>
                    </a:lnTo>
                    <a:cubicBezTo>
                      <a:pt x="4673" y="3421"/>
                      <a:pt x="4687" y="3317"/>
                      <a:pt x="4761" y="3255"/>
                    </a:cubicBezTo>
                    <a:cubicBezTo>
                      <a:pt x="4817" y="3207"/>
                      <a:pt x="4893" y="3195"/>
                      <a:pt x="4964" y="3183"/>
                    </a:cubicBezTo>
                    <a:cubicBezTo>
                      <a:pt x="5136" y="3156"/>
                      <a:pt x="5301" y="3112"/>
                      <a:pt x="5465" y="3058"/>
                    </a:cubicBezTo>
                    <a:cubicBezTo>
                      <a:pt x="5530" y="3036"/>
                      <a:pt x="5594" y="3012"/>
                      <a:pt x="5658" y="2986"/>
                    </a:cubicBezTo>
                    <a:cubicBezTo>
                      <a:pt x="5865" y="2902"/>
                      <a:pt x="6070" y="2795"/>
                      <a:pt x="6294" y="2793"/>
                    </a:cubicBezTo>
                    <a:cubicBezTo>
                      <a:pt x="6297" y="2793"/>
                      <a:pt x="6301" y="2793"/>
                      <a:pt x="6305" y="2793"/>
                    </a:cubicBezTo>
                    <a:cubicBezTo>
                      <a:pt x="6439" y="2793"/>
                      <a:pt x="6582" y="2827"/>
                      <a:pt x="6720" y="2847"/>
                    </a:cubicBezTo>
                    <a:lnTo>
                      <a:pt x="6720" y="2454"/>
                    </a:lnTo>
                    <a:cubicBezTo>
                      <a:pt x="6676" y="2449"/>
                      <a:pt x="6631" y="2447"/>
                      <a:pt x="6587" y="2447"/>
                    </a:cubicBezTo>
                    <a:cubicBezTo>
                      <a:pt x="6464" y="2447"/>
                      <a:pt x="6343" y="2465"/>
                      <a:pt x="6224" y="2502"/>
                    </a:cubicBezTo>
                    <a:cubicBezTo>
                      <a:pt x="6435" y="2380"/>
                      <a:pt x="6571" y="2163"/>
                      <a:pt x="6587" y="1922"/>
                    </a:cubicBezTo>
                    <a:cubicBezTo>
                      <a:pt x="6591" y="1894"/>
                      <a:pt x="6585" y="1868"/>
                      <a:pt x="6571" y="1844"/>
                    </a:cubicBezTo>
                    <a:cubicBezTo>
                      <a:pt x="6558" y="1830"/>
                      <a:pt x="6543" y="1824"/>
                      <a:pt x="6526" y="1824"/>
                    </a:cubicBezTo>
                    <a:cubicBezTo>
                      <a:pt x="6484" y="1824"/>
                      <a:pt x="6432" y="1863"/>
                      <a:pt x="6399" y="1900"/>
                    </a:cubicBezTo>
                    <a:cubicBezTo>
                      <a:pt x="6192" y="2143"/>
                      <a:pt x="5937" y="2332"/>
                      <a:pt x="5660" y="2492"/>
                    </a:cubicBezTo>
                    <a:cubicBezTo>
                      <a:pt x="5351" y="2667"/>
                      <a:pt x="5014" y="2807"/>
                      <a:pt x="4685" y="2942"/>
                    </a:cubicBezTo>
                    <a:cubicBezTo>
                      <a:pt x="4640" y="2801"/>
                      <a:pt x="4540" y="2673"/>
                      <a:pt x="4494" y="2532"/>
                    </a:cubicBezTo>
                    <a:cubicBezTo>
                      <a:pt x="4863" y="2432"/>
                      <a:pt x="5174" y="2185"/>
                      <a:pt x="5353" y="1848"/>
                    </a:cubicBezTo>
                    <a:cubicBezTo>
                      <a:pt x="5381" y="1796"/>
                      <a:pt x="5409" y="1739"/>
                      <a:pt x="5459" y="1707"/>
                    </a:cubicBezTo>
                    <a:cubicBezTo>
                      <a:pt x="5500" y="1685"/>
                      <a:pt x="5544" y="1671"/>
                      <a:pt x="5588" y="1667"/>
                    </a:cubicBezTo>
                    <a:cubicBezTo>
                      <a:pt x="5690" y="1649"/>
                      <a:pt x="5789" y="1623"/>
                      <a:pt x="5887" y="1585"/>
                    </a:cubicBezTo>
                    <a:cubicBezTo>
                      <a:pt x="5927" y="1569"/>
                      <a:pt x="5965" y="1553"/>
                      <a:pt x="6003" y="1535"/>
                    </a:cubicBezTo>
                    <a:cubicBezTo>
                      <a:pt x="6130" y="1474"/>
                      <a:pt x="6262" y="1382"/>
                      <a:pt x="6294" y="1244"/>
                    </a:cubicBezTo>
                    <a:cubicBezTo>
                      <a:pt x="6302" y="1220"/>
                      <a:pt x="6300" y="1195"/>
                      <a:pt x="6292" y="1173"/>
                    </a:cubicBezTo>
                    <a:cubicBezTo>
                      <a:pt x="6275" y="1139"/>
                      <a:pt x="6237" y="1129"/>
                      <a:pt x="6198" y="1129"/>
                    </a:cubicBezTo>
                    <a:cubicBezTo>
                      <a:pt x="6182" y="1129"/>
                      <a:pt x="6167" y="1130"/>
                      <a:pt x="6152" y="1133"/>
                    </a:cubicBezTo>
                    <a:cubicBezTo>
                      <a:pt x="6100" y="1141"/>
                      <a:pt x="6048" y="1151"/>
                      <a:pt x="5997" y="1163"/>
                    </a:cubicBezTo>
                    <a:cubicBezTo>
                      <a:pt x="5785" y="1209"/>
                      <a:pt x="5584" y="1288"/>
                      <a:pt x="5397" y="1396"/>
                    </a:cubicBezTo>
                    <a:cubicBezTo>
                      <a:pt x="5435" y="1280"/>
                      <a:pt x="5471" y="1161"/>
                      <a:pt x="5465" y="1039"/>
                    </a:cubicBezTo>
                    <a:cubicBezTo>
                      <a:pt x="5457" y="918"/>
                      <a:pt x="5393" y="790"/>
                      <a:pt x="5279" y="746"/>
                    </a:cubicBezTo>
                    <a:cubicBezTo>
                      <a:pt x="5180" y="1169"/>
                      <a:pt x="5006" y="1547"/>
                      <a:pt x="4793" y="1926"/>
                    </a:cubicBezTo>
                    <a:lnTo>
                      <a:pt x="4540" y="1713"/>
                    </a:lnTo>
                    <a:cubicBezTo>
                      <a:pt x="4484" y="1665"/>
                      <a:pt x="4424" y="1615"/>
                      <a:pt x="4353" y="1601"/>
                    </a:cubicBezTo>
                    <a:cubicBezTo>
                      <a:pt x="4342" y="1599"/>
                      <a:pt x="4331" y="1598"/>
                      <a:pt x="4320" y="1598"/>
                    </a:cubicBezTo>
                    <a:cubicBezTo>
                      <a:pt x="4255" y="1598"/>
                      <a:pt x="4189" y="1633"/>
                      <a:pt x="4175" y="1695"/>
                    </a:cubicBezTo>
                    <a:cubicBezTo>
                      <a:pt x="4169" y="1735"/>
                      <a:pt x="4175" y="1774"/>
                      <a:pt x="4193" y="1812"/>
                    </a:cubicBezTo>
                    <a:cubicBezTo>
                      <a:pt x="4235" y="1912"/>
                      <a:pt x="4295" y="2006"/>
                      <a:pt x="4369" y="2085"/>
                    </a:cubicBezTo>
                    <a:cubicBezTo>
                      <a:pt x="4382" y="2097"/>
                      <a:pt x="4392" y="2115"/>
                      <a:pt x="4396" y="2133"/>
                    </a:cubicBezTo>
                    <a:cubicBezTo>
                      <a:pt x="4396" y="2151"/>
                      <a:pt x="4390" y="2169"/>
                      <a:pt x="4376" y="2185"/>
                    </a:cubicBezTo>
                    <a:cubicBezTo>
                      <a:pt x="4339" y="2235"/>
                      <a:pt x="4297" y="2283"/>
                      <a:pt x="4251" y="2327"/>
                    </a:cubicBezTo>
                    <a:cubicBezTo>
                      <a:pt x="4207" y="2372"/>
                      <a:pt x="4157" y="2412"/>
                      <a:pt x="4103" y="2444"/>
                    </a:cubicBezTo>
                    <a:cubicBezTo>
                      <a:pt x="3990" y="2511"/>
                      <a:pt x="3862" y="2537"/>
                      <a:pt x="3731" y="2537"/>
                    </a:cubicBezTo>
                    <a:cubicBezTo>
                      <a:pt x="3627" y="2537"/>
                      <a:pt x="3521" y="2520"/>
                      <a:pt x="3420" y="2494"/>
                    </a:cubicBezTo>
                    <a:cubicBezTo>
                      <a:pt x="3330" y="2249"/>
                      <a:pt x="3482" y="1988"/>
                      <a:pt x="3629" y="1771"/>
                    </a:cubicBezTo>
                    <a:lnTo>
                      <a:pt x="3928" y="1328"/>
                    </a:lnTo>
                    <a:cubicBezTo>
                      <a:pt x="4018" y="1195"/>
                      <a:pt x="4113" y="1057"/>
                      <a:pt x="4251" y="977"/>
                    </a:cubicBezTo>
                    <a:cubicBezTo>
                      <a:pt x="4287" y="957"/>
                      <a:pt x="4327" y="941"/>
                      <a:pt x="4349" y="906"/>
                    </a:cubicBezTo>
                    <a:cubicBezTo>
                      <a:pt x="4388" y="844"/>
                      <a:pt x="4343" y="754"/>
                      <a:pt x="4275" y="726"/>
                    </a:cubicBezTo>
                    <a:cubicBezTo>
                      <a:pt x="4251" y="717"/>
                      <a:pt x="4226" y="712"/>
                      <a:pt x="4201" y="712"/>
                    </a:cubicBezTo>
                    <a:cubicBezTo>
                      <a:pt x="4154" y="712"/>
                      <a:pt x="4106" y="727"/>
                      <a:pt x="4062" y="746"/>
                    </a:cubicBezTo>
                    <a:cubicBezTo>
                      <a:pt x="3952" y="796"/>
                      <a:pt x="3860" y="876"/>
                      <a:pt x="3795" y="975"/>
                    </a:cubicBezTo>
                    <a:cubicBezTo>
                      <a:pt x="3775" y="798"/>
                      <a:pt x="3753" y="619"/>
                      <a:pt x="3691" y="451"/>
                    </a:cubicBezTo>
                    <a:cubicBezTo>
                      <a:pt x="3629" y="284"/>
                      <a:pt x="3522" y="126"/>
                      <a:pt x="3366" y="39"/>
                    </a:cubicBezTo>
                    <a:lnTo>
                      <a:pt x="3366" y="39"/>
                    </a:lnTo>
                    <a:cubicBezTo>
                      <a:pt x="3362" y="304"/>
                      <a:pt x="3390" y="567"/>
                      <a:pt x="3450" y="824"/>
                    </a:cubicBezTo>
                    <a:cubicBezTo>
                      <a:pt x="3478" y="945"/>
                      <a:pt x="3512" y="1067"/>
                      <a:pt x="3504" y="1191"/>
                    </a:cubicBezTo>
                    <a:cubicBezTo>
                      <a:pt x="3496" y="1314"/>
                      <a:pt x="3434" y="1444"/>
                      <a:pt x="3318" y="1492"/>
                    </a:cubicBezTo>
                    <a:lnTo>
                      <a:pt x="3011" y="1047"/>
                    </a:lnTo>
                    <a:cubicBezTo>
                      <a:pt x="2916" y="1057"/>
                      <a:pt x="2858" y="1169"/>
                      <a:pt x="2866" y="1264"/>
                    </a:cubicBezTo>
                    <a:cubicBezTo>
                      <a:pt x="2874" y="1360"/>
                      <a:pt x="2926" y="1444"/>
                      <a:pt x="2966" y="1531"/>
                    </a:cubicBezTo>
                    <a:cubicBezTo>
                      <a:pt x="3087" y="1796"/>
                      <a:pt x="3093" y="2155"/>
                      <a:pt x="2993" y="2428"/>
                    </a:cubicBezTo>
                    <a:lnTo>
                      <a:pt x="2599" y="2189"/>
                    </a:lnTo>
                    <a:cubicBezTo>
                      <a:pt x="2555" y="2167"/>
                      <a:pt x="2517" y="2133"/>
                      <a:pt x="2489" y="2093"/>
                    </a:cubicBezTo>
                    <a:cubicBezTo>
                      <a:pt x="2459" y="2038"/>
                      <a:pt x="2469" y="1970"/>
                      <a:pt x="2477" y="1908"/>
                    </a:cubicBezTo>
                    <a:cubicBezTo>
                      <a:pt x="2513" y="1615"/>
                      <a:pt x="2479" y="1316"/>
                      <a:pt x="2382" y="1037"/>
                    </a:cubicBezTo>
                    <a:cubicBezTo>
                      <a:pt x="2350" y="948"/>
                      <a:pt x="2275" y="846"/>
                      <a:pt x="2192" y="846"/>
                    </a:cubicBezTo>
                    <a:cubicBezTo>
                      <a:pt x="2176" y="846"/>
                      <a:pt x="2160" y="850"/>
                      <a:pt x="2145" y="858"/>
                    </a:cubicBezTo>
                    <a:cubicBezTo>
                      <a:pt x="2196" y="1119"/>
                      <a:pt x="2202" y="1388"/>
                      <a:pt x="2156" y="1649"/>
                    </a:cubicBezTo>
                    <a:cubicBezTo>
                      <a:pt x="2146" y="1701"/>
                      <a:pt x="2129" y="1763"/>
                      <a:pt x="2079" y="1778"/>
                    </a:cubicBezTo>
                    <a:cubicBezTo>
                      <a:pt x="2069" y="1782"/>
                      <a:pt x="2059" y="1784"/>
                      <a:pt x="2049" y="1784"/>
                    </a:cubicBezTo>
                    <a:cubicBezTo>
                      <a:pt x="2011" y="1784"/>
                      <a:pt x="1977" y="1759"/>
                      <a:pt x="1945" y="1735"/>
                    </a:cubicBezTo>
                    <a:lnTo>
                      <a:pt x="1315" y="1270"/>
                    </a:lnTo>
                    <a:cubicBezTo>
                      <a:pt x="1286" y="1252"/>
                      <a:pt x="1262" y="1226"/>
                      <a:pt x="1248" y="1197"/>
                    </a:cubicBezTo>
                    <a:cubicBezTo>
                      <a:pt x="1234" y="1155"/>
                      <a:pt x="1252" y="1109"/>
                      <a:pt x="1268" y="1069"/>
                    </a:cubicBezTo>
                    <a:cubicBezTo>
                      <a:pt x="1405" y="692"/>
                      <a:pt x="1262" y="232"/>
                      <a:pt x="935" y="1"/>
                    </a:cubicBezTo>
                    <a:close/>
                  </a:path>
                </a:pathLst>
              </a:custGeom>
              <a:solidFill>
                <a:schemeClr val="accent1"/>
              </a:solidFill>
              <a:ln>
                <a:noFill/>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 name="Google Shape;244;p7"/>
              <p:cNvSpPr/>
              <p:nvPr/>
            </p:nvSpPr>
            <p:spPr>
              <a:xfrm>
                <a:off x="6199719" y="4308306"/>
                <a:ext cx="554057" cy="731778"/>
              </a:xfrm>
              <a:custGeom>
                <a:rect b="b" l="l" r="r" t="t"/>
                <a:pathLst>
                  <a:path extrusionOk="0" h="5884" w="4455">
                    <a:moveTo>
                      <a:pt x="652" y="1"/>
                    </a:moveTo>
                    <a:cubicBezTo>
                      <a:pt x="911" y="190"/>
                      <a:pt x="1068" y="497"/>
                      <a:pt x="1120" y="812"/>
                    </a:cubicBezTo>
                    <a:cubicBezTo>
                      <a:pt x="1174" y="1129"/>
                      <a:pt x="1132" y="1454"/>
                      <a:pt x="1054" y="1767"/>
                    </a:cubicBezTo>
                    <a:cubicBezTo>
                      <a:pt x="996" y="1996"/>
                      <a:pt x="919" y="2223"/>
                      <a:pt x="887" y="2460"/>
                    </a:cubicBezTo>
                    <a:cubicBezTo>
                      <a:pt x="855" y="2695"/>
                      <a:pt x="873" y="2948"/>
                      <a:pt x="994" y="3152"/>
                    </a:cubicBezTo>
                    <a:cubicBezTo>
                      <a:pt x="1020" y="3195"/>
                      <a:pt x="1050" y="3237"/>
                      <a:pt x="1084" y="3275"/>
                    </a:cubicBezTo>
                    <a:cubicBezTo>
                      <a:pt x="1297" y="3522"/>
                      <a:pt x="1632" y="3680"/>
                      <a:pt x="1750" y="3985"/>
                    </a:cubicBezTo>
                    <a:cubicBezTo>
                      <a:pt x="1824" y="4186"/>
                      <a:pt x="1790" y="4411"/>
                      <a:pt x="1660" y="4580"/>
                    </a:cubicBezTo>
                    <a:cubicBezTo>
                      <a:pt x="1610" y="4643"/>
                      <a:pt x="1526" y="4693"/>
                      <a:pt x="1452" y="4693"/>
                    </a:cubicBezTo>
                    <a:cubicBezTo>
                      <a:pt x="1414" y="4693"/>
                      <a:pt x="1379" y="4680"/>
                      <a:pt x="1353" y="4648"/>
                    </a:cubicBezTo>
                    <a:cubicBezTo>
                      <a:pt x="1321" y="4608"/>
                      <a:pt x="1317" y="4554"/>
                      <a:pt x="1315" y="4503"/>
                    </a:cubicBezTo>
                    <a:cubicBezTo>
                      <a:pt x="1315" y="4365"/>
                      <a:pt x="1299" y="4228"/>
                      <a:pt x="1268" y="4094"/>
                    </a:cubicBezTo>
                    <a:cubicBezTo>
                      <a:pt x="1222" y="3913"/>
                      <a:pt x="1050" y="3791"/>
                      <a:pt x="877" y="3721"/>
                    </a:cubicBezTo>
                    <a:cubicBezTo>
                      <a:pt x="704" y="3652"/>
                      <a:pt x="516" y="3616"/>
                      <a:pt x="353" y="3524"/>
                    </a:cubicBezTo>
                    <a:cubicBezTo>
                      <a:pt x="189" y="3435"/>
                      <a:pt x="48" y="3263"/>
                      <a:pt x="70" y="3078"/>
                    </a:cubicBezTo>
                    <a:lnTo>
                      <a:pt x="70" y="3078"/>
                    </a:lnTo>
                    <a:cubicBezTo>
                      <a:pt x="0" y="3393"/>
                      <a:pt x="18" y="3769"/>
                      <a:pt x="265" y="3979"/>
                    </a:cubicBezTo>
                    <a:cubicBezTo>
                      <a:pt x="401" y="4092"/>
                      <a:pt x="582" y="4136"/>
                      <a:pt x="743" y="4210"/>
                    </a:cubicBezTo>
                    <a:cubicBezTo>
                      <a:pt x="905" y="4285"/>
                      <a:pt x="1064" y="4421"/>
                      <a:pt x="1068" y="4598"/>
                    </a:cubicBezTo>
                    <a:cubicBezTo>
                      <a:pt x="1070" y="4760"/>
                      <a:pt x="947" y="4893"/>
                      <a:pt x="899" y="5047"/>
                    </a:cubicBezTo>
                    <a:cubicBezTo>
                      <a:pt x="873" y="5140"/>
                      <a:pt x="875" y="5240"/>
                      <a:pt x="907" y="5332"/>
                    </a:cubicBezTo>
                    <a:cubicBezTo>
                      <a:pt x="943" y="5447"/>
                      <a:pt x="1020" y="5545"/>
                      <a:pt x="1126" y="5607"/>
                    </a:cubicBezTo>
                    <a:cubicBezTo>
                      <a:pt x="1302" y="5702"/>
                      <a:pt x="1483" y="5883"/>
                      <a:pt x="1678" y="5883"/>
                    </a:cubicBezTo>
                    <a:cubicBezTo>
                      <a:pt x="1688" y="5883"/>
                      <a:pt x="1698" y="5883"/>
                      <a:pt x="1708" y="5882"/>
                    </a:cubicBezTo>
                    <a:cubicBezTo>
                      <a:pt x="1833" y="5870"/>
                      <a:pt x="1937" y="5806"/>
                      <a:pt x="2041" y="5732"/>
                    </a:cubicBezTo>
                    <a:cubicBezTo>
                      <a:pt x="2118" y="5674"/>
                      <a:pt x="2198" y="5621"/>
                      <a:pt x="2282" y="5573"/>
                    </a:cubicBezTo>
                    <a:cubicBezTo>
                      <a:pt x="2545" y="5433"/>
                      <a:pt x="2858" y="5449"/>
                      <a:pt x="3157" y="5447"/>
                    </a:cubicBezTo>
                    <a:cubicBezTo>
                      <a:pt x="3456" y="5445"/>
                      <a:pt x="3780" y="5407"/>
                      <a:pt x="3990" y="5196"/>
                    </a:cubicBezTo>
                    <a:cubicBezTo>
                      <a:pt x="4127" y="5057"/>
                      <a:pt x="4193" y="4857"/>
                      <a:pt x="4203" y="4662"/>
                    </a:cubicBezTo>
                    <a:cubicBezTo>
                      <a:pt x="4213" y="4491"/>
                      <a:pt x="4183" y="4319"/>
                      <a:pt x="4201" y="4148"/>
                    </a:cubicBezTo>
                    <a:cubicBezTo>
                      <a:pt x="4209" y="4066"/>
                      <a:pt x="4233" y="3985"/>
                      <a:pt x="4271" y="3911"/>
                    </a:cubicBezTo>
                    <a:cubicBezTo>
                      <a:pt x="4311" y="3831"/>
                      <a:pt x="4374" y="3767"/>
                      <a:pt x="4454" y="3729"/>
                    </a:cubicBezTo>
                    <a:cubicBezTo>
                      <a:pt x="4426" y="3724"/>
                      <a:pt x="4399" y="3722"/>
                      <a:pt x="4371" y="3722"/>
                    </a:cubicBezTo>
                    <a:cubicBezTo>
                      <a:pt x="4188" y="3722"/>
                      <a:pt x="4008" y="3826"/>
                      <a:pt x="3906" y="3979"/>
                    </a:cubicBezTo>
                    <a:cubicBezTo>
                      <a:pt x="3864" y="4040"/>
                      <a:pt x="3836" y="4112"/>
                      <a:pt x="3826" y="4186"/>
                    </a:cubicBezTo>
                    <a:cubicBezTo>
                      <a:pt x="3804" y="4343"/>
                      <a:pt x="3852" y="4513"/>
                      <a:pt x="3794" y="4664"/>
                    </a:cubicBezTo>
                    <a:cubicBezTo>
                      <a:pt x="3723" y="4849"/>
                      <a:pt x="3515" y="4939"/>
                      <a:pt x="3328" y="5011"/>
                    </a:cubicBezTo>
                    <a:cubicBezTo>
                      <a:pt x="3238" y="5046"/>
                      <a:pt x="3136" y="5079"/>
                      <a:pt x="3041" y="5079"/>
                    </a:cubicBezTo>
                    <a:cubicBezTo>
                      <a:pt x="2978" y="5079"/>
                      <a:pt x="2918" y="5065"/>
                      <a:pt x="2866" y="5027"/>
                    </a:cubicBezTo>
                    <a:cubicBezTo>
                      <a:pt x="3053" y="4871"/>
                      <a:pt x="3244" y="4710"/>
                      <a:pt x="3352" y="4493"/>
                    </a:cubicBezTo>
                    <a:cubicBezTo>
                      <a:pt x="3432" y="4319"/>
                      <a:pt x="3464" y="4128"/>
                      <a:pt x="3440" y="3939"/>
                    </a:cubicBezTo>
                    <a:cubicBezTo>
                      <a:pt x="3424" y="3789"/>
                      <a:pt x="3386" y="3644"/>
                      <a:pt x="3328" y="3506"/>
                    </a:cubicBezTo>
                    <a:cubicBezTo>
                      <a:pt x="3272" y="3379"/>
                      <a:pt x="3203" y="3245"/>
                      <a:pt x="3226" y="3108"/>
                    </a:cubicBezTo>
                    <a:cubicBezTo>
                      <a:pt x="3262" y="2888"/>
                      <a:pt x="3511" y="2775"/>
                      <a:pt x="3619" y="2582"/>
                    </a:cubicBezTo>
                    <a:cubicBezTo>
                      <a:pt x="3719" y="2402"/>
                      <a:pt x="3687" y="2183"/>
                      <a:pt x="3627" y="1986"/>
                    </a:cubicBezTo>
                    <a:cubicBezTo>
                      <a:pt x="3529" y="1659"/>
                      <a:pt x="3326" y="1396"/>
                      <a:pt x="2995" y="1308"/>
                    </a:cubicBezTo>
                    <a:lnTo>
                      <a:pt x="2995" y="1308"/>
                    </a:lnTo>
                    <a:cubicBezTo>
                      <a:pt x="3195" y="1545"/>
                      <a:pt x="3095" y="1908"/>
                      <a:pt x="2934" y="2171"/>
                    </a:cubicBezTo>
                    <a:cubicBezTo>
                      <a:pt x="2772" y="2434"/>
                      <a:pt x="2553" y="2681"/>
                      <a:pt x="2525" y="2990"/>
                    </a:cubicBezTo>
                    <a:cubicBezTo>
                      <a:pt x="2511" y="3152"/>
                      <a:pt x="2553" y="3317"/>
                      <a:pt x="2623" y="3466"/>
                    </a:cubicBezTo>
                    <a:cubicBezTo>
                      <a:pt x="2666" y="3566"/>
                      <a:pt x="2724" y="3658"/>
                      <a:pt x="2772" y="3755"/>
                    </a:cubicBezTo>
                    <a:cubicBezTo>
                      <a:pt x="2792" y="3799"/>
                      <a:pt x="2812" y="3845"/>
                      <a:pt x="2828" y="3891"/>
                    </a:cubicBezTo>
                    <a:cubicBezTo>
                      <a:pt x="2993" y="4381"/>
                      <a:pt x="2696" y="4907"/>
                      <a:pt x="2192" y="5019"/>
                    </a:cubicBezTo>
                    <a:cubicBezTo>
                      <a:pt x="2138" y="4899"/>
                      <a:pt x="2063" y="4788"/>
                      <a:pt x="2009" y="4666"/>
                    </a:cubicBezTo>
                    <a:cubicBezTo>
                      <a:pt x="2208" y="4453"/>
                      <a:pt x="2312" y="4170"/>
                      <a:pt x="2298" y="3877"/>
                    </a:cubicBezTo>
                    <a:cubicBezTo>
                      <a:pt x="2294" y="3783"/>
                      <a:pt x="2278" y="3692"/>
                      <a:pt x="2250" y="3602"/>
                    </a:cubicBezTo>
                    <a:cubicBezTo>
                      <a:pt x="2194" y="3415"/>
                      <a:pt x="2099" y="3243"/>
                      <a:pt x="1967" y="3098"/>
                    </a:cubicBezTo>
                    <a:cubicBezTo>
                      <a:pt x="1798" y="2910"/>
                      <a:pt x="1560" y="2735"/>
                      <a:pt x="1562" y="2484"/>
                    </a:cubicBezTo>
                    <a:cubicBezTo>
                      <a:pt x="1562" y="2402"/>
                      <a:pt x="1590" y="2323"/>
                      <a:pt x="1612" y="2245"/>
                    </a:cubicBezTo>
                    <a:cubicBezTo>
                      <a:pt x="1859" y="1364"/>
                      <a:pt x="1459" y="429"/>
                      <a:pt x="652" y="1"/>
                    </a:cubicBezTo>
                    <a:close/>
                  </a:path>
                </a:pathLst>
              </a:custGeom>
              <a:solidFill>
                <a:schemeClr val="accent1"/>
              </a:solidFill>
              <a:ln>
                <a:noFill/>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 name="Google Shape;245;p7"/>
              <p:cNvSpPr/>
              <p:nvPr/>
            </p:nvSpPr>
            <p:spPr>
              <a:xfrm>
                <a:off x="7655742" y="4404515"/>
                <a:ext cx="319873" cy="560151"/>
              </a:xfrm>
              <a:custGeom>
                <a:rect b="b" l="l" r="r" t="t"/>
                <a:pathLst>
                  <a:path extrusionOk="0" h="4504" w="2572">
                    <a:moveTo>
                      <a:pt x="304" y="0"/>
                    </a:moveTo>
                    <a:cubicBezTo>
                      <a:pt x="224" y="0"/>
                      <a:pt x="149" y="70"/>
                      <a:pt x="104" y="144"/>
                    </a:cubicBezTo>
                    <a:cubicBezTo>
                      <a:pt x="80" y="183"/>
                      <a:pt x="62" y="227"/>
                      <a:pt x="50" y="275"/>
                    </a:cubicBezTo>
                    <a:cubicBezTo>
                      <a:pt x="0" y="448"/>
                      <a:pt x="30" y="634"/>
                      <a:pt x="134" y="783"/>
                    </a:cubicBezTo>
                    <a:cubicBezTo>
                      <a:pt x="184" y="853"/>
                      <a:pt x="248" y="913"/>
                      <a:pt x="283" y="991"/>
                    </a:cubicBezTo>
                    <a:cubicBezTo>
                      <a:pt x="365" y="1176"/>
                      <a:pt x="254" y="1383"/>
                      <a:pt x="222" y="1584"/>
                    </a:cubicBezTo>
                    <a:cubicBezTo>
                      <a:pt x="182" y="1851"/>
                      <a:pt x="285" y="2118"/>
                      <a:pt x="497" y="2290"/>
                    </a:cubicBezTo>
                    <a:cubicBezTo>
                      <a:pt x="632" y="2397"/>
                      <a:pt x="816" y="2469"/>
                      <a:pt x="873" y="2633"/>
                    </a:cubicBezTo>
                    <a:cubicBezTo>
                      <a:pt x="955" y="2860"/>
                      <a:pt x="740" y="3135"/>
                      <a:pt x="867" y="3342"/>
                    </a:cubicBezTo>
                    <a:cubicBezTo>
                      <a:pt x="947" y="3472"/>
                      <a:pt x="1138" y="3515"/>
                      <a:pt x="1188" y="3659"/>
                    </a:cubicBezTo>
                    <a:cubicBezTo>
                      <a:pt x="1214" y="3729"/>
                      <a:pt x="1198" y="3804"/>
                      <a:pt x="1188" y="3878"/>
                    </a:cubicBezTo>
                    <a:cubicBezTo>
                      <a:pt x="1186" y="3896"/>
                      <a:pt x="1184" y="3914"/>
                      <a:pt x="1182" y="3932"/>
                    </a:cubicBezTo>
                    <a:cubicBezTo>
                      <a:pt x="1156" y="4280"/>
                      <a:pt x="1488" y="4503"/>
                      <a:pt x="1805" y="4503"/>
                    </a:cubicBezTo>
                    <a:cubicBezTo>
                      <a:pt x="1977" y="4503"/>
                      <a:pt x="2144" y="4438"/>
                      <a:pt x="2248" y="4291"/>
                    </a:cubicBezTo>
                    <a:cubicBezTo>
                      <a:pt x="2326" y="4175"/>
                      <a:pt x="2368" y="4042"/>
                      <a:pt x="2368" y="3902"/>
                    </a:cubicBezTo>
                    <a:cubicBezTo>
                      <a:pt x="2372" y="3836"/>
                      <a:pt x="2368" y="3770"/>
                      <a:pt x="2358" y="3707"/>
                    </a:cubicBezTo>
                    <a:cubicBezTo>
                      <a:pt x="2338" y="3589"/>
                      <a:pt x="2298" y="3472"/>
                      <a:pt x="2326" y="3356"/>
                    </a:cubicBezTo>
                    <a:cubicBezTo>
                      <a:pt x="2350" y="3256"/>
                      <a:pt x="2422" y="3177"/>
                      <a:pt x="2470" y="3085"/>
                    </a:cubicBezTo>
                    <a:cubicBezTo>
                      <a:pt x="2571" y="2882"/>
                      <a:pt x="2551" y="2637"/>
                      <a:pt x="2414" y="2455"/>
                    </a:cubicBezTo>
                    <a:cubicBezTo>
                      <a:pt x="2378" y="2407"/>
                      <a:pt x="2334" y="2364"/>
                      <a:pt x="2314" y="2306"/>
                    </a:cubicBezTo>
                    <a:cubicBezTo>
                      <a:pt x="2254" y="2116"/>
                      <a:pt x="2509" y="1917"/>
                      <a:pt x="2424" y="1740"/>
                    </a:cubicBezTo>
                    <a:cubicBezTo>
                      <a:pt x="2384" y="1658"/>
                      <a:pt x="2282" y="1614"/>
                      <a:pt x="2254" y="1529"/>
                    </a:cubicBezTo>
                    <a:cubicBezTo>
                      <a:pt x="2242" y="1485"/>
                      <a:pt x="2250" y="1439"/>
                      <a:pt x="2252" y="1395"/>
                    </a:cubicBezTo>
                    <a:cubicBezTo>
                      <a:pt x="2259" y="1255"/>
                      <a:pt x="2147" y="1095"/>
                      <a:pt x="2024" y="1095"/>
                    </a:cubicBezTo>
                    <a:cubicBezTo>
                      <a:pt x="2001" y="1095"/>
                      <a:pt x="1978" y="1100"/>
                      <a:pt x="1955" y="1112"/>
                    </a:cubicBezTo>
                    <a:cubicBezTo>
                      <a:pt x="1838" y="1174"/>
                      <a:pt x="1846" y="1347"/>
                      <a:pt x="1898" y="1469"/>
                    </a:cubicBezTo>
                    <a:cubicBezTo>
                      <a:pt x="1947" y="1592"/>
                      <a:pt x="2025" y="1718"/>
                      <a:pt x="1991" y="1847"/>
                    </a:cubicBezTo>
                    <a:cubicBezTo>
                      <a:pt x="1949" y="2007"/>
                      <a:pt x="1750" y="2091"/>
                      <a:pt x="1716" y="2254"/>
                    </a:cubicBezTo>
                    <a:cubicBezTo>
                      <a:pt x="1684" y="2415"/>
                      <a:pt x="1826" y="2547"/>
                      <a:pt x="1912" y="2686"/>
                    </a:cubicBezTo>
                    <a:cubicBezTo>
                      <a:pt x="2009" y="2846"/>
                      <a:pt x="2033" y="3065"/>
                      <a:pt x="1920" y="3213"/>
                    </a:cubicBezTo>
                    <a:cubicBezTo>
                      <a:pt x="1860" y="3290"/>
                      <a:pt x="1760" y="3333"/>
                      <a:pt x="1664" y="3333"/>
                    </a:cubicBezTo>
                    <a:cubicBezTo>
                      <a:pt x="1575" y="3333"/>
                      <a:pt x="1490" y="3297"/>
                      <a:pt x="1443" y="3220"/>
                    </a:cubicBezTo>
                    <a:cubicBezTo>
                      <a:pt x="1342" y="3049"/>
                      <a:pt x="1475" y="2830"/>
                      <a:pt x="1447" y="2633"/>
                    </a:cubicBezTo>
                    <a:cubicBezTo>
                      <a:pt x="1411" y="2395"/>
                      <a:pt x="1148" y="2230"/>
                      <a:pt x="1140" y="1991"/>
                    </a:cubicBezTo>
                    <a:cubicBezTo>
                      <a:pt x="1138" y="1863"/>
                      <a:pt x="1212" y="1744"/>
                      <a:pt x="1220" y="1616"/>
                    </a:cubicBezTo>
                    <a:cubicBezTo>
                      <a:pt x="1236" y="1403"/>
                      <a:pt x="1073" y="1218"/>
                      <a:pt x="901" y="1090"/>
                    </a:cubicBezTo>
                    <a:cubicBezTo>
                      <a:pt x="798" y="1012"/>
                      <a:pt x="678" y="933"/>
                      <a:pt x="644" y="807"/>
                    </a:cubicBezTo>
                    <a:cubicBezTo>
                      <a:pt x="624" y="735"/>
                      <a:pt x="634" y="658"/>
                      <a:pt x="636" y="584"/>
                    </a:cubicBezTo>
                    <a:cubicBezTo>
                      <a:pt x="636" y="401"/>
                      <a:pt x="572" y="223"/>
                      <a:pt x="453" y="86"/>
                    </a:cubicBezTo>
                    <a:cubicBezTo>
                      <a:pt x="443" y="74"/>
                      <a:pt x="431" y="62"/>
                      <a:pt x="419" y="52"/>
                    </a:cubicBezTo>
                    <a:cubicBezTo>
                      <a:pt x="397" y="30"/>
                      <a:pt x="373" y="14"/>
                      <a:pt x="343" y="6"/>
                    </a:cubicBezTo>
                    <a:cubicBezTo>
                      <a:pt x="330" y="2"/>
                      <a:pt x="317" y="0"/>
                      <a:pt x="304" y="0"/>
                    </a:cubicBezTo>
                    <a:close/>
                  </a:path>
                </a:pathLst>
              </a:custGeom>
              <a:solidFill>
                <a:schemeClr val="accent1"/>
              </a:solidFill>
              <a:ln>
                <a:noFill/>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 name="Google Shape;246;p7"/>
              <p:cNvSpPr/>
              <p:nvPr/>
            </p:nvSpPr>
            <p:spPr>
              <a:xfrm>
                <a:off x="-124153" y="3857300"/>
                <a:ext cx="1143326" cy="930604"/>
              </a:xfrm>
              <a:custGeom>
                <a:rect b="b" l="l" r="r" t="t"/>
                <a:pathLst>
                  <a:path extrusionOk="0" h="4611" w="6721">
                    <a:moveTo>
                      <a:pt x="935" y="1"/>
                    </a:moveTo>
                    <a:cubicBezTo>
                      <a:pt x="817" y="236"/>
                      <a:pt x="1034" y="515"/>
                      <a:pt x="989" y="774"/>
                    </a:cubicBezTo>
                    <a:cubicBezTo>
                      <a:pt x="947" y="1012"/>
                      <a:pt x="694" y="1143"/>
                      <a:pt x="445" y="1143"/>
                    </a:cubicBezTo>
                    <a:cubicBezTo>
                      <a:pt x="382" y="1143"/>
                      <a:pt x="318" y="1134"/>
                      <a:pt x="259" y="1117"/>
                    </a:cubicBezTo>
                    <a:cubicBezTo>
                      <a:pt x="221" y="1106"/>
                      <a:pt x="175" y="1096"/>
                      <a:pt x="134" y="1096"/>
                    </a:cubicBezTo>
                    <a:cubicBezTo>
                      <a:pt x="89" y="1096"/>
                      <a:pt x="49" y="1109"/>
                      <a:pt x="30" y="1149"/>
                    </a:cubicBezTo>
                    <a:cubicBezTo>
                      <a:pt x="0" y="1216"/>
                      <a:pt x="66" y="1284"/>
                      <a:pt x="128" y="1324"/>
                    </a:cubicBezTo>
                    <a:cubicBezTo>
                      <a:pt x="352" y="1466"/>
                      <a:pt x="699" y="1561"/>
                      <a:pt x="989" y="1561"/>
                    </a:cubicBezTo>
                    <a:cubicBezTo>
                      <a:pt x="1041" y="1561"/>
                      <a:pt x="1091" y="1558"/>
                      <a:pt x="1138" y="1551"/>
                    </a:cubicBezTo>
                    <a:cubicBezTo>
                      <a:pt x="1319" y="1631"/>
                      <a:pt x="1483" y="1745"/>
                      <a:pt x="1622" y="1886"/>
                    </a:cubicBezTo>
                    <a:cubicBezTo>
                      <a:pt x="1722" y="1988"/>
                      <a:pt x="1822" y="2111"/>
                      <a:pt x="1965" y="2135"/>
                    </a:cubicBezTo>
                    <a:cubicBezTo>
                      <a:pt x="1985" y="2191"/>
                      <a:pt x="1931" y="2243"/>
                      <a:pt x="1883" y="2279"/>
                    </a:cubicBezTo>
                    <a:lnTo>
                      <a:pt x="1587" y="2496"/>
                    </a:lnTo>
                    <a:cubicBezTo>
                      <a:pt x="1616" y="2596"/>
                      <a:pt x="1722" y="2659"/>
                      <a:pt x="1828" y="2667"/>
                    </a:cubicBezTo>
                    <a:cubicBezTo>
                      <a:pt x="1835" y="2668"/>
                      <a:pt x="1842" y="2668"/>
                      <a:pt x="1849" y="2668"/>
                    </a:cubicBezTo>
                    <a:cubicBezTo>
                      <a:pt x="1945" y="2668"/>
                      <a:pt x="2039" y="2632"/>
                      <a:pt x="2127" y="2590"/>
                    </a:cubicBezTo>
                    <a:cubicBezTo>
                      <a:pt x="2222" y="2546"/>
                      <a:pt x="2328" y="2480"/>
                      <a:pt x="2429" y="2452"/>
                    </a:cubicBezTo>
                    <a:lnTo>
                      <a:pt x="3414" y="2948"/>
                    </a:lnTo>
                    <a:cubicBezTo>
                      <a:pt x="3484" y="2982"/>
                      <a:pt x="3553" y="3018"/>
                      <a:pt x="3605" y="3076"/>
                    </a:cubicBezTo>
                    <a:cubicBezTo>
                      <a:pt x="3709" y="3189"/>
                      <a:pt x="3713" y="3357"/>
                      <a:pt x="3721" y="3510"/>
                    </a:cubicBezTo>
                    <a:cubicBezTo>
                      <a:pt x="3743" y="3851"/>
                      <a:pt x="3814" y="4186"/>
                      <a:pt x="3934" y="4505"/>
                    </a:cubicBezTo>
                    <a:lnTo>
                      <a:pt x="3978" y="4519"/>
                    </a:lnTo>
                    <a:cubicBezTo>
                      <a:pt x="4128" y="4567"/>
                      <a:pt x="4241" y="4610"/>
                      <a:pt x="4378" y="4610"/>
                    </a:cubicBezTo>
                    <a:cubicBezTo>
                      <a:pt x="4428" y="4610"/>
                      <a:pt x="4482" y="4604"/>
                      <a:pt x="4542" y="4590"/>
                    </a:cubicBezTo>
                    <a:cubicBezTo>
                      <a:pt x="4556" y="4471"/>
                      <a:pt x="4568" y="4353"/>
                      <a:pt x="4582" y="4234"/>
                    </a:cubicBezTo>
                    <a:lnTo>
                      <a:pt x="4663" y="3514"/>
                    </a:lnTo>
                    <a:cubicBezTo>
                      <a:pt x="4673" y="3421"/>
                      <a:pt x="4687" y="3317"/>
                      <a:pt x="4761" y="3255"/>
                    </a:cubicBezTo>
                    <a:cubicBezTo>
                      <a:pt x="4817" y="3207"/>
                      <a:pt x="4893" y="3195"/>
                      <a:pt x="4964" y="3183"/>
                    </a:cubicBezTo>
                    <a:cubicBezTo>
                      <a:pt x="5136" y="3156"/>
                      <a:pt x="5301" y="3112"/>
                      <a:pt x="5465" y="3058"/>
                    </a:cubicBezTo>
                    <a:cubicBezTo>
                      <a:pt x="5530" y="3036"/>
                      <a:pt x="5594" y="3012"/>
                      <a:pt x="5658" y="2986"/>
                    </a:cubicBezTo>
                    <a:cubicBezTo>
                      <a:pt x="5865" y="2902"/>
                      <a:pt x="6070" y="2795"/>
                      <a:pt x="6294" y="2793"/>
                    </a:cubicBezTo>
                    <a:cubicBezTo>
                      <a:pt x="6297" y="2793"/>
                      <a:pt x="6301" y="2793"/>
                      <a:pt x="6305" y="2793"/>
                    </a:cubicBezTo>
                    <a:cubicBezTo>
                      <a:pt x="6439" y="2793"/>
                      <a:pt x="6582" y="2827"/>
                      <a:pt x="6720" y="2847"/>
                    </a:cubicBezTo>
                    <a:lnTo>
                      <a:pt x="6720" y="2454"/>
                    </a:lnTo>
                    <a:cubicBezTo>
                      <a:pt x="6676" y="2449"/>
                      <a:pt x="6631" y="2447"/>
                      <a:pt x="6587" y="2447"/>
                    </a:cubicBezTo>
                    <a:cubicBezTo>
                      <a:pt x="6464" y="2447"/>
                      <a:pt x="6343" y="2465"/>
                      <a:pt x="6224" y="2502"/>
                    </a:cubicBezTo>
                    <a:cubicBezTo>
                      <a:pt x="6435" y="2380"/>
                      <a:pt x="6571" y="2163"/>
                      <a:pt x="6587" y="1922"/>
                    </a:cubicBezTo>
                    <a:cubicBezTo>
                      <a:pt x="6591" y="1894"/>
                      <a:pt x="6585" y="1868"/>
                      <a:pt x="6571" y="1844"/>
                    </a:cubicBezTo>
                    <a:cubicBezTo>
                      <a:pt x="6558" y="1830"/>
                      <a:pt x="6543" y="1824"/>
                      <a:pt x="6526" y="1824"/>
                    </a:cubicBezTo>
                    <a:cubicBezTo>
                      <a:pt x="6484" y="1824"/>
                      <a:pt x="6432" y="1863"/>
                      <a:pt x="6399" y="1900"/>
                    </a:cubicBezTo>
                    <a:cubicBezTo>
                      <a:pt x="6192" y="2143"/>
                      <a:pt x="5937" y="2332"/>
                      <a:pt x="5660" y="2492"/>
                    </a:cubicBezTo>
                    <a:cubicBezTo>
                      <a:pt x="5351" y="2667"/>
                      <a:pt x="5014" y="2807"/>
                      <a:pt x="4685" y="2942"/>
                    </a:cubicBezTo>
                    <a:cubicBezTo>
                      <a:pt x="4640" y="2801"/>
                      <a:pt x="4540" y="2673"/>
                      <a:pt x="4494" y="2532"/>
                    </a:cubicBezTo>
                    <a:cubicBezTo>
                      <a:pt x="4863" y="2432"/>
                      <a:pt x="5174" y="2185"/>
                      <a:pt x="5353" y="1848"/>
                    </a:cubicBezTo>
                    <a:cubicBezTo>
                      <a:pt x="5381" y="1796"/>
                      <a:pt x="5409" y="1739"/>
                      <a:pt x="5459" y="1707"/>
                    </a:cubicBezTo>
                    <a:cubicBezTo>
                      <a:pt x="5500" y="1685"/>
                      <a:pt x="5544" y="1671"/>
                      <a:pt x="5588" y="1667"/>
                    </a:cubicBezTo>
                    <a:cubicBezTo>
                      <a:pt x="5690" y="1649"/>
                      <a:pt x="5789" y="1623"/>
                      <a:pt x="5887" y="1585"/>
                    </a:cubicBezTo>
                    <a:cubicBezTo>
                      <a:pt x="5927" y="1569"/>
                      <a:pt x="5965" y="1553"/>
                      <a:pt x="6003" y="1535"/>
                    </a:cubicBezTo>
                    <a:cubicBezTo>
                      <a:pt x="6130" y="1474"/>
                      <a:pt x="6262" y="1382"/>
                      <a:pt x="6294" y="1244"/>
                    </a:cubicBezTo>
                    <a:cubicBezTo>
                      <a:pt x="6302" y="1220"/>
                      <a:pt x="6300" y="1195"/>
                      <a:pt x="6292" y="1173"/>
                    </a:cubicBezTo>
                    <a:cubicBezTo>
                      <a:pt x="6275" y="1139"/>
                      <a:pt x="6237" y="1129"/>
                      <a:pt x="6198" y="1129"/>
                    </a:cubicBezTo>
                    <a:cubicBezTo>
                      <a:pt x="6182" y="1129"/>
                      <a:pt x="6167" y="1130"/>
                      <a:pt x="6152" y="1133"/>
                    </a:cubicBezTo>
                    <a:cubicBezTo>
                      <a:pt x="6100" y="1141"/>
                      <a:pt x="6048" y="1151"/>
                      <a:pt x="5997" y="1163"/>
                    </a:cubicBezTo>
                    <a:cubicBezTo>
                      <a:pt x="5785" y="1209"/>
                      <a:pt x="5584" y="1288"/>
                      <a:pt x="5397" y="1396"/>
                    </a:cubicBezTo>
                    <a:cubicBezTo>
                      <a:pt x="5435" y="1280"/>
                      <a:pt x="5471" y="1161"/>
                      <a:pt x="5465" y="1039"/>
                    </a:cubicBezTo>
                    <a:cubicBezTo>
                      <a:pt x="5457" y="918"/>
                      <a:pt x="5393" y="790"/>
                      <a:pt x="5279" y="746"/>
                    </a:cubicBezTo>
                    <a:cubicBezTo>
                      <a:pt x="5180" y="1169"/>
                      <a:pt x="5006" y="1547"/>
                      <a:pt x="4793" y="1926"/>
                    </a:cubicBezTo>
                    <a:lnTo>
                      <a:pt x="4540" y="1713"/>
                    </a:lnTo>
                    <a:cubicBezTo>
                      <a:pt x="4484" y="1665"/>
                      <a:pt x="4424" y="1615"/>
                      <a:pt x="4353" y="1601"/>
                    </a:cubicBezTo>
                    <a:cubicBezTo>
                      <a:pt x="4342" y="1599"/>
                      <a:pt x="4331" y="1598"/>
                      <a:pt x="4320" y="1598"/>
                    </a:cubicBezTo>
                    <a:cubicBezTo>
                      <a:pt x="4255" y="1598"/>
                      <a:pt x="4189" y="1633"/>
                      <a:pt x="4175" y="1695"/>
                    </a:cubicBezTo>
                    <a:cubicBezTo>
                      <a:pt x="4169" y="1735"/>
                      <a:pt x="4175" y="1774"/>
                      <a:pt x="4193" y="1812"/>
                    </a:cubicBezTo>
                    <a:cubicBezTo>
                      <a:pt x="4235" y="1912"/>
                      <a:pt x="4295" y="2006"/>
                      <a:pt x="4369" y="2085"/>
                    </a:cubicBezTo>
                    <a:cubicBezTo>
                      <a:pt x="4382" y="2097"/>
                      <a:pt x="4392" y="2115"/>
                      <a:pt x="4396" y="2133"/>
                    </a:cubicBezTo>
                    <a:cubicBezTo>
                      <a:pt x="4396" y="2151"/>
                      <a:pt x="4390" y="2169"/>
                      <a:pt x="4376" y="2185"/>
                    </a:cubicBezTo>
                    <a:cubicBezTo>
                      <a:pt x="4339" y="2235"/>
                      <a:pt x="4297" y="2283"/>
                      <a:pt x="4251" y="2327"/>
                    </a:cubicBezTo>
                    <a:cubicBezTo>
                      <a:pt x="4207" y="2372"/>
                      <a:pt x="4157" y="2412"/>
                      <a:pt x="4103" y="2444"/>
                    </a:cubicBezTo>
                    <a:cubicBezTo>
                      <a:pt x="3990" y="2511"/>
                      <a:pt x="3862" y="2537"/>
                      <a:pt x="3731" y="2537"/>
                    </a:cubicBezTo>
                    <a:cubicBezTo>
                      <a:pt x="3627" y="2537"/>
                      <a:pt x="3521" y="2520"/>
                      <a:pt x="3420" y="2494"/>
                    </a:cubicBezTo>
                    <a:cubicBezTo>
                      <a:pt x="3330" y="2249"/>
                      <a:pt x="3482" y="1988"/>
                      <a:pt x="3629" y="1771"/>
                    </a:cubicBezTo>
                    <a:lnTo>
                      <a:pt x="3928" y="1328"/>
                    </a:lnTo>
                    <a:cubicBezTo>
                      <a:pt x="4018" y="1195"/>
                      <a:pt x="4113" y="1057"/>
                      <a:pt x="4251" y="977"/>
                    </a:cubicBezTo>
                    <a:cubicBezTo>
                      <a:pt x="4287" y="957"/>
                      <a:pt x="4327" y="941"/>
                      <a:pt x="4349" y="906"/>
                    </a:cubicBezTo>
                    <a:cubicBezTo>
                      <a:pt x="4388" y="844"/>
                      <a:pt x="4343" y="754"/>
                      <a:pt x="4275" y="726"/>
                    </a:cubicBezTo>
                    <a:cubicBezTo>
                      <a:pt x="4251" y="717"/>
                      <a:pt x="4226" y="712"/>
                      <a:pt x="4201" y="712"/>
                    </a:cubicBezTo>
                    <a:cubicBezTo>
                      <a:pt x="4154" y="712"/>
                      <a:pt x="4106" y="727"/>
                      <a:pt x="4062" y="746"/>
                    </a:cubicBezTo>
                    <a:cubicBezTo>
                      <a:pt x="3952" y="796"/>
                      <a:pt x="3860" y="876"/>
                      <a:pt x="3795" y="975"/>
                    </a:cubicBezTo>
                    <a:cubicBezTo>
                      <a:pt x="3775" y="798"/>
                      <a:pt x="3753" y="619"/>
                      <a:pt x="3691" y="451"/>
                    </a:cubicBezTo>
                    <a:cubicBezTo>
                      <a:pt x="3629" y="284"/>
                      <a:pt x="3522" y="126"/>
                      <a:pt x="3366" y="39"/>
                    </a:cubicBezTo>
                    <a:lnTo>
                      <a:pt x="3366" y="39"/>
                    </a:lnTo>
                    <a:cubicBezTo>
                      <a:pt x="3362" y="304"/>
                      <a:pt x="3390" y="567"/>
                      <a:pt x="3450" y="824"/>
                    </a:cubicBezTo>
                    <a:cubicBezTo>
                      <a:pt x="3478" y="945"/>
                      <a:pt x="3512" y="1067"/>
                      <a:pt x="3504" y="1191"/>
                    </a:cubicBezTo>
                    <a:cubicBezTo>
                      <a:pt x="3496" y="1314"/>
                      <a:pt x="3434" y="1444"/>
                      <a:pt x="3318" y="1492"/>
                    </a:cubicBezTo>
                    <a:lnTo>
                      <a:pt x="3011" y="1047"/>
                    </a:lnTo>
                    <a:cubicBezTo>
                      <a:pt x="2916" y="1057"/>
                      <a:pt x="2858" y="1169"/>
                      <a:pt x="2866" y="1264"/>
                    </a:cubicBezTo>
                    <a:cubicBezTo>
                      <a:pt x="2874" y="1360"/>
                      <a:pt x="2926" y="1444"/>
                      <a:pt x="2966" y="1531"/>
                    </a:cubicBezTo>
                    <a:cubicBezTo>
                      <a:pt x="3087" y="1796"/>
                      <a:pt x="3093" y="2155"/>
                      <a:pt x="2993" y="2428"/>
                    </a:cubicBezTo>
                    <a:lnTo>
                      <a:pt x="2599" y="2189"/>
                    </a:lnTo>
                    <a:cubicBezTo>
                      <a:pt x="2555" y="2167"/>
                      <a:pt x="2517" y="2133"/>
                      <a:pt x="2489" y="2093"/>
                    </a:cubicBezTo>
                    <a:cubicBezTo>
                      <a:pt x="2459" y="2038"/>
                      <a:pt x="2469" y="1970"/>
                      <a:pt x="2477" y="1908"/>
                    </a:cubicBezTo>
                    <a:cubicBezTo>
                      <a:pt x="2513" y="1615"/>
                      <a:pt x="2479" y="1316"/>
                      <a:pt x="2382" y="1037"/>
                    </a:cubicBezTo>
                    <a:cubicBezTo>
                      <a:pt x="2350" y="948"/>
                      <a:pt x="2275" y="846"/>
                      <a:pt x="2192" y="846"/>
                    </a:cubicBezTo>
                    <a:cubicBezTo>
                      <a:pt x="2176" y="846"/>
                      <a:pt x="2160" y="850"/>
                      <a:pt x="2145" y="858"/>
                    </a:cubicBezTo>
                    <a:cubicBezTo>
                      <a:pt x="2196" y="1119"/>
                      <a:pt x="2202" y="1388"/>
                      <a:pt x="2156" y="1649"/>
                    </a:cubicBezTo>
                    <a:cubicBezTo>
                      <a:pt x="2146" y="1701"/>
                      <a:pt x="2129" y="1763"/>
                      <a:pt x="2079" y="1778"/>
                    </a:cubicBezTo>
                    <a:cubicBezTo>
                      <a:pt x="2069" y="1782"/>
                      <a:pt x="2059" y="1784"/>
                      <a:pt x="2049" y="1784"/>
                    </a:cubicBezTo>
                    <a:cubicBezTo>
                      <a:pt x="2011" y="1784"/>
                      <a:pt x="1977" y="1759"/>
                      <a:pt x="1945" y="1735"/>
                    </a:cubicBezTo>
                    <a:lnTo>
                      <a:pt x="1315" y="1270"/>
                    </a:lnTo>
                    <a:cubicBezTo>
                      <a:pt x="1286" y="1252"/>
                      <a:pt x="1262" y="1226"/>
                      <a:pt x="1248" y="1197"/>
                    </a:cubicBezTo>
                    <a:cubicBezTo>
                      <a:pt x="1234" y="1155"/>
                      <a:pt x="1252" y="1109"/>
                      <a:pt x="1268" y="1069"/>
                    </a:cubicBezTo>
                    <a:cubicBezTo>
                      <a:pt x="1405" y="692"/>
                      <a:pt x="1262" y="232"/>
                      <a:pt x="935" y="1"/>
                    </a:cubicBezTo>
                    <a:close/>
                  </a:path>
                </a:pathLst>
              </a:custGeom>
              <a:solidFill>
                <a:schemeClr val="accent1"/>
              </a:solidFill>
              <a:ln>
                <a:noFill/>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 name="Google Shape;247;p7"/>
              <p:cNvSpPr/>
              <p:nvPr/>
            </p:nvSpPr>
            <p:spPr>
              <a:xfrm flipH="1">
                <a:off x="2430676" y="4499025"/>
                <a:ext cx="342912" cy="560162"/>
              </a:xfrm>
              <a:custGeom>
                <a:rect b="b" l="l" r="r" t="t"/>
                <a:pathLst>
                  <a:path extrusionOk="0" h="4504" w="2572">
                    <a:moveTo>
                      <a:pt x="304" y="0"/>
                    </a:moveTo>
                    <a:cubicBezTo>
                      <a:pt x="224" y="0"/>
                      <a:pt x="149" y="70"/>
                      <a:pt x="104" y="144"/>
                    </a:cubicBezTo>
                    <a:cubicBezTo>
                      <a:pt x="80" y="183"/>
                      <a:pt x="62" y="227"/>
                      <a:pt x="50" y="275"/>
                    </a:cubicBezTo>
                    <a:cubicBezTo>
                      <a:pt x="0" y="448"/>
                      <a:pt x="30" y="634"/>
                      <a:pt x="134" y="783"/>
                    </a:cubicBezTo>
                    <a:cubicBezTo>
                      <a:pt x="184" y="853"/>
                      <a:pt x="248" y="913"/>
                      <a:pt x="283" y="991"/>
                    </a:cubicBezTo>
                    <a:cubicBezTo>
                      <a:pt x="365" y="1176"/>
                      <a:pt x="254" y="1383"/>
                      <a:pt x="222" y="1584"/>
                    </a:cubicBezTo>
                    <a:cubicBezTo>
                      <a:pt x="182" y="1851"/>
                      <a:pt x="285" y="2118"/>
                      <a:pt x="497" y="2290"/>
                    </a:cubicBezTo>
                    <a:cubicBezTo>
                      <a:pt x="632" y="2397"/>
                      <a:pt x="816" y="2469"/>
                      <a:pt x="873" y="2633"/>
                    </a:cubicBezTo>
                    <a:cubicBezTo>
                      <a:pt x="955" y="2860"/>
                      <a:pt x="740" y="3135"/>
                      <a:pt x="867" y="3342"/>
                    </a:cubicBezTo>
                    <a:cubicBezTo>
                      <a:pt x="947" y="3472"/>
                      <a:pt x="1138" y="3515"/>
                      <a:pt x="1188" y="3659"/>
                    </a:cubicBezTo>
                    <a:cubicBezTo>
                      <a:pt x="1214" y="3729"/>
                      <a:pt x="1198" y="3804"/>
                      <a:pt x="1188" y="3878"/>
                    </a:cubicBezTo>
                    <a:cubicBezTo>
                      <a:pt x="1186" y="3896"/>
                      <a:pt x="1184" y="3914"/>
                      <a:pt x="1182" y="3932"/>
                    </a:cubicBezTo>
                    <a:cubicBezTo>
                      <a:pt x="1156" y="4280"/>
                      <a:pt x="1488" y="4503"/>
                      <a:pt x="1805" y="4503"/>
                    </a:cubicBezTo>
                    <a:cubicBezTo>
                      <a:pt x="1977" y="4503"/>
                      <a:pt x="2144" y="4438"/>
                      <a:pt x="2248" y="4291"/>
                    </a:cubicBezTo>
                    <a:cubicBezTo>
                      <a:pt x="2326" y="4175"/>
                      <a:pt x="2368" y="4042"/>
                      <a:pt x="2368" y="3902"/>
                    </a:cubicBezTo>
                    <a:cubicBezTo>
                      <a:pt x="2372" y="3836"/>
                      <a:pt x="2368" y="3770"/>
                      <a:pt x="2358" y="3707"/>
                    </a:cubicBezTo>
                    <a:cubicBezTo>
                      <a:pt x="2338" y="3589"/>
                      <a:pt x="2298" y="3472"/>
                      <a:pt x="2326" y="3356"/>
                    </a:cubicBezTo>
                    <a:cubicBezTo>
                      <a:pt x="2350" y="3256"/>
                      <a:pt x="2422" y="3177"/>
                      <a:pt x="2470" y="3085"/>
                    </a:cubicBezTo>
                    <a:cubicBezTo>
                      <a:pt x="2571" y="2882"/>
                      <a:pt x="2551" y="2637"/>
                      <a:pt x="2414" y="2455"/>
                    </a:cubicBezTo>
                    <a:cubicBezTo>
                      <a:pt x="2378" y="2407"/>
                      <a:pt x="2334" y="2364"/>
                      <a:pt x="2314" y="2306"/>
                    </a:cubicBezTo>
                    <a:cubicBezTo>
                      <a:pt x="2254" y="2116"/>
                      <a:pt x="2509" y="1917"/>
                      <a:pt x="2424" y="1740"/>
                    </a:cubicBezTo>
                    <a:cubicBezTo>
                      <a:pt x="2384" y="1658"/>
                      <a:pt x="2282" y="1614"/>
                      <a:pt x="2254" y="1529"/>
                    </a:cubicBezTo>
                    <a:cubicBezTo>
                      <a:pt x="2242" y="1485"/>
                      <a:pt x="2250" y="1439"/>
                      <a:pt x="2252" y="1395"/>
                    </a:cubicBezTo>
                    <a:cubicBezTo>
                      <a:pt x="2259" y="1255"/>
                      <a:pt x="2147" y="1095"/>
                      <a:pt x="2024" y="1095"/>
                    </a:cubicBezTo>
                    <a:cubicBezTo>
                      <a:pt x="2001" y="1095"/>
                      <a:pt x="1978" y="1100"/>
                      <a:pt x="1955" y="1112"/>
                    </a:cubicBezTo>
                    <a:cubicBezTo>
                      <a:pt x="1838" y="1174"/>
                      <a:pt x="1846" y="1347"/>
                      <a:pt x="1898" y="1469"/>
                    </a:cubicBezTo>
                    <a:cubicBezTo>
                      <a:pt x="1947" y="1592"/>
                      <a:pt x="2025" y="1718"/>
                      <a:pt x="1991" y="1847"/>
                    </a:cubicBezTo>
                    <a:cubicBezTo>
                      <a:pt x="1949" y="2007"/>
                      <a:pt x="1750" y="2091"/>
                      <a:pt x="1716" y="2254"/>
                    </a:cubicBezTo>
                    <a:cubicBezTo>
                      <a:pt x="1684" y="2415"/>
                      <a:pt x="1826" y="2547"/>
                      <a:pt x="1912" y="2686"/>
                    </a:cubicBezTo>
                    <a:cubicBezTo>
                      <a:pt x="2009" y="2846"/>
                      <a:pt x="2033" y="3065"/>
                      <a:pt x="1920" y="3213"/>
                    </a:cubicBezTo>
                    <a:cubicBezTo>
                      <a:pt x="1860" y="3290"/>
                      <a:pt x="1760" y="3333"/>
                      <a:pt x="1664" y="3333"/>
                    </a:cubicBezTo>
                    <a:cubicBezTo>
                      <a:pt x="1575" y="3333"/>
                      <a:pt x="1490" y="3297"/>
                      <a:pt x="1443" y="3220"/>
                    </a:cubicBezTo>
                    <a:cubicBezTo>
                      <a:pt x="1342" y="3049"/>
                      <a:pt x="1475" y="2830"/>
                      <a:pt x="1447" y="2633"/>
                    </a:cubicBezTo>
                    <a:cubicBezTo>
                      <a:pt x="1411" y="2395"/>
                      <a:pt x="1148" y="2230"/>
                      <a:pt x="1140" y="1991"/>
                    </a:cubicBezTo>
                    <a:cubicBezTo>
                      <a:pt x="1138" y="1863"/>
                      <a:pt x="1212" y="1744"/>
                      <a:pt x="1220" y="1616"/>
                    </a:cubicBezTo>
                    <a:cubicBezTo>
                      <a:pt x="1236" y="1403"/>
                      <a:pt x="1073" y="1218"/>
                      <a:pt x="901" y="1090"/>
                    </a:cubicBezTo>
                    <a:cubicBezTo>
                      <a:pt x="798" y="1012"/>
                      <a:pt x="678" y="933"/>
                      <a:pt x="644" y="807"/>
                    </a:cubicBezTo>
                    <a:cubicBezTo>
                      <a:pt x="624" y="735"/>
                      <a:pt x="634" y="658"/>
                      <a:pt x="636" y="584"/>
                    </a:cubicBezTo>
                    <a:cubicBezTo>
                      <a:pt x="636" y="401"/>
                      <a:pt x="572" y="223"/>
                      <a:pt x="453" y="86"/>
                    </a:cubicBezTo>
                    <a:cubicBezTo>
                      <a:pt x="443" y="74"/>
                      <a:pt x="431" y="62"/>
                      <a:pt x="419" y="52"/>
                    </a:cubicBezTo>
                    <a:cubicBezTo>
                      <a:pt x="397" y="30"/>
                      <a:pt x="373" y="14"/>
                      <a:pt x="343" y="6"/>
                    </a:cubicBezTo>
                    <a:cubicBezTo>
                      <a:pt x="330" y="2"/>
                      <a:pt x="317" y="0"/>
                      <a:pt x="304" y="0"/>
                    </a:cubicBezTo>
                    <a:close/>
                  </a:path>
                </a:pathLst>
              </a:custGeom>
              <a:solidFill>
                <a:schemeClr val="accent1"/>
              </a:solidFill>
              <a:ln>
                <a:noFill/>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 name="Google Shape;248;p7"/>
              <p:cNvSpPr/>
              <p:nvPr/>
            </p:nvSpPr>
            <p:spPr>
              <a:xfrm flipH="1">
                <a:off x="4571990" y="4571532"/>
                <a:ext cx="725762" cy="371120"/>
              </a:xfrm>
              <a:custGeom>
                <a:rect b="b" l="l" r="r" t="t"/>
                <a:pathLst>
                  <a:path extrusionOk="0" h="2984" w="4676">
                    <a:moveTo>
                      <a:pt x="606" y="0"/>
                    </a:moveTo>
                    <a:lnTo>
                      <a:pt x="606" y="0"/>
                    </a:lnTo>
                    <a:cubicBezTo>
                      <a:pt x="531" y="154"/>
                      <a:pt x="670" y="333"/>
                      <a:pt x="640" y="499"/>
                    </a:cubicBezTo>
                    <a:cubicBezTo>
                      <a:pt x="613" y="654"/>
                      <a:pt x="446" y="739"/>
                      <a:pt x="283" y="739"/>
                    </a:cubicBezTo>
                    <a:cubicBezTo>
                      <a:pt x="244" y="739"/>
                      <a:pt x="205" y="734"/>
                      <a:pt x="168" y="724"/>
                    </a:cubicBezTo>
                    <a:cubicBezTo>
                      <a:pt x="142" y="716"/>
                      <a:pt x="113" y="709"/>
                      <a:pt x="86" y="709"/>
                    </a:cubicBezTo>
                    <a:cubicBezTo>
                      <a:pt x="57" y="709"/>
                      <a:pt x="32" y="718"/>
                      <a:pt x="21" y="744"/>
                    </a:cubicBezTo>
                    <a:cubicBezTo>
                      <a:pt x="1" y="786"/>
                      <a:pt x="42" y="831"/>
                      <a:pt x="82" y="855"/>
                    </a:cubicBezTo>
                    <a:cubicBezTo>
                      <a:pt x="227" y="948"/>
                      <a:pt x="451" y="1009"/>
                      <a:pt x="638" y="1009"/>
                    </a:cubicBezTo>
                    <a:cubicBezTo>
                      <a:pt x="672" y="1009"/>
                      <a:pt x="705" y="1007"/>
                      <a:pt x="736" y="1003"/>
                    </a:cubicBezTo>
                    <a:cubicBezTo>
                      <a:pt x="854" y="1055"/>
                      <a:pt x="959" y="1128"/>
                      <a:pt x="1051" y="1220"/>
                    </a:cubicBezTo>
                    <a:cubicBezTo>
                      <a:pt x="1117" y="1286"/>
                      <a:pt x="1180" y="1365"/>
                      <a:pt x="1272" y="1381"/>
                    </a:cubicBezTo>
                    <a:cubicBezTo>
                      <a:pt x="1286" y="1417"/>
                      <a:pt x="1250" y="1451"/>
                      <a:pt x="1218" y="1475"/>
                    </a:cubicBezTo>
                    <a:lnTo>
                      <a:pt x="1027" y="1615"/>
                    </a:lnTo>
                    <a:cubicBezTo>
                      <a:pt x="1047" y="1680"/>
                      <a:pt x="1115" y="1720"/>
                      <a:pt x="1182" y="1726"/>
                    </a:cubicBezTo>
                    <a:cubicBezTo>
                      <a:pt x="1250" y="1726"/>
                      <a:pt x="1318" y="1708"/>
                      <a:pt x="1378" y="1676"/>
                    </a:cubicBezTo>
                    <a:cubicBezTo>
                      <a:pt x="1437" y="1646"/>
                      <a:pt x="1507" y="1605"/>
                      <a:pt x="1573" y="1587"/>
                    </a:cubicBezTo>
                    <a:lnTo>
                      <a:pt x="2211" y="1907"/>
                    </a:lnTo>
                    <a:cubicBezTo>
                      <a:pt x="2256" y="1927"/>
                      <a:pt x="2298" y="1955"/>
                      <a:pt x="2334" y="1989"/>
                    </a:cubicBezTo>
                    <a:cubicBezTo>
                      <a:pt x="2402" y="2065"/>
                      <a:pt x="2404" y="2173"/>
                      <a:pt x="2410" y="2272"/>
                    </a:cubicBezTo>
                    <a:cubicBezTo>
                      <a:pt x="2418" y="2426"/>
                      <a:pt x="2444" y="2577"/>
                      <a:pt x="2484" y="2725"/>
                    </a:cubicBezTo>
                    <a:cubicBezTo>
                      <a:pt x="2502" y="2788"/>
                      <a:pt x="2522" y="2852"/>
                      <a:pt x="2545" y="2914"/>
                    </a:cubicBezTo>
                    <a:cubicBezTo>
                      <a:pt x="2657" y="2948"/>
                      <a:pt x="2736" y="2983"/>
                      <a:pt x="2833" y="2983"/>
                    </a:cubicBezTo>
                    <a:cubicBezTo>
                      <a:pt x="2866" y="2983"/>
                      <a:pt x="2901" y="2979"/>
                      <a:pt x="2940" y="2970"/>
                    </a:cubicBezTo>
                    <a:cubicBezTo>
                      <a:pt x="2948" y="2896"/>
                      <a:pt x="2956" y="2820"/>
                      <a:pt x="2964" y="2746"/>
                    </a:cubicBezTo>
                    <a:cubicBezTo>
                      <a:pt x="2982" y="2589"/>
                      <a:pt x="3000" y="2430"/>
                      <a:pt x="3018" y="2272"/>
                    </a:cubicBezTo>
                    <a:cubicBezTo>
                      <a:pt x="3030" y="2212"/>
                      <a:pt x="3040" y="2147"/>
                      <a:pt x="3085" y="2107"/>
                    </a:cubicBezTo>
                    <a:cubicBezTo>
                      <a:pt x="3121" y="2075"/>
                      <a:pt x="3171" y="2067"/>
                      <a:pt x="3217" y="2059"/>
                    </a:cubicBezTo>
                    <a:cubicBezTo>
                      <a:pt x="3372" y="2033"/>
                      <a:pt x="3522" y="1991"/>
                      <a:pt x="3665" y="1931"/>
                    </a:cubicBezTo>
                    <a:cubicBezTo>
                      <a:pt x="3799" y="1878"/>
                      <a:pt x="3932" y="1808"/>
                      <a:pt x="4078" y="1808"/>
                    </a:cubicBezTo>
                    <a:cubicBezTo>
                      <a:pt x="4080" y="1808"/>
                      <a:pt x="4081" y="1808"/>
                      <a:pt x="4083" y="1808"/>
                    </a:cubicBezTo>
                    <a:cubicBezTo>
                      <a:pt x="4205" y="1808"/>
                      <a:pt x="4336" y="1851"/>
                      <a:pt x="4453" y="1851"/>
                    </a:cubicBezTo>
                    <a:cubicBezTo>
                      <a:pt x="4519" y="1851"/>
                      <a:pt x="4581" y="1837"/>
                      <a:pt x="4634" y="1794"/>
                    </a:cubicBezTo>
                    <a:cubicBezTo>
                      <a:pt x="4654" y="1782"/>
                      <a:pt x="4666" y="1762"/>
                      <a:pt x="4670" y="1738"/>
                    </a:cubicBezTo>
                    <a:cubicBezTo>
                      <a:pt x="4676" y="1696"/>
                      <a:pt x="4632" y="1666"/>
                      <a:pt x="4592" y="1648"/>
                    </a:cubicBezTo>
                    <a:cubicBezTo>
                      <a:pt x="4490" y="1605"/>
                      <a:pt x="4380" y="1582"/>
                      <a:pt x="4269" y="1582"/>
                    </a:cubicBezTo>
                    <a:cubicBezTo>
                      <a:pt x="4189" y="1582"/>
                      <a:pt x="4108" y="1594"/>
                      <a:pt x="4030" y="1619"/>
                    </a:cubicBezTo>
                    <a:cubicBezTo>
                      <a:pt x="4168" y="1539"/>
                      <a:pt x="4255" y="1399"/>
                      <a:pt x="4265" y="1242"/>
                    </a:cubicBezTo>
                    <a:cubicBezTo>
                      <a:pt x="4269" y="1224"/>
                      <a:pt x="4265" y="1208"/>
                      <a:pt x="4255" y="1192"/>
                    </a:cubicBezTo>
                    <a:cubicBezTo>
                      <a:pt x="4247" y="1182"/>
                      <a:pt x="4237" y="1178"/>
                      <a:pt x="4226" y="1178"/>
                    </a:cubicBezTo>
                    <a:cubicBezTo>
                      <a:pt x="4199" y="1178"/>
                      <a:pt x="4166" y="1204"/>
                      <a:pt x="4146" y="1228"/>
                    </a:cubicBezTo>
                    <a:cubicBezTo>
                      <a:pt x="3861" y="1561"/>
                      <a:pt x="3440" y="1738"/>
                      <a:pt x="3036" y="1904"/>
                    </a:cubicBezTo>
                    <a:cubicBezTo>
                      <a:pt x="3006" y="1812"/>
                      <a:pt x="2940" y="1728"/>
                      <a:pt x="2910" y="1636"/>
                    </a:cubicBezTo>
                    <a:cubicBezTo>
                      <a:pt x="3149" y="1573"/>
                      <a:pt x="3351" y="1413"/>
                      <a:pt x="3466" y="1194"/>
                    </a:cubicBezTo>
                    <a:cubicBezTo>
                      <a:pt x="3486" y="1160"/>
                      <a:pt x="3502" y="1122"/>
                      <a:pt x="3536" y="1102"/>
                    </a:cubicBezTo>
                    <a:cubicBezTo>
                      <a:pt x="3562" y="1088"/>
                      <a:pt x="3590" y="1080"/>
                      <a:pt x="3620" y="1076"/>
                    </a:cubicBezTo>
                    <a:cubicBezTo>
                      <a:pt x="3709" y="1061"/>
                      <a:pt x="3799" y="1033"/>
                      <a:pt x="3883" y="995"/>
                    </a:cubicBezTo>
                    <a:lnTo>
                      <a:pt x="3887" y="991"/>
                    </a:lnTo>
                    <a:cubicBezTo>
                      <a:pt x="3970" y="951"/>
                      <a:pt x="4054" y="891"/>
                      <a:pt x="4076" y="803"/>
                    </a:cubicBezTo>
                    <a:cubicBezTo>
                      <a:pt x="4080" y="788"/>
                      <a:pt x="4080" y="772"/>
                      <a:pt x="4074" y="758"/>
                    </a:cubicBezTo>
                    <a:cubicBezTo>
                      <a:pt x="4064" y="735"/>
                      <a:pt x="4040" y="729"/>
                      <a:pt x="4015" y="729"/>
                    </a:cubicBezTo>
                    <a:cubicBezTo>
                      <a:pt x="4004" y="729"/>
                      <a:pt x="3992" y="730"/>
                      <a:pt x="3982" y="732"/>
                    </a:cubicBezTo>
                    <a:cubicBezTo>
                      <a:pt x="3811" y="758"/>
                      <a:pt x="3645" y="815"/>
                      <a:pt x="3494" y="903"/>
                    </a:cubicBezTo>
                    <a:cubicBezTo>
                      <a:pt x="3520" y="827"/>
                      <a:pt x="3544" y="750"/>
                      <a:pt x="3538" y="670"/>
                    </a:cubicBezTo>
                    <a:cubicBezTo>
                      <a:pt x="3534" y="592"/>
                      <a:pt x="3492" y="511"/>
                      <a:pt x="3418" y="481"/>
                    </a:cubicBezTo>
                    <a:cubicBezTo>
                      <a:pt x="3380" y="646"/>
                      <a:pt x="3323" y="805"/>
                      <a:pt x="3251" y="957"/>
                    </a:cubicBezTo>
                    <a:cubicBezTo>
                      <a:pt x="3207" y="1055"/>
                      <a:pt x="3157" y="1150"/>
                      <a:pt x="3101" y="1246"/>
                    </a:cubicBezTo>
                    <a:lnTo>
                      <a:pt x="2940" y="1106"/>
                    </a:lnTo>
                    <a:cubicBezTo>
                      <a:pt x="2906" y="1073"/>
                      <a:pt x="2864" y="1049"/>
                      <a:pt x="2818" y="1035"/>
                    </a:cubicBezTo>
                    <a:cubicBezTo>
                      <a:pt x="2812" y="1034"/>
                      <a:pt x="2805" y="1033"/>
                      <a:pt x="2799" y="1033"/>
                    </a:cubicBezTo>
                    <a:cubicBezTo>
                      <a:pt x="2756" y="1033"/>
                      <a:pt x="2711" y="1055"/>
                      <a:pt x="2703" y="1096"/>
                    </a:cubicBezTo>
                    <a:cubicBezTo>
                      <a:pt x="2699" y="1120"/>
                      <a:pt x="2703" y="1146"/>
                      <a:pt x="2715" y="1170"/>
                    </a:cubicBezTo>
                    <a:cubicBezTo>
                      <a:pt x="2743" y="1236"/>
                      <a:pt x="2781" y="1296"/>
                      <a:pt x="2828" y="1348"/>
                    </a:cubicBezTo>
                    <a:cubicBezTo>
                      <a:pt x="2838" y="1355"/>
                      <a:pt x="2844" y="1367"/>
                      <a:pt x="2846" y="1379"/>
                    </a:cubicBezTo>
                    <a:cubicBezTo>
                      <a:pt x="2846" y="1391"/>
                      <a:pt x="2842" y="1403"/>
                      <a:pt x="2834" y="1411"/>
                    </a:cubicBezTo>
                    <a:cubicBezTo>
                      <a:pt x="2810" y="1445"/>
                      <a:pt x="2783" y="1475"/>
                      <a:pt x="2753" y="1503"/>
                    </a:cubicBezTo>
                    <a:cubicBezTo>
                      <a:pt x="2725" y="1533"/>
                      <a:pt x="2693" y="1559"/>
                      <a:pt x="2657" y="1581"/>
                    </a:cubicBezTo>
                    <a:cubicBezTo>
                      <a:pt x="2584" y="1624"/>
                      <a:pt x="2502" y="1640"/>
                      <a:pt x="2418" y="1640"/>
                    </a:cubicBezTo>
                    <a:cubicBezTo>
                      <a:pt x="2351" y="1640"/>
                      <a:pt x="2281" y="1629"/>
                      <a:pt x="2215" y="1613"/>
                    </a:cubicBezTo>
                    <a:cubicBezTo>
                      <a:pt x="2157" y="1455"/>
                      <a:pt x="2254" y="1286"/>
                      <a:pt x="2350" y="1144"/>
                    </a:cubicBezTo>
                    <a:lnTo>
                      <a:pt x="2484" y="949"/>
                    </a:lnTo>
                    <a:lnTo>
                      <a:pt x="2543" y="857"/>
                    </a:lnTo>
                    <a:cubicBezTo>
                      <a:pt x="2603" y="772"/>
                      <a:pt x="2663" y="684"/>
                      <a:pt x="2755" y="632"/>
                    </a:cubicBezTo>
                    <a:cubicBezTo>
                      <a:pt x="2779" y="620"/>
                      <a:pt x="2801" y="606"/>
                      <a:pt x="2816" y="584"/>
                    </a:cubicBezTo>
                    <a:cubicBezTo>
                      <a:pt x="2842" y="544"/>
                      <a:pt x="2812" y="487"/>
                      <a:pt x="2769" y="469"/>
                    </a:cubicBezTo>
                    <a:cubicBezTo>
                      <a:pt x="2751" y="463"/>
                      <a:pt x="2733" y="461"/>
                      <a:pt x="2715" y="461"/>
                    </a:cubicBezTo>
                    <a:cubicBezTo>
                      <a:pt x="2686" y="461"/>
                      <a:pt x="2657" y="468"/>
                      <a:pt x="2631" y="483"/>
                    </a:cubicBezTo>
                    <a:cubicBezTo>
                      <a:pt x="2561" y="515"/>
                      <a:pt x="2500" y="566"/>
                      <a:pt x="2458" y="632"/>
                    </a:cubicBezTo>
                    <a:cubicBezTo>
                      <a:pt x="2446" y="517"/>
                      <a:pt x="2432" y="399"/>
                      <a:pt x="2392" y="291"/>
                    </a:cubicBezTo>
                    <a:cubicBezTo>
                      <a:pt x="2352" y="182"/>
                      <a:pt x="2282" y="80"/>
                      <a:pt x="2181" y="24"/>
                    </a:cubicBezTo>
                    <a:lnTo>
                      <a:pt x="2181" y="24"/>
                    </a:lnTo>
                    <a:cubicBezTo>
                      <a:pt x="2179" y="196"/>
                      <a:pt x="2197" y="365"/>
                      <a:pt x="2235" y="532"/>
                    </a:cubicBezTo>
                    <a:cubicBezTo>
                      <a:pt x="2252" y="610"/>
                      <a:pt x="2276" y="690"/>
                      <a:pt x="2270" y="770"/>
                    </a:cubicBezTo>
                    <a:cubicBezTo>
                      <a:pt x="2264" y="849"/>
                      <a:pt x="2229" y="925"/>
                      <a:pt x="2161" y="959"/>
                    </a:cubicBezTo>
                    <a:cubicBezTo>
                      <a:pt x="2157" y="961"/>
                      <a:pt x="2155" y="963"/>
                      <a:pt x="2151" y="965"/>
                    </a:cubicBezTo>
                    <a:lnTo>
                      <a:pt x="2147" y="959"/>
                    </a:lnTo>
                    <a:lnTo>
                      <a:pt x="1952" y="678"/>
                    </a:lnTo>
                    <a:cubicBezTo>
                      <a:pt x="1890" y="684"/>
                      <a:pt x="1852" y="756"/>
                      <a:pt x="1858" y="817"/>
                    </a:cubicBezTo>
                    <a:cubicBezTo>
                      <a:pt x="1862" y="871"/>
                      <a:pt x="1890" y="923"/>
                      <a:pt x="1914" y="973"/>
                    </a:cubicBezTo>
                    <a:lnTo>
                      <a:pt x="1922" y="991"/>
                    </a:lnTo>
                    <a:cubicBezTo>
                      <a:pt x="1999" y="1162"/>
                      <a:pt x="2003" y="1393"/>
                      <a:pt x="1940" y="1571"/>
                    </a:cubicBezTo>
                    <a:lnTo>
                      <a:pt x="1685" y="1415"/>
                    </a:lnTo>
                    <a:cubicBezTo>
                      <a:pt x="1655" y="1401"/>
                      <a:pt x="1631" y="1379"/>
                      <a:pt x="1613" y="1353"/>
                    </a:cubicBezTo>
                    <a:cubicBezTo>
                      <a:pt x="1593" y="1318"/>
                      <a:pt x="1601" y="1274"/>
                      <a:pt x="1605" y="1234"/>
                    </a:cubicBezTo>
                    <a:cubicBezTo>
                      <a:pt x="1627" y="1045"/>
                      <a:pt x="1607" y="851"/>
                      <a:pt x="1543" y="672"/>
                    </a:cubicBezTo>
                    <a:cubicBezTo>
                      <a:pt x="1523" y="613"/>
                      <a:pt x="1474" y="547"/>
                      <a:pt x="1420" y="547"/>
                    </a:cubicBezTo>
                    <a:cubicBezTo>
                      <a:pt x="1410" y="547"/>
                      <a:pt x="1400" y="549"/>
                      <a:pt x="1390" y="554"/>
                    </a:cubicBezTo>
                    <a:cubicBezTo>
                      <a:pt x="1421" y="708"/>
                      <a:pt x="1425" y="863"/>
                      <a:pt x="1406" y="1019"/>
                    </a:cubicBezTo>
                    <a:cubicBezTo>
                      <a:pt x="1402" y="1035"/>
                      <a:pt x="1400" y="1051"/>
                      <a:pt x="1398" y="1067"/>
                    </a:cubicBezTo>
                    <a:cubicBezTo>
                      <a:pt x="1392" y="1100"/>
                      <a:pt x="1380" y="1140"/>
                      <a:pt x="1348" y="1150"/>
                    </a:cubicBezTo>
                    <a:cubicBezTo>
                      <a:pt x="1341" y="1153"/>
                      <a:pt x="1335" y="1154"/>
                      <a:pt x="1329" y="1154"/>
                    </a:cubicBezTo>
                    <a:cubicBezTo>
                      <a:pt x="1304" y="1154"/>
                      <a:pt x="1281" y="1137"/>
                      <a:pt x="1260" y="1122"/>
                    </a:cubicBezTo>
                    <a:lnTo>
                      <a:pt x="1160" y="1049"/>
                    </a:lnTo>
                    <a:lnTo>
                      <a:pt x="852" y="821"/>
                    </a:lnTo>
                    <a:cubicBezTo>
                      <a:pt x="834" y="809"/>
                      <a:pt x="818" y="794"/>
                      <a:pt x="810" y="774"/>
                    </a:cubicBezTo>
                    <a:cubicBezTo>
                      <a:pt x="800" y="748"/>
                      <a:pt x="812" y="718"/>
                      <a:pt x="822" y="692"/>
                    </a:cubicBezTo>
                    <a:cubicBezTo>
                      <a:pt x="907" y="439"/>
                      <a:pt x="822" y="158"/>
                      <a:pt x="606" y="0"/>
                    </a:cubicBezTo>
                    <a:close/>
                  </a:path>
                </a:pathLst>
              </a:custGeom>
              <a:solidFill>
                <a:schemeClr val="accent1"/>
              </a:solidFill>
              <a:ln>
                <a:noFill/>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49" name="Google Shape;249;p7"/>
            <p:cNvSpPr/>
            <p:nvPr/>
          </p:nvSpPr>
          <p:spPr>
            <a:xfrm>
              <a:off x="-678091" y="4679808"/>
              <a:ext cx="10546750" cy="1248575"/>
            </a:xfrm>
            <a:custGeom>
              <a:rect b="b" l="l" r="r" t="t"/>
              <a:pathLst>
                <a:path extrusionOk="0" h="49943" w="421870">
                  <a:moveTo>
                    <a:pt x="21063" y="6089"/>
                  </a:moveTo>
                  <a:cubicBezTo>
                    <a:pt x="26338" y="3171"/>
                    <a:pt x="31950" y="1824"/>
                    <a:pt x="40593" y="1375"/>
                  </a:cubicBezTo>
                  <a:cubicBezTo>
                    <a:pt x="49236" y="926"/>
                    <a:pt x="62368" y="1599"/>
                    <a:pt x="72919" y="3395"/>
                  </a:cubicBezTo>
                  <a:cubicBezTo>
                    <a:pt x="83470" y="5191"/>
                    <a:pt x="94470" y="10803"/>
                    <a:pt x="103898" y="12150"/>
                  </a:cubicBezTo>
                  <a:cubicBezTo>
                    <a:pt x="113326" y="13497"/>
                    <a:pt x="120173" y="10579"/>
                    <a:pt x="129489" y="11477"/>
                  </a:cubicBezTo>
                  <a:cubicBezTo>
                    <a:pt x="138805" y="12375"/>
                    <a:pt x="151600" y="17201"/>
                    <a:pt x="159794" y="17538"/>
                  </a:cubicBezTo>
                  <a:cubicBezTo>
                    <a:pt x="167988" y="17875"/>
                    <a:pt x="170121" y="14732"/>
                    <a:pt x="178651" y="13497"/>
                  </a:cubicBezTo>
                  <a:cubicBezTo>
                    <a:pt x="187182" y="12262"/>
                    <a:pt x="203120" y="10691"/>
                    <a:pt x="210977" y="10130"/>
                  </a:cubicBezTo>
                  <a:cubicBezTo>
                    <a:pt x="218834" y="9569"/>
                    <a:pt x="217936" y="9793"/>
                    <a:pt x="225793" y="10130"/>
                  </a:cubicBezTo>
                  <a:cubicBezTo>
                    <a:pt x="233650" y="10467"/>
                    <a:pt x="248466" y="11926"/>
                    <a:pt x="258119" y="12150"/>
                  </a:cubicBezTo>
                  <a:cubicBezTo>
                    <a:pt x="267772" y="12375"/>
                    <a:pt x="275741" y="11140"/>
                    <a:pt x="283710" y="11477"/>
                  </a:cubicBezTo>
                  <a:cubicBezTo>
                    <a:pt x="291679" y="11814"/>
                    <a:pt x="298302" y="14059"/>
                    <a:pt x="305934" y="14171"/>
                  </a:cubicBezTo>
                  <a:cubicBezTo>
                    <a:pt x="313567" y="14283"/>
                    <a:pt x="323220" y="13497"/>
                    <a:pt x="329505" y="12150"/>
                  </a:cubicBezTo>
                  <a:cubicBezTo>
                    <a:pt x="335791" y="10803"/>
                    <a:pt x="335566" y="6875"/>
                    <a:pt x="343647" y="6089"/>
                  </a:cubicBezTo>
                  <a:cubicBezTo>
                    <a:pt x="351728" y="5303"/>
                    <a:pt x="369350" y="8334"/>
                    <a:pt x="377993" y="7436"/>
                  </a:cubicBezTo>
                  <a:cubicBezTo>
                    <a:pt x="386636" y="6538"/>
                    <a:pt x="390789" y="-2554"/>
                    <a:pt x="395503" y="701"/>
                  </a:cubicBezTo>
                  <a:cubicBezTo>
                    <a:pt x="400217" y="3956"/>
                    <a:pt x="444889" y="18772"/>
                    <a:pt x="406278" y="26966"/>
                  </a:cubicBezTo>
                  <a:cubicBezTo>
                    <a:pt x="367667" y="35160"/>
                    <a:pt x="230058" y="51211"/>
                    <a:pt x="163835" y="49864"/>
                  </a:cubicBezTo>
                  <a:cubicBezTo>
                    <a:pt x="97612" y="48517"/>
                    <a:pt x="32736" y="26181"/>
                    <a:pt x="8941" y="18885"/>
                  </a:cubicBezTo>
                  <a:cubicBezTo>
                    <a:pt x="-14854" y="11589"/>
                    <a:pt x="15788" y="9007"/>
                    <a:pt x="21063" y="6089"/>
                  </a:cubicBezTo>
                  <a:close/>
                </a:path>
              </a:pathLst>
            </a:custGeom>
            <a:solidFill>
              <a:schemeClr val="accent1"/>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 name="Google Shape;250;p7"/>
          <p:cNvGrpSpPr/>
          <p:nvPr/>
        </p:nvGrpSpPr>
        <p:grpSpPr>
          <a:xfrm>
            <a:off x="300793" y="177560"/>
            <a:ext cx="8843569" cy="4601218"/>
            <a:chOff x="300793" y="177560"/>
            <a:chExt cx="8843569" cy="4601218"/>
          </a:xfrm>
        </p:grpSpPr>
        <p:sp>
          <p:nvSpPr>
            <p:cNvPr id="251" name="Google Shape;251;p7"/>
            <p:cNvSpPr/>
            <p:nvPr/>
          </p:nvSpPr>
          <p:spPr>
            <a:xfrm>
              <a:off x="7014446" y="4701323"/>
              <a:ext cx="91538" cy="77455"/>
            </a:xfrm>
            <a:custGeom>
              <a:rect b="b" l="l" r="r" t="t"/>
              <a:pathLst>
                <a:path extrusionOk="0" h="407" w="481">
                  <a:moveTo>
                    <a:pt x="224" y="0"/>
                  </a:moveTo>
                  <a:cubicBezTo>
                    <a:pt x="134" y="0"/>
                    <a:pt x="46" y="58"/>
                    <a:pt x="25" y="162"/>
                  </a:cubicBezTo>
                  <a:cubicBezTo>
                    <a:pt x="1" y="270"/>
                    <a:pt x="71" y="377"/>
                    <a:pt x="180" y="401"/>
                  </a:cubicBezTo>
                  <a:cubicBezTo>
                    <a:pt x="195" y="405"/>
                    <a:pt x="210" y="406"/>
                    <a:pt x="224" y="406"/>
                  </a:cubicBezTo>
                  <a:cubicBezTo>
                    <a:pt x="377" y="406"/>
                    <a:pt x="481" y="231"/>
                    <a:pt x="392" y="92"/>
                  </a:cubicBezTo>
                  <a:cubicBezTo>
                    <a:pt x="351" y="30"/>
                    <a:pt x="287" y="0"/>
                    <a:pt x="224"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 name="Google Shape;252;p7"/>
            <p:cNvSpPr/>
            <p:nvPr/>
          </p:nvSpPr>
          <p:spPr>
            <a:xfrm>
              <a:off x="9088792" y="4007554"/>
              <a:ext cx="55570" cy="46816"/>
            </a:xfrm>
            <a:custGeom>
              <a:rect b="b" l="l" r="r" t="t"/>
              <a:pathLst>
                <a:path extrusionOk="0" h="246" w="292">
                  <a:moveTo>
                    <a:pt x="135" y="0"/>
                  </a:moveTo>
                  <a:cubicBezTo>
                    <a:pt x="80" y="0"/>
                    <a:pt x="27" y="35"/>
                    <a:pt x="14" y="97"/>
                  </a:cubicBezTo>
                  <a:cubicBezTo>
                    <a:pt x="0" y="165"/>
                    <a:pt x="42" y="229"/>
                    <a:pt x="108" y="242"/>
                  </a:cubicBezTo>
                  <a:cubicBezTo>
                    <a:pt x="117" y="245"/>
                    <a:pt x="127" y="246"/>
                    <a:pt x="136" y="246"/>
                  </a:cubicBezTo>
                  <a:cubicBezTo>
                    <a:pt x="229" y="246"/>
                    <a:pt x="292" y="141"/>
                    <a:pt x="237" y="57"/>
                  </a:cubicBezTo>
                  <a:cubicBezTo>
                    <a:pt x="212" y="18"/>
                    <a:pt x="173" y="0"/>
                    <a:pt x="135"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 name="Google Shape;253;p7"/>
            <p:cNvSpPr/>
            <p:nvPr/>
          </p:nvSpPr>
          <p:spPr>
            <a:xfrm>
              <a:off x="8788962" y="3116023"/>
              <a:ext cx="45293" cy="38252"/>
            </a:xfrm>
            <a:custGeom>
              <a:rect b="b" l="l" r="r" t="t"/>
              <a:pathLst>
                <a:path extrusionOk="0" h="201" w="238">
                  <a:moveTo>
                    <a:pt x="110" y="1"/>
                  </a:moveTo>
                  <a:cubicBezTo>
                    <a:pt x="66" y="1"/>
                    <a:pt x="23" y="30"/>
                    <a:pt x="13" y="81"/>
                  </a:cubicBezTo>
                  <a:cubicBezTo>
                    <a:pt x="1" y="135"/>
                    <a:pt x="35" y="187"/>
                    <a:pt x="88" y="199"/>
                  </a:cubicBezTo>
                  <a:cubicBezTo>
                    <a:pt x="96" y="200"/>
                    <a:pt x="103" y="201"/>
                    <a:pt x="110" y="201"/>
                  </a:cubicBezTo>
                  <a:cubicBezTo>
                    <a:pt x="186" y="201"/>
                    <a:pt x="238" y="115"/>
                    <a:pt x="194" y="47"/>
                  </a:cubicBezTo>
                  <a:cubicBezTo>
                    <a:pt x="173" y="16"/>
                    <a:pt x="142" y="1"/>
                    <a:pt x="110"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 name="Google Shape;254;p7"/>
            <p:cNvSpPr/>
            <p:nvPr/>
          </p:nvSpPr>
          <p:spPr>
            <a:xfrm flipH="1" rot="-3511181">
              <a:off x="8465116" y="2069606"/>
              <a:ext cx="72839" cy="61311"/>
            </a:xfrm>
            <a:custGeom>
              <a:rect b="b" l="l" r="r" t="t"/>
              <a:pathLst>
                <a:path extrusionOk="0" h="250" w="297">
                  <a:moveTo>
                    <a:pt x="138" y="0"/>
                  </a:moveTo>
                  <a:cubicBezTo>
                    <a:pt x="84" y="0"/>
                    <a:pt x="31" y="35"/>
                    <a:pt x="17" y="98"/>
                  </a:cubicBezTo>
                  <a:cubicBezTo>
                    <a:pt x="1" y="166"/>
                    <a:pt x="45" y="233"/>
                    <a:pt x="112" y="247"/>
                  </a:cubicBezTo>
                  <a:cubicBezTo>
                    <a:pt x="121" y="249"/>
                    <a:pt x="130" y="250"/>
                    <a:pt x="138" y="250"/>
                  </a:cubicBezTo>
                  <a:cubicBezTo>
                    <a:pt x="232" y="250"/>
                    <a:pt x="297" y="142"/>
                    <a:pt x="242" y="58"/>
                  </a:cubicBezTo>
                  <a:cubicBezTo>
                    <a:pt x="217" y="19"/>
                    <a:pt x="177" y="0"/>
                    <a:pt x="138"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55" name="Google Shape;255;p7"/>
            <p:cNvGrpSpPr/>
            <p:nvPr/>
          </p:nvGrpSpPr>
          <p:grpSpPr>
            <a:xfrm>
              <a:off x="300793" y="177560"/>
              <a:ext cx="8813338" cy="3883865"/>
              <a:chOff x="272218" y="158510"/>
              <a:chExt cx="8813338" cy="3883865"/>
            </a:xfrm>
          </p:grpSpPr>
          <p:sp>
            <p:nvSpPr>
              <p:cNvPr id="256" name="Google Shape;256;p7"/>
              <p:cNvSpPr/>
              <p:nvPr/>
            </p:nvSpPr>
            <p:spPr>
              <a:xfrm>
                <a:off x="272218" y="1538852"/>
                <a:ext cx="101244" cy="85638"/>
              </a:xfrm>
              <a:custGeom>
                <a:rect b="b" l="l" r="r" t="t"/>
                <a:pathLst>
                  <a:path extrusionOk="0" h="450" w="532">
                    <a:moveTo>
                      <a:pt x="246" y="1"/>
                    </a:moveTo>
                    <a:cubicBezTo>
                      <a:pt x="147" y="1"/>
                      <a:pt x="49" y="65"/>
                      <a:pt x="24" y="179"/>
                    </a:cubicBezTo>
                    <a:cubicBezTo>
                      <a:pt x="1" y="300"/>
                      <a:pt x="76" y="418"/>
                      <a:pt x="198" y="444"/>
                    </a:cubicBezTo>
                    <a:cubicBezTo>
                      <a:pt x="215" y="447"/>
                      <a:pt x="231" y="449"/>
                      <a:pt x="247" y="449"/>
                    </a:cubicBezTo>
                    <a:cubicBezTo>
                      <a:pt x="417" y="449"/>
                      <a:pt x="531" y="256"/>
                      <a:pt x="433" y="103"/>
                    </a:cubicBezTo>
                    <a:cubicBezTo>
                      <a:pt x="387" y="33"/>
                      <a:pt x="316" y="1"/>
                      <a:pt x="246"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 name="Google Shape;257;p7"/>
              <p:cNvSpPr/>
              <p:nvPr/>
            </p:nvSpPr>
            <p:spPr>
              <a:xfrm>
                <a:off x="622938" y="516836"/>
                <a:ext cx="46245" cy="39203"/>
              </a:xfrm>
              <a:custGeom>
                <a:rect b="b" l="l" r="r" t="t"/>
                <a:pathLst>
                  <a:path extrusionOk="0" h="206" w="243">
                    <a:moveTo>
                      <a:pt x="113" y="1"/>
                    </a:moveTo>
                    <a:cubicBezTo>
                      <a:pt x="68" y="1"/>
                      <a:pt x="23" y="31"/>
                      <a:pt x="12" y="83"/>
                    </a:cubicBezTo>
                    <a:cubicBezTo>
                      <a:pt x="0" y="137"/>
                      <a:pt x="36" y="191"/>
                      <a:pt x="90" y="203"/>
                    </a:cubicBezTo>
                    <a:cubicBezTo>
                      <a:pt x="98" y="205"/>
                      <a:pt x="105" y="205"/>
                      <a:pt x="113" y="205"/>
                    </a:cubicBezTo>
                    <a:cubicBezTo>
                      <a:pt x="191" y="205"/>
                      <a:pt x="243" y="117"/>
                      <a:pt x="198" y="47"/>
                    </a:cubicBezTo>
                    <a:cubicBezTo>
                      <a:pt x="177" y="15"/>
                      <a:pt x="145" y="1"/>
                      <a:pt x="113"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 name="Google Shape;258;p7"/>
              <p:cNvSpPr/>
              <p:nvPr/>
            </p:nvSpPr>
            <p:spPr>
              <a:xfrm>
                <a:off x="452212" y="3196012"/>
                <a:ext cx="46054" cy="39013"/>
              </a:xfrm>
              <a:custGeom>
                <a:rect b="b" l="l" r="r" t="t"/>
                <a:pathLst>
                  <a:path extrusionOk="0" h="205" w="242">
                    <a:moveTo>
                      <a:pt x="112" y="1"/>
                    </a:moveTo>
                    <a:cubicBezTo>
                      <a:pt x="68" y="1"/>
                      <a:pt x="23" y="30"/>
                      <a:pt x="12" y="82"/>
                    </a:cubicBezTo>
                    <a:cubicBezTo>
                      <a:pt x="0" y="136"/>
                      <a:pt x="34" y="190"/>
                      <a:pt x="90" y="202"/>
                    </a:cubicBezTo>
                    <a:cubicBezTo>
                      <a:pt x="98" y="204"/>
                      <a:pt x="105" y="205"/>
                      <a:pt x="113" y="205"/>
                    </a:cubicBezTo>
                    <a:cubicBezTo>
                      <a:pt x="189" y="205"/>
                      <a:pt x="241" y="116"/>
                      <a:pt x="196" y="47"/>
                    </a:cubicBezTo>
                    <a:cubicBezTo>
                      <a:pt x="176" y="15"/>
                      <a:pt x="144" y="1"/>
                      <a:pt x="112"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 name="Google Shape;259;p7"/>
              <p:cNvSpPr/>
              <p:nvPr/>
            </p:nvSpPr>
            <p:spPr>
              <a:xfrm>
                <a:off x="5980391" y="158510"/>
                <a:ext cx="41677" cy="35207"/>
              </a:xfrm>
              <a:custGeom>
                <a:rect b="b" l="l" r="r" t="t"/>
                <a:pathLst>
                  <a:path extrusionOk="0" h="185" w="219">
                    <a:moveTo>
                      <a:pt x="100" y="1"/>
                    </a:moveTo>
                    <a:cubicBezTo>
                      <a:pt x="57" y="1"/>
                      <a:pt x="14" y="31"/>
                      <a:pt x="6" y="82"/>
                    </a:cubicBezTo>
                    <a:cubicBezTo>
                      <a:pt x="0" y="132"/>
                      <a:pt x="36" y="177"/>
                      <a:pt x="86" y="183"/>
                    </a:cubicBezTo>
                    <a:cubicBezTo>
                      <a:pt x="91" y="184"/>
                      <a:pt x="95" y="184"/>
                      <a:pt x="100" y="184"/>
                    </a:cubicBezTo>
                    <a:cubicBezTo>
                      <a:pt x="174" y="184"/>
                      <a:pt x="218" y="98"/>
                      <a:pt x="172" y="36"/>
                    </a:cubicBezTo>
                    <a:cubicBezTo>
                      <a:pt x="153" y="12"/>
                      <a:pt x="126" y="1"/>
                      <a:pt x="100"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 name="Google Shape;260;p7"/>
              <p:cNvSpPr/>
              <p:nvPr/>
            </p:nvSpPr>
            <p:spPr>
              <a:xfrm flipH="1">
                <a:off x="7742410" y="777940"/>
                <a:ext cx="101244" cy="85638"/>
              </a:xfrm>
              <a:custGeom>
                <a:rect b="b" l="l" r="r" t="t"/>
                <a:pathLst>
                  <a:path extrusionOk="0" h="450" w="532">
                    <a:moveTo>
                      <a:pt x="246" y="1"/>
                    </a:moveTo>
                    <a:cubicBezTo>
                      <a:pt x="147" y="1"/>
                      <a:pt x="49" y="65"/>
                      <a:pt x="24" y="179"/>
                    </a:cubicBezTo>
                    <a:cubicBezTo>
                      <a:pt x="1" y="300"/>
                      <a:pt x="76" y="418"/>
                      <a:pt x="198" y="444"/>
                    </a:cubicBezTo>
                    <a:cubicBezTo>
                      <a:pt x="215" y="447"/>
                      <a:pt x="231" y="449"/>
                      <a:pt x="247" y="449"/>
                    </a:cubicBezTo>
                    <a:cubicBezTo>
                      <a:pt x="417" y="449"/>
                      <a:pt x="531" y="256"/>
                      <a:pt x="433" y="103"/>
                    </a:cubicBezTo>
                    <a:cubicBezTo>
                      <a:pt x="387" y="33"/>
                      <a:pt x="316" y="1"/>
                      <a:pt x="246"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61" name="Google Shape;261;p7"/>
              <p:cNvGrpSpPr/>
              <p:nvPr/>
            </p:nvGrpSpPr>
            <p:grpSpPr>
              <a:xfrm flipH="1" rot="-3511162">
                <a:off x="8121677" y="1463301"/>
                <a:ext cx="1151082" cy="205868"/>
                <a:chOff x="-207450" y="2233412"/>
                <a:chExt cx="1151105" cy="205872"/>
              </a:xfrm>
            </p:grpSpPr>
            <p:sp>
              <p:nvSpPr>
                <p:cNvPr id="262" name="Google Shape;262;p7"/>
                <p:cNvSpPr/>
                <p:nvPr/>
              </p:nvSpPr>
              <p:spPr>
                <a:xfrm>
                  <a:off x="-207450" y="2233412"/>
                  <a:ext cx="59596" cy="50030"/>
                </a:xfrm>
                <a:custGeom>
                  <a:rect b="b" l="l" r="r" t="t"/>
                  <a:pathLst>
                    <a:path extrusionOk="0" h="204" w="243">
                      <a:moveTo>
                        <a:pt x="112" y="0"/>
                      </a:moveTo>
                      <a:cubicBezTo>
                        <a:pt x="67" y="0"/>
                        <a:pt x="23" y="29"/>
                        <a:pt x="12" y="82"/>
                      </a:cubicBezTo>
                      <a:cubicBezTo>
                        <a:pt x="0" y="135"/>
                        <a:pt x="36" y="191"/>
                        <a:pt x="90" y="201"/>
                      </a:cubicBezTo>
                      <a:cubicBezTo>
                        <a:pt x="98" y="203"/>
                        <a:pt x="106" y="204"/>
                        <a:pt x="113" y="204"/>
                      </a:cubicBezTo>
                      <a:cubicBezTo>
                        <a:pt x="191" y="204"/>
                        <a:pt x="243" y="117"/>
                        <a:pt x="198" y="48"/>
                      </a:cubicBezTo>
                      <a:cubicBezTo>
                        <a:pt x="177" y="15"/>
                        <a:pt x="144" y="0"/>
                        <a:pt x="112"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 name="Google Shape;263;p7"/>
                <p:cNvSpPr/>
                <p:nvPr/>
              </p:nvSpPr>
              <p:spPr>
                <a:xfrm>
                  <a:off x="888964" y="2382632"/>
                  <a:ext cx="54691" cy="56652"/>
                </a:xfrm>
                <a:custGeom>
                  <a:rect b="b" l="l" r="r" t="t"/>
                  <a:pathLst>
                    <a:path extrusionOk="0" h="231" w="223">
                      <a:moveTo>
                        <a:pt x="135" y="1"/>
                      </a:moveTo>
                      <a:cubicBezTo>
                        <a:pt x="77" y="1"/>
                        <a:pt x="25" y="42"/>
                        <a:pt x="11" y="101"/>
                      </a:cubicBezTo>
                      <a:cubicBezTo>
                        <a:pt x="1" y="151"/>
                        <a:pt x="23" y="202"/>
                        <a:pt x="67" y="230"/>
                      </a:cubicBezTo>
                      <a:cubicBezTo>
                        <a:pt x="35" y="200"/>
                        <a:pt x="21" y="157"/>
                        <a:pt x="31" y="115"/>
                      </a:cubicBezTo>
                      <a:cubicBezTo>
                        <a:pt x="43" y="53"/>
                        <a:pt x="96" y="15"/>
                        <a:pt x="152" y="15"/>
                      </a:cubicBezTo>
                      <a:cubicBezTo>
                        <a:pt x="176" y="15"/>
                        <a:pt x="200" y="22"/>
                        <a:pt x="222" y="37"/>
                      </a:cubicBezTo>
                      <a:cubicBezTo>
                        <a:pt x="204" y="19"/>
                        <a:pt x="184" y="9"/>
                        <a:pt x="160" y="3"/>
                      </a:cubicBezTo>
                      <a:cubicBezTo>
                        <a:pt x="152" y="1"/>
                        <a:pt x="143" y="1"/>
                        <a:pt x="135"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64" name="Google Shape;264;p7"/>
              <p:cNvSpPr/>
              <p:nvPr/>
            </p:nvSpPr>
            <p:spPr>
              <a:xfrm>
                <a:off x="2957900" y="3900211"/>
                <a:ext cx="55760" cy="47006"/>
              </a:xfrm>
              <a:custGeom>
                <a:rect b="b" l="l" r="r" t="t"/>
                <a:pathLst>
                  <a:path extrusionOk="0" h="247" w="293">
                    <a:moveTo>
                      <a:pt x="135" y="0"/>
                    </a:moveTo>
                    <a:cubicBezTo>
                      <a:pt x="81" y="0"/>
                      <a:pt x="28" y="35"/>
                      <a:pt x="15" y="98"/>
                    </a:cubicBezTo>
                    <a:cubicBezTo>
                      <a:pt x="1" y="164"/>
                      <a:pt x="43" y="227"/>
                      <a:pt x="110" y="243"/>
                    </a:cubicBezTo>
                    <a:cubicBezTo>
                      <a:pt x="119" y="245"/>
                      <a:pt x="128" y="246"/>
                      <a:pt x="136" y="246"/>
                    </a:cubicBezTo>
                    <a:cubicBezTo>
                      <a:pt x="229" y="246"/>
                      <a:pt x="293" y="140"/>
                      <a:pt x="238" y="56"/>
                    </a:cubicBezTo>
                    <a:cubicBezTo>
                      <a:pt x="213" y="18"/>
                      <a:pt x="174" y="0"/>
                      <a:pt x="135"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 name="Google Shape;265;p7"/>
              <p:cNvSpPr/>
              <p:nvPr/>
            </p:nvSpPr>
            <p:spPr>
              <a:xfrm>
                <a:off x="1564396" y="3947221"/>
                <a:ext cx="112852" cy="95154"/>
              </a:xfrm>
              <a:custGeom>
                <a:rect b="b" l="l" r="r" t="t"/>
                <a:pathLst>
                  <a:path extrusionOk="0" h="500" w="593">
                    <a:moveTo>
                      <a:pt x="274" y="0"/>
                    </a:moveTo>
                    <a:cubicBezTo>
                      <a:pt x="164" y="0"/>
                      <a:pt x="55" y="71"/>
                      <a:pt x="29" y="198"/>
                    </a:cubicBezTo>
                    <a:cubicBezTo>
                      <a:pt x="1" y="332"/>
                      <a:pt x="86" y="463"/>
                      <a:pt x="220" y="493"/>
                    </a:cubicBezTo>
                    <a:cubicBezTo>
                      <a:pt x="238" y="497"/>
                      <a:pt x="256" y="499"/>
                      <a:pt x="274" y="499"/>
                    </a:cubicBezTo>
                    <a:cubicBezTo>
                      <a:pt x="463" y="499"/>
                      <a:pt x="592" y="284"/>
                      <a:pt x="481" y="113"/>
                    </a:cubicBezTo>
                    <a:cubicBezTo>
                      <a:pt x="431" y="36"/>
                      <a:pt x="352" y="0"/>
                      <a:pt x="274"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66" name="Shape 266"/>
        <p:cNvGrpSpPr/>
        <p:nvPr/>
      </p:nvGrpSpPr>
      <p:grpSpPr>
        <a:xfrm>
          <a:off x="0" y="0"/>
          <a:ext cx="0" cy="0"/>
          <a:chOff x="0" y="0"/>
          <a:chExt cx="0" cy="0"/>
        </a:xfrm>
      </p:grpSpPr>
      <p:grpSp>
        <p:nvGrpSpPr>
          <p:cNvPr id="267" name="Google Shape;267;p8"/>
          <p:cNvGrpSpPr/>
          <p:nvPr/>
        </p:nvGrpSpPr>
        <p:grpSpPr>
          <a:xfrm rot="480718">
            <a:off x="236890" y="3696490"/>
            <a:ext cx="952191" cy="1006453"/>
            <a:chOff x="287700" y="3530125"/>
            <a:chExt cx="114450" cy="120975"/>
          </a:xfrm>
        </p:grpSpPr>
        <p:sp>
          <p:nvSpPr>
            <p:cNvPr id="268" name="Google Shape;268;p8"/>
            <p:cNvSpPr/>
            <p:nvPr/>
          </p:nvSpPr>
          <p:spPr>
            <a:xfrm>
              <a:off x="353400" y="3530125"/>
              <a:ext cx="48750" cy="106225"/>
            </a:xfrm>
            <a:custGeom>
              <a:rect b="b" l="l" r="r" t="t"/>
              <a:pathLst>
                <a:path extrusionOk="0" h="4249" w="1950">
                  <a:moveTo>
                    <a:pt x="1129" y="0"/>
                  </a:moveTo>
                  <a:cubicBezTo>
                    <a:pt x="1102" y="0"/>
                    <a:pt x="1076" y="10"/>
                    <a:pt x="1057" y="33"/>
                  </a:cubicBezTo>
                  <a:cubicBezTo>
                    <a:pt x="949" y="152"/>
                    <a:pt x="873" y="302"/>
                    <a:pt x="813" y="447"/>
                  </a:cubicBezTo>
                  <a:cubicBezTo>
                    <a:pt x="748" y="614"/>
                    <a:pt x="700" y="790"/>
                    <a:pt x="674" y="969"/>
                  </a:cubicBezTo>
                  <a:cubicBezTo>
                    <a:pt x="650" y="1141"/>
                    <a:pt x="668" y="1316"/>
                    <a:pt x="726" y="1479"/>
                  </a:cubicBezTo>
                  <a:cubicBezTo>
                    <a:pt x="782" y="1647"/>
                    <a:pt x="899" y="1800"/>
                    <a:pt x="933" y="1972"/>
                  </a:cubicBezTo>
                  <a:cubicBezTo>
                    <a:pt x="969" y="2151"/>
                    <a:pt x="895" y="2340"/>
                    <a:pt x="841" y="2510"/>
                  </a:cubicBezTo>
                  <a:cubicBezTo>
                    <a:pt x="796" y="2651"/>
                    <a:pt x="784" y="2803"/>
                    <a:pt x="804" y="2948"/>
                  </a:cubicBezTo>
                  <a:cubicBezTo>
                    <a:pt x="682" y="2844"/>
                    <a:pt x="588" y="2741"/>
                    <a:pt x="531" y="2595"/>
                  </a:cubicBezTo>
                  <a:cubicBezTo>
                    <a:pt x="469" y="2438"/>
                    <a:pt x="536" y="2284"/>
                    <a:pt x="523" y="2125"/>
                  </a:cubicBezTo>
                  <a:cubicBezTo>
                    <a:pt x="509" y="1978"/>
                    <a:pt x="560" y="1830"/>
                    <a:pt x="554" y="1683"/>
                  </a:cubicBezTo>
                  <a:cubicBezTo>
                    <a:pt x="546" y="1525"/>
                    <a:pt x="481" y="1368"/>
                    <a:pt x="399" y="1230"/>
                  </a:cubicBezTo>
                  <a:cubicBezTo>
                    <a:pt x="345" y="1141"/>
                    <a:pt x="273" y="1045"/>
                    <a:pt x="156" y="1029"/>
                  </a:cubicBezTo>
                  <a:cubicBezTo>
                    <a:pt x="145" y="1024"/>
                    <a:pt x="134" y="1022"/>
                    <a:pt x="124" y="1022"/>
                  </a:cubicBezTo>
                  <a:cubicBezTo>
                    <a:pt x="56" y="1022"/>
                    <a:pt x="0" y="1111"/>
                    <a:pt x="64" y="1166"/>
                  </a:cubicBezTo>
                  <a:cubicBezTo>
                    <a:pt x="182" y="1266"/>
                    <a:pt x="214" y="1455"/>
                    <a:pt x="236" y="1591"/>
                  </a:cubicBezTo>
                  <a:cubicBezTo>
                    <a:pt x="259" y="1748"/>
                    <a:pt x="216" y="1892"/>
                    <a:pt x="202" y="2047"/>
                  </a:cubicBezTo>
                  <a:cubicBezTo>
                    <a:pt x="188" y="2205"/>
                    <a:pt x="168" y="2362"/>
                    <a:pt x="178" y="2518"/>
                  </a:cubicBezTo>
                  <a:cubicBezTo>
                    <a:pt x="188" y="2673"/>
                    <a:pt x="267" y="2818"/>
                    <a:pt x="357" y="2946"/>
                  </a:cubicBezTo>
                  <a:cubicBezTo>
                    <a:pt x="455" y="3080"/>
                    <a:pt x="604" y="3173"/>
                    <a:pt x="722" y="3291"/>
                  </a:cubicBezTo>
                  <a:cubicBezTo>
                    <a:pt x="841" y="3416"/>
                    <a:pt x="786" y="3588"/>
                    <a:pt x="809" y="3739"/>
                  </a:cubicBezTo>
                  <a:cubicBezTo>
                    <a:pt x="833" y="3895"/>
                    <a:pt x="917" y="4032"/>
                    <a:pt x="1041" y="4124"/>
                  </a:cubicBezTo>
                  <a:cubicBezTo>
                    <a:pt x="1135" y="4192"/>
                    <a:pt x="1277" y="4249"/>
                    <a:pt x="1408" y="4249"/>
                  </a:cubicBezTo>
                  <a:cubicBezTo>
                    <a:pt x="1446" y="4249"/>
                    <a:pt x="1482" y="4244"/>
                    <a:pt x="1517" y="4233"/>
                  </a:cubicBezTo>
                  <a:cubicBezTo>
                    <a:pt x="1561" y="4221"/>
                    <a:pt x="1571" y="4164"/>
                    <a:pt x="1535" y="4140"/>
                  </a:cubicBezTo>
                  <a:cubicBezTo>
                    <a:pt x="1387" y="4022"/>
                    <a:pt x="1210" y="3976"/>
                    <a:pt x="1160" y="3791"/>
                  </a:cubicBezTo>
                  <a:cubicBezTo>
                    <a:pt x="1144" y="3717"/>
                    <a:pt x="1136" y="3644"/>
                    <a:pt x="1136" y="3570"/>
                  </a:cubicBezTo>
                  <a:lnTo>
                    <a:pt x="1136" y="3570"/>
                  </a:lnTo>
                  <a:cubicBezTo>
                    <a:pt x="1194" y="3695"/>
                    <a:pt x="1218" y="3835"/>
                    <a:pt x="1348" y="3924"/>
                  </a:cubicBezTo>
                  <a:cubicBezTo>
                    <a:pt x="1350" y="3926"/>
                    <a:pt x="1354" y="3928"/>
                    <a:pt x="1356" y="3928"/>
                  </a:cubicBezTo>
                  <a:cubicBezTo>
                    <a:pt x="1367" y="3948"/>
                    <a:pt x="1377" y="3970"/>
                    <a:pt x="1387" y="3988"/>
                  </a:cubicBezTo>
                  <a:cubicBezTo>
                    <a:pt x="1400" y="4010"/>
                    <a:pt x="1423" y="4021"/>
                    <a:pt x="1445" y="4021"/>
                  </a:cubicBezTo>
                  <a:cubicBezTo>
                    <a:pt x="1471" y="4021"/>
                    <a:pt x="1495" y="4006"/>
                    <a:pt x="1503" y="3978"/>
                  </a:cubicBezTo>
                  <a:cubicBezTo>
                    <a:pt x="1579" y="3685"/>
                    <a:pt x="1441" y="3414"/>
                    <a:pt x="1469" y="3121"/>
                  </a:cubicBezTo>
                  <a:cubicBezTo>
                    <a:pt x="1483" y="2954"/>
                    <a:pt x="1571" y="2803"/>
                    <a:pt x="1650" y="2651"/>
                  </a:cubicBezTo>
                  <a:cubicBezTo>
                    <a:pt x="1712" y="2534"/>
                    <a:pt x="1808" y="2430"/>
                    <a:pt x="1854" y="2306"/>
                  </a:cubicBezTo>
                  <a:cubicBezTo>
                    <a:pt x="1949" y="2045"/>
                    <a:pt x="1888" y="1756"/>
                    <a:pt x="1722" y="1523"/>
                  </a:cubicBezTo>
                  <a:cubicBezTo>
                    <a:pt x="1573" y="1314"/>
                    <a:pt x="1473" y="1021"/>
                    <a:pt x="1543" y="772"/>
                  </a:cubicBezTo>
                  <a:cubicBezTo>
                    <a:pt x="1558" y="720"/>
                    <a:pt x="1498" y="670"/>
                    <a:pt x="1440" y="670"/>
                  </a:cubicBezTo>
                  <a:cubicBezTo>
                    <a:pt x="1421" y="670"/>
                    <a:pt x="1401" y="675"/>
                    <a:pt x="1385" y="688"/>
                  </a:cubicBezTo>
                  <a:cubicBezTo>
                    <a:pt x="1190" y="852"/>
                    <a:pt x="1258" y="1166"/>
                    <a:pt x="1320" y="1372"/>
                  </a:cubicBezTo>
                  <a:cubicBezTo>
                    <a:pt x="1365" y="1525"/>
                    <a:pt x="1487" y="1647"/>
                    <a:pt x="1537" y="1794"/>
                  </a:cubicBezTo>
                  <a:cubicBezTo>
                    <a:pt x="1595" y="1966"/>
                    <a:pt x="1619" y="2119"/>
                    <a:pt x="1521" y="2284"/>
                  </a:cubicBezTo>
                  <a:cubicBezTo>
                    <a:pt x="1383" y="2516"/>
                    <a:pt x="1216" y="2747"/>
                    <a:pt x="1166" y="3006"/>
                  </a:cubicBezTo>
                  <a:cubicBezTo>
                    <a:pt x="1112" y="2862"/>
                    <a:pt x="1134" y="2697"/>
                    <a:pt x="1170" y="2555"/>
                  </a:cubicBezTo>
                  <a:cubicBezTo>
                    <a:pt x="1216" y="2372"/>
                    <a:pt x="1262" y="2211"/>
                    <a:pt x="1260" y="2021"/>
                  </a:cubicBezTo>
                  <a:cubicBezTo>
                    <a:pt x="1260" y="1874"/>
                    <a:pt x="1190" y="1740"/>
                    <a:pt x="1118" y="1609"/>
                  </a:cubicBezTo>
                  <a:cubicBezTo>
                    <a:pt x="1031" y="1449"/>
                    <a:pt x="973" y="1282"/>
                    <a:pt x="967" y="1103"/>
                  </a:cubicBezTo>
                  <a:cubicBezTo>
                    <a:pt x="961" y="917"/>
                    <a:pt x="997" y="732"/>
                    <a:pt x="1071" y="561"/>
                  </a:cubicBezTo>
                  <a:cubicBezTo>
                    <a:pt x="1138" y="409"/>
                    <a:pt x="1222" y="162"/>
                    <a:pt x="1232" y="100"/>
                  </a:cubicBezTo>
                  <a:cubicBezTo>
                    <a:pt x="1243" y="43"/>
                    <a:pt x="1186" y="0"/>
                    <a:pt x="1129" y="0"/>
                  </a:cubicBezTo>
                  <a:close/>
                </a:path>
              </a:pathLst>
            </a:custGeom>
            <a:solidFill>
              <a:schemeClr val="dk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 name="Google Shape;269;p8"/>
            <p:cNvSpPr/>
            <p:nvPr/>
          </p:nvSpPr>
          <p:spPr>
            <a:xfrm>
              <a:off x="335700" y="3537325"/>
              <a:ext cx="42375" cy="106875"/>
            </a:xfrm>
            <a:custGeom>
              <a:rect b="b" l="l" r="r" t="t"/>
              <a:pathLst>
                <a:path extrusionOk="0" h="4275" w="1695">
                  <a:moveTo>
                    <a:pt x="214" y="0"/>
                  </a:moveTo>
                  <a:cubicBezTo>
                    <a:pt x="193" y="0"/>
                    <a:pt x="172" y="5"/>
                    <a:pt x="152" y="16"/>
                  </a:cubicBezTo>
                  <a:cubicBezTo>
                    <a:pt x="23" y="65"/>
                    <a:pt x="27" y="229"/>
                    <a:pt x="19" y="334"/>
                  </a:cubicBezTo>
                  <a:cubicBezTo>
                    <a:pt x="1" y="540"/>
                    <a:pt x="17" y="745"/>
                    <a:pt x="69" y="946"/>
                  </a:cubicBezTo>
                  <a:cubicBezTo>
                    <a:pt x="164" y="1353"/>
                    <a:pt x="517" y="1747"/>
                    <a:pt x="402" y="2176"/>
                  </a:cubicBezTo>
                  <a:cubicBezTo>
                    <a:pt x="348" y="2369"/>
                    <a:pt x="330" y="2528"/>
                    <a:pt x="406" y="2720"/>
                  </a:cubicBezTo>
                  <a:cubicBezTo>
                    <a:pt x="485" y="2907"/>
                    <a:pt x="585" y="3084"/>
                    <a:pt x="708" y="3246"/>
                  </a:cubicBezTo>
                  <a:cubicBezTo>
                    <a:pt x="904" y="3521"/>
                    <a:pt x="1280" y="3864"/>
                    <a:pt x="1199" y="4210"/>
                  </a:cubicBezTo>
                  <a:cubicBezTo>
                    <a:pt x="1192" y="4245"/>
                    <a:pt x="1223" y="4275"/>
                    <a:pt x="1260" y="4275"/>
                  </a:cubicBezTo>
                  <a:cubicBezTo>
                    <a:pt x="1266" y="4275"/>
                    <a:pt x="1272" y="4274"/>
                    <a:pt x="1278" y="4272"/>
                  </a:cubicBezTo>
                  <a:cubicBezTo>
                    <a:pt x="1695" y="4153"/>
                    <a:pt x="1418" y="3625"/>
                    <a:pt x="1266" y="3421"/>
                  </a:cubicBezTo>
                  <a:cubicBezTo>
                    <a:pt x="1135" y="3248"/>
                    <a:pt x="989" y="3082"/>
                    <a:pt x="876" y="2901"/>
                  </a:cubicBezTo>
                  <a:cubicBezTo>
                    <a:pt x="784" y="2754"/>
                    <a:pt x="667" y="2560"/>
                    <a:pt x="708" y="2389"/>
                  </a:cubicBezTo>
                  <a:cubicBezTo>
                    <a:pt x="754" y="2200"/>
                    <a:pt x="820" y="2024"/>
                    <a:pt x="772" y="1829"/>
                  </a:cubicBezTo>
                  <a:cubicBezTo>
                    <a:pt x="718" y="1608"/>
                    <a:pt x="637" y="1395"/>
                    <a:pt x="525" y="1197"/>
                  </a:cubicBezTo>
                  <a:cubicBezTo>
                    <a:pt x="421" y="1012"/>
                    <a:pt x="346" y="787"/>
                    <a:pt x="334" y="581"/>
                  </a:cubicBezTo>
                  <a:cubicBezTo>
                    <a:pt x="328" y="484"/>
                    <a:pt x="328" y="386"/>
                    <a:pt x="326" y="289"/>
                  </a:cubicBezTo>
                  <a:cubicBezTo>
                    <a:pt x="326" y="261"/>
                    <a:pt x="324" y="233"/>
                    <a:pt x="322" y="205"/>
                  </a:cubicBezTo>
                  <a:cubicBezTo>
                    <a:pt x="320" y="185"/>
                    <a:pt x="329" y="164"/>
                    <a:pt x="324" y="164"/>
                  </a:cubicBezTo>
                  <a:cubicBezTo>
                    <a:pt x="322" y="164"/>
                    <a:pt x="318" y="167"/>
                    <a:pt x="310" y="177"/>
                  </a:cubicBezTo>
                  <a:cubicBezTo>
                    <a:pt x="346" y="135"/>
                    <a:pt x="356" y="63"/>
                    <a:pt x="298" y="27"/>
                  </a:cubicBezTo>
                  <a:lnTo>
                    <a:pt x="286" y="22"/>
                  </a:lnTo>
                  <a:cubicBezTo>
                    <a:pt x="264" y="7"/>
                    <a:pt x="239" y="0"/>
                    <a:pt x="214" y="0"/>
                  </a:cubicBezTo>
                  <a:close/>
                </a:path>
              </a:pathLst>
            </a:custGeom>
            <a:solidFill>
              <a:schemeClr val="dk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 name="Google Shape;270;p8"/>
            <p:cNvSpPr/>
            <p:nvPr/>
          </p:nvSpPr>
          <p:spPr>
            <a:xfrm>
              <a:off x="287700" y="3549425"/>
              <a:ext cx="69700" cy="101675"/>
            </a:xfrm>
            <a:custGeom>
              <a:rect b="b" l="l" r="r" t="t"/>
              <a:pathLst>
                <a:path extrusionOk="0" h="4067" w="2788">
                  <a:moveTo>
                    <a:pt x="742" y="1"/>
                  </a:moveTo>
                  <a:cubicBezTo>
                    <a:pt x="720" y="1"/>
                    <a:pt x="698" y="9"/>
                    <a:pt x="681" y="28"/>
                  </a:cubicBezTo>
                  <a:cubicBezTo>
                    <a:pt x="582" y="143"/>
                    <a:pt x="474" y="265"/>
                    <a:pt x="510" y="422"/>
                  </a:cubicBezTo>
                  <a:cubicBezTo>
                    <a:pt x="548" y="590"/>
                    <a:pt x="634" y="821"/>
                    <a:pt x="777" y="944"/>
                  </a:cubicBezTo>
                  <a:cubicBezTo>
                    <a:pt x="1106" y="1229"/>
                    <a:pt x="1564" y="1445"/>
                    <a:pt x="1714" y="1849"/>
                  </a:cubicBezTo>
                  <a:cubicBezTo>
                    <a:pt x="1795" y="2068"/>
                    <a:pt x="1730" y="2298"/>
                    <a:pt x="1688" y="2517"/>
                  </a:cubicBezTo>
                  <a:cubicBezTo>
                    <a:pt x="1670" y="2616"/>
                    <a:pt x="1670" y="2720"/>
                    <a:pt x="1688" y="2822"/>
                  </a:cubicBezTo>
                  <a:cubicBezTo>
                    <a:pt x="1506" y="2748"/>
                    <a:pt x="1341" y="2668"/>
                    <a:pt x="1241" y="2509"/>
                  </a:cubicBezTo>
                  <a:cubicBezTo>
                    <a:pt x="1158" y="2377"/>
                    <a:pt x="1166" y="2192"/>
                    <a:pt x="1134" y="2044"/>
                  </a:cubicBezTo>
                  <a:cubicBezTo>
                    <a:pt x="1102" y="1899"/>
                    <a:pt x="1100" y="1765"/>
                    <a:pt x="1002" y="1638"/>
                  </a:cubicBezTo>
                  <a:cubicBezTo>
                    <a:pt x="899" y="1504"/>
                    <a:pt x="775" y="1431"/>
                    <a:pt x="620" y="1347"/>
                  </a:cubicBezTo>
                  <a:cubicBezTo>
                    <a:pt x="492" y="1281"/>
                    <a:pt x="345" y="1221"/>
                    <a:pt x="243" y="1126"/>
                  </a:cubicBezTo>
                  <a:cubicBezTo>
                    <a:pt x="221" y="1105"/>
                    <a:pt x="194" y="1096"/>
                    <a:pt x="168" y="1096"/>
                  </a:cubicBezTo>
                  <a:cubicBezTo>
                    <a:pt x="84" y="1096"/>
                    <a:pt x="0" y="1186"/>
                    <a:pt x="60" y="1259"/>
                  </a:cubicBezTo>
                  <a:cubicBezTo>
                    <a:pt x="145" y="1363"/>
                    <a:pt x="247" y="1451"/>
                    <a:pt x="361" y="1520"/>
                  </a:cubicBezTo>
                  <a:cubicBezTo>
                    <a:pt x="488" y="1600"/>
                    <a:pt x="640" y="1672"/>
                    <a:pt x="715" y="1797"/>
                  </a:cubicBezTo>
                  <a:cubicBezTo>
                    <a:pt x="787" y="1911"/>
                    <a:pt x="783" y="2050"/>
                    <a:pt x="803" y="2178"/>
                  </a:cubicBezTo>
                  <a:cubicBezTo>
                    <a:pt x="823" y="2312"/>
                    <a:pt x="823" y="2473"/>
                    <a:pt x="887" y="2597"/>
                  </a:cubicBezTo>
                  <a:cubicBezTo>
                    <a:pt x="970" y="2752"/>
                    <a:pt x="1092" y="2883"/>
                    <a:pt x="1241" y="2979"/>
                  </a:cubicBezTo>
                  <a:cubicBezTo>
                    <a:pt x="1377" y="3071"/>
                    <a:pt x="1548" y="3115"/>
                    <a:pt x="1694" y="3192"/>
                  </a:cubicBezTo>
                  <a:cubicBezTo>
                    <a:pt x="1933" y="3322"/>
                    <a:pt x="2240" y="3575"/>
                    <a:pt x="2296" y="3828"/>
                  </a:cubicBezTo>
                  <a:cubicBezTo>
                    <a:pt x="2304" y="3865"/>
                    <a:pt x="2336" y="3880"/>
                    <a:pt x="2370" y="3880"/>
                  </a:cubicBezTo>
                  <a:cubicBezTo>
                    <a:pt x="2394" y="3880"/>
                    <a:pt x="2418" y="3873"/>
                    <a:pt x="2437" y="3860"/>
                  </a:cubicBezTo>
                  <a:cubicBezTo>
                    <a:pt x="2483" y="3910"/>
                    <a:pt x="2525" y="3964"/>
                    <a:pt x="2563" y="4017"/>
                  </a:cubicBezTo>
                  <a:cubicBezTo>
                    <a:pt x="2587" y="4052"/>
                    <a:pt x="2624" y="4067"/>
                    <a:pt x="2659" y="4067"/>
                  </a:cubicBezTo>
                  <a:cubicBezTo>
                    <a:pt x="2726" y="4067"/>
                    <a:pt x="2788" y="4014"/>
                    <a:pt x="2754" y="3942"/>
                  </a:cubicBezTo>
                  <a:cubicBezTo>
                    <a:pt x="2696" y="3810"/>
                    <a:pt x="2597" y="3667"/>
                    <a:pt x="2509" y="3545"/>
                  </a:cubicBezTo>
                  <a:cubicBezTo>
                    <a:pt x="2465" y="3388"/>
                    <a:pt x="2331" y="3236"/>
                    <a:pt x="2198" y="3123"/>
                  </a:cubicBezTo>
                  <a:cubicBezTo>
                    <a:pt x="2150" y="3057"/>
                    <a:pt x="2108" y="2989"/>
                    <a:pt x="2070" y="2919"/>
                  </a:cubicBezTo>
                  <a:cubicBezTo>
                    <a:pt x="1929" y="2575"/>
                    <a:pt x="2200" y="2210"/>
                    <a:pt x="2096" y="1857"/>
                  </a:cubicBezTo>
                  <a:cubicBezTo>
                    <a:pt x="2035" y="1652"/>
                    <a:pt x="1937" y="1437"/>
                    <a:pt x="1768" y="1275"/>
                  </a:cubicBezTo>
                  <a:cubicBezTo>
                    <a:pt x="1624" y="1138"/>
                    <a:pt x="1455" y="1024"/>
                    <a:pt x="1293" y="903"/>
                  </a:cubicBezTo>
                  <a:cubicBezTo>
                    <a:pt x="1008" y="687"/>
                    <a:pt x="791" y="412"/>
                    <a:pt x="819" y="72"/>
                  </a:cubicBezTo>
                  <a:cubicBezTo>
                    <a:pt x="823" y="29"/>
                    <a:pt x="783" y="1"/>
                    <a:pt x="742" y="1"/>
                  </a:cubicBezTo>
                  <a:close/>
                </a:path>
              </a:pathLst>
            </a:custGeom>
            <a:solidFill>
              <a:schemeClr val="dk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71" name="Google Shape;271;p8"/>
          <p:cNvSpPr/>
          <p:nvPr/>
        </p:nvSpPr>
        <p:spPr>
          <a:xfrm>
            <a:off x="50" y="3952875"/>
            <a:ext cx="9143926" cy="1190617"/>
          </a:xfrm>
          <a:custGeom>
            <a:rect b="b" l="l" r="r" t="t"/>
            <a:pathLst>
              <a:path extrusionOk="0" h="7083" w="47338">
                <a:moveTo>
                  <a:pt x="47338" y="0"/>
                </a:moveTo>
                <a:cubicBezTo>
                  <a:pt x="47244" y="20"/>
                  <a:pt x="47154" y="42"/>
                  <a:pt x="47065" y="64"/>
                </a:cubicBezTo>
                <a:cubicBezTo>
                  <a:pt x="41079" y="1522"/>
                  <a:pt x="40944" y="2924"/>
                  <a:pt x="33454" y="2924"/>
                </a:cubicBezTo>
                <a:cubicBezTo>
                  <a:pt x="33092" y="2924"/>
                  <a:pt x="32712" y="2920"/>
                  <a:pt x="32314" y="2914"/>
                </a:cubicBezTo>
                <a:cubicBezTo>
                  <a:pt x="23683" y="2770"/>
                  <a:pt x="23217" y="1158"/>
                  <a:pt x="16072" y="1026"/>
                </a:cubicBezTo>
                <a:cubicBezTo>
                  <a:pt x="15864" y="1023"/>
                  <a:pt x="15661" y="1021"/>
                  <a:pt x="15463" y="1021"/>
                </a:cubicBezTo>
                <a:cubicBezTo>
                  <a:pt x="9354" y="1021"/>
                  <a:pt x="8001" y="2787"/>
                  <a:pt x="3522" y="2787"/>
                </a:cubicBezTo>
                <a:cubicBezTo>
                  <a:pt x="3166" y="2787"/>
                  <a:pt x="2791" y="2776"/>
                  <a:pt x="2391" y="2752"/>
                </a:cubicBezTo>
                <a:cubicBezTo>
                  <a:pt x="1270" y="2686"/>
                  <a:pt x="528" y="2495"/>
                  <a:pt x="0" y="2228"/>
                </a:cubicBezTo>
                <a:lnTo>
                  <a:pt x="0" y="7083"/>
                </a:lnTo>
                <a:lnTo>
                  <a:pt x="47338" y="5787"/>
                </a:lnTo>
                <a:lnTo>
                  <a:pt x="47338" y="0"/>
                </a:lnTo>
                <a:close/>
              </a:path>
            </a:pathLst>
          </a:custGeom>
          <a:solidFill>
            <a:schemeClr val="dk2"/>
          </a:solidFill>
          <a:ln>
            <a:noFill/>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72" name="Google Shape;272;p8"/>
          <p:cNvGrpSpPr/>
          <p:nvPr/>
        </p:nvGrpSpPr>
        <p:grpSpPr>
          <a:xfrm rot="-1263764">
            <a:off x="4681936" y="3854223"/>
            <a:ext cx="1450948" cy="1246895"/>
            <a:chOff x="935150" y="3506300"/>
            <a:chExt cx="174400" cy="149875"/>
          </a:xfrm>
        </p:grpSpPr>
        <p:sp>
          <p:nvSpPr>
            <p:cNvPr id="273" name="Google Shape;273;p8"/>
            <p:cNvSpPr/>
            <p:nvPr/>
          </p:nvSpPr>
          <p:spPr>
            <a:xfrm>
              <a:off x="935150" y="3518000"/>
              <a:ext cx="26825" cy="112200"/>
            </a:xfrm>
            <a:custGeom>
              <a:rect b="b" l="l" r="r" t="t"/>
              <a:pathLst>
                <a:path extrusionOk="0" h="4488" w="1073">
                  <a:moveTo>
                    <a:pt x="676" y="0"/>
                  </a:moveTo>
                  <a:cubicBezTo>
                    <a:pt x="599" y="0"/>
                    <a:pt x="519" y="67"/>
                    <a:pt x="539" y="139"/>
                  </a:cubicBezTo>
                  <a:cubicBezTo>
                    <a:pt x="630" y="470"/>
                    <a:pt x="499" y="864"/>
                    <a:pt x="302" y="1145"/>
                  </a:cubicBezTo>
                  <a:cubicBezTo>
                    <a:pt x="82" y="1454"/>
                    <a:pt x="1" y="1843"/>
                    <a:pt x="130" y="2193"/>
                  </a:cubicBezTo>
                  <a:cubicBezTo>
                    <a:pt x="190" y="2359"/>
                    <a:pt x="316" y="2496"/>
                    <a:pt x="397" y="2654"/>
                  </a:cubicBezTo>
                  <a:cubicBezTo>
                    <a:pt x="503" y="2855"/>
                    <a:pt x="618" y="3060"/>
                    <a:pt x="640" y="3286"/>
                  </a:cubicBezTo>
                  <a:cubicBezTo>
                    <a:pt x="674" y="3676"/>
                    <a:pt x="495" y="4039"/>
                    <a:pt x="593" y="4431"/>
                  </a:cubicBezTo>
                  <a:cubicBezTo>
                    <a:pt x="602" y="4469"/>
                    <a:pt x="635" y="4488"/>
                    <a:pt x="669" y="4488"/>
                  </a:cubicBezTo>
                  <a:cubicBezTo>
                    <a:pt x="699" y="4488"/>
                    <a:pt x="728" y="4474"/>
                    <a:pt x="744" y="4445"/>
                  </a:cubicBezTo>
                  <a:cubicBezTo>
                    <a:pt x="943" y="4089"/>
                    <a:pt x="1073" y="3696"/>
                    <a:pt x="1057" y="3294"/>
                  </a:cubicBezTo>
                  <a:cubicBezTo>
                    <a:pt x="1043" y="2879"/>
                    <a:pt x="778" y="2520"/>
                    <a:pt x="567" y="2162"/>
                  </a:cubicBezTo>
                  <a:cubicBezTo>
                    <a:pt x="439" y="1942"/>
                    <a:pt x="471" y="1737"/>
                    <a:pt x="547" y="1506"/>
                  </a:cubicBezTo>
                  <a:cubicBezTo>
                    <a:pt x="614" y="1307"/>
                    <a:pt x="774" y="1145"/>
                    <a:pt x="836" y="942"/>
                  </a:cubicBezTo>
                  <a:cubicBezTo>
                    <a:pt x="917" y="667"/>
                    <a:pt x="1007" y="244"/>
                    <a:pt x="748" y="25"/>
                  </a:cubicBezTo>
                  <a:cubicBezTo>
                    <a:pt x="727" y="8"/>
                    <a:pt x="702" y="0"/>
                    <a:pt x="676" y="0"/>
                  </a:cubicBezTo>
                  <a:close/>
                </a:path>
              </a:pathLst>
            </a:custGeom>
            <a:solidFill>
              <a:schemeClr val="lt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 name="Google Shape;274;p8"/>
            <p:cNvSpPr/>
            <p:nvPr/>
          </p:nvSpPr>
          <p:spPr>
            <a:xfrm>
              <a:off x="996275" y="3524150"/>
              <a:ext cx="51350" cy="132025"/>
            </a:xfrm>
            <a:custGeom>
              <a:rect b="b" l="l" r="r" t="t"/>
              <a:pathLst>
                <a:path extrusionOk="0" h="5281" w="2054">
                  <a:moveTo>
                    <a:pt x="1784" y="0"/>
                  </a:moveTo>
                  <a:cubicBezTo>
                    <a:pt x="1779" y="0"/>
                    <a:pt x="1775" y="0"/>
                    <a:pt x="1771" y="0"/>
                  </a:cubicBezTo>
                  <a:cubicBezTo>
                    <a:pt x="1543" y="12"/>
                    <a:pt x="1661" y="369"/>
                    <a:pt x="1661" y="403"/>
                  </a:cubicBezTo>
                  <a:cubicBezTo>
                    <a:pt x="1657" y="523"/>
                    <a:pt x="1657" y="640"/>
                    <a:pt x="1649" y="760"/>
                  </a:cubicBezTo>
                  <a:cubicBezTo>
                    <a:pt x="1635" y="1013"/>
                    <a:pt x="1543" y="1288"/>
                    <a:pt x="1418" y="1515"/>
                  </a:cubicBezTo>
                  <a:cubicBezTo>
                    <a:pt x="1282" y="1756"/>
                    <a:pt x="1183" y="2017"/>
                    <a:pt x="1119" y="2286"/>
                  </a:cubicBezTo>
                  <a:cubicBezTo>
                    <a:pt x="1061" y="2525"/>
                    <a:pt x="1141" y="2741"/>
                    <a:pt x="1197" y="2972"/>
                  </a:cubicBezTo>
                  <a:cubicBezTo>
                    <a:pt x="1246" y="3181"/>
                    <a:pt x="1103" y="3418"/>
                    <a:pt x="993" y="3598"/>
                  </a:cubicBezTo>
                  <a:cubicBezTo>
                    <a:pt x="856" y="3821"/>
                    <a:pt x="678" y="4024"/>
                    <a:pt x="523" y="4237"/>
                  </a:cubicBezTo>
                  <a:cubicBezTo>
                    <a:pt x="338" y="4486"/>
                    <a:pt x="1" y="5132"/>
                    <a:pt x="507" y="5277"/>
                  </a:cubicBezTo>
                  <a:cubicBezTo>
                    <a:pt x="514" y="5279"/>
                    <a:pt x="521" y="5280"/>
                    <a:pt x="528" y="5280"/>
                  </a:cubicBezTo>
                  <a:cubicBezTo>
                    <a:pt x="572" y="5280"/>
                    <a:pt x="611" y="5245"/>
                    <a:pt x="603" y="5202"/>
                  </a:cubicBezTo>
                  <a:cubicBezTo>
                    <a:pt x="503" y="4777"/>
                    <a:pt x="959" y="4355"/>
                    <a:pt x="1197" y="4022"/>
                  </a:cubicBezTo>
                  <a:cubicBezTo>
                    <a:pt x="1344" y="3817"/>
                    <a:pt x="1474" y="3609"/>
                    <a:pt x="1563" y="3378"/>
                  </a:cubicBezTo>
                  <a:cubicBezTo>
                    <a:pt x="1657" y="3143"/>
                    <a:pt x="1633" y="2952"/>
                    <a:pt x="1569" y="2713"/>
                  </a:cubicBezTo>
                  <a:cubicBezTo>
                    <a:pt x="1428" y="2189"/>
                    <a:pt x="1854" y="1706"/>
                    <a:pt x="1972" y="1206"/>
                  </a:cubicBezTo>
                  <a:cubicBezTo>
                    <a:pt x="2034" y="963"/>
                    <a:pt x="2054" y="710"/>
                    <a:pt x="2032" y="459"/>
                  </a:cubicBezTo>
                  <a:cubicBezTo>
                    <a:pt x="2020" y="332"/>
                    <a:pt x="1999" y="0"/>
                    <a:pt x="1784" y="0"/>
                  </a:cubicBezTo>
                  <a:close/>
                </a:path>
              </a:pathLst>
            </a:custGeom>
            <a:solidFill>
              <a:schemeClr val="lt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 name="Google Shape;275;p8"/>
            <p:cNvSpPr/>
            <p:nvPr/>
          </p:nvSpPr>
          <p:spPr>
            <a:xfrm>
              <a:off x="963800" y="3506300"/>
              <a:ext cx="52000" cy="142200"/>
            </a:xfrm>
            <a:custGeom>
              <a:rect b="b" l="l" r="r" t="t"/>
              <a:pathLst>
                <a:path extrusionOk="0" h="5688" w="2080">
                  <a:moveTo>
                    <a:pt x="585" y="1"/>
                  </a:moveTo>
                  <a:cubicBezTo>
                    <a:pt x="510" y="1"/>
                    <a:pt x="435" y="58"/>
                    <a:pt x="449" y="135"/>
                  </a:cubicBezTo>
                  <a:cubicBezTo>
                    <a:pt x="463" y="218"/>
                    <a:pt x="573" y="547"/>
                    <a:pt x="664" y="750"/>
                  </a:cubicBezTo>
                  <a:cubicBezTo>
                    <a:pt x="760" y="980"/>
                    <a:pt x="806" y="1229"/>
                    <a:pt x="800" y="1478"/>
                  </a:cubicBezTo>
                  <a:cubicBezTo>
                    <a:pt x="792" y="1715"/>
                    <a:pt x="714" y="1940"/>
                    <a:pt x="598" y="2155"/>
                  </a:cubicBezTo>
                  <a:cubicBezTo>
                    <a:pt x="503" y="2331"/>
                    <a:pt x="413" y="2508"/>
                    <a:pt x="411" y="2707"/>
                  </a:cubicBezTo>
                  <a:cubicBezTo>
                    <a:pt x="409" y="2960"/>
                    <a:pt x="471" y="3176"/>
                    <a:pt x="531" y="3419"/>
                  </a:cubicBezTo>
                  <a:cubicBezTo>
                    <a:pt x="584" y="3642"/>
                    <a:pt x="616" y="3909"/>
                    <a:pt x="493" y="4120"/>
                  </a:cubicBezTo>
                  <a:cubicBezTo>
                    <a:pt x="391" y="4292"/>
                    <a:pt x="216" y="4445"/>
                    <a:pt x="164" y="4638"/>
                  </a:cubicBezTo>
                  <a:cubicBezTo>
                    <a:pt x="118" y="4812"/>
                    <a:pt x="56" y="5049"/>
                    <a:pt x="144" y="5220"/>
                  </a:cubicBezTo>
                  <a:cubicBezTo>
                    <a:pt x="164" y="5253"/>
                    <a:pt x="200" y="5271"/>
                    <a:pt x="237" y="5271"/>
                  </a:cubicBezTo>
                  <a:cubicBezTo>
                    <a:pt x="258" y="5271"/>
                    <a:pt x="279" y="5265"/>
                    <a:pt x="298" y="5252"/>
                  </a:cubicBezTo>
                  <a:cubicBezTo>
                    <a:pt x="467" y="5133"/>
                    <a:pt x="501" y="4945"/>
                    <a:pt x="577" y="4778"/>
                  </a:cubicBezTo>
                  <a:lnTo>
                    <a:pt x="577" y="4778"/>
                  </a:lnTo>
                  <a:cubicBezTo>
                    <a:pt x="577" y="4877"/>
                    <a:pt x="567" y="4977"/>
                    <a:pt x="545" y="5073"/>
                  </a:cubicBezTo>
                  <a:cubicBezTo>
                    <a:pt x="479" y="5322"/>
                    <a:pt x="244" y="5384"/>
                    <a:pt x="50" y="5539"/>
                  </a:cubicBezTo>
                  <a:cubicBezTo>
                    <a:pt x="1" y="5575"/>
                    <a:pt x="15" y="5651"/>
                    <a:pt x="72" y="5667"/>
                  </a:cubicBezTo>
                  <a:cubicBezTo>
                    <a:pt x="118" y="5681"/>
                    <a:pt x="168" y="5688"/>
                    <a:pt x="218" y="5688"/>
                  </a:cubicBezTo>
                  <a:cubicBezTo>
                    <a:pt x="391" y="5688"/>
                    <a:pt x="579" y="5612"/>
                    <a:pt x="704" y="5521"/>
                  </a:cubicBezTo>
                  <a:cubicBezTo>
                    <a:pt x="867" y="5396"/>
                    <a:pt x="977" y="5210"/>
                    <a:pt x="1007" y="5005"/>
                  </a:cubicBezTo>
                  <a:cubicBezTo>
                    <a:pt x="1041" y="4804"/>
                    <a:pt x="967" y="4573"/>
                    <a:pt x="1127" y="4407"/>
                  </a:cubicBezTo>
                  <a:cubicBezTo>
                    <a:pt x="1280" y="4248"/>
                    <a:pt x="1479" y="4124"/>
                    <a:pt x="1607" y="3945"/>
                  </a:cubicBezTo>
                  <a:cubicBezTo>
                    <a:pt x="1726" y="3773"/>
                    <a:pt x="1832" y="3572"/>
                    <a:pt x="1846" y="3369"/>
                  </a:cubicBezTo>
                  <a:cubicBezTo>
                    <a:pt x="1858" y="3162"/>
                    <a:pt x="1828" y="2946"/>
                    <a:pt x="1810" y="2739"/>
                  </a:cubicBezTo>
                  <a:cubicBezTo>
                    <a:pt x="1792" y="2534"/>
                    <a:pt x="1736" y="2339"/>
                    <a:pt x="1768" y="2127"/>
                  </a:cubicBezTo>
                  <a:cubicBezTo>
                    <a:pt x="1794" y="1948"/>
                    <a:pt x="1838" y="1697"/>
                    <a:pt x="1993" y="1561"/>
                  </a:cubicBezTo>
                  <a:cubicBezTo>
                    <a:pt x="2080" y="1487"/>
                    <a:pt x="2006" y="1367"/>
                    <a:pt x="1914" y="1367"/>
                  </a:cubicBezTo>
                  <a:cubicBezTo>
                    <a:pt x="1900" y="1367"/>
                    <a:pt x="1886" y="1370"/>
                    <a:pt x="1872" y="1376"/>
                  </a:cubicBezTo>
                  <a:cubicBezTo>
                    <a:pt x="1718" y="1400"/>
                    <a:pt x="1623" y="1528"/>
                    <a:pt x="1553" y="1649"/>
                  </a:cubicBezTo>
                  <a:cubicBezTo>
                    <a:pt x="1443" y="1832"/>
                    <a:pt x="1356" y="2042"/>
                    <a:pt x="1346" y="2251"/>
                  </a:cubicBezTo>
                  <a:cubicBezTo>
                    <a:pt x="1338" y="2450"/>
                    <a:pt x="1406" y="2650"/>
                    <a:pt x="1388" y="2847"/>
                  </a:cubicBezTo>
                  <a:cubicBezTo>
                    <a:pt x="1370" y="3060"/>
                    <a:pt x="1459" y="3263"/>
                    <a:pt x="1378" y="3475"/>
                  </a:cubicBezTo>
                  <a:cubicBezTo>
                    <a:pt x="1302" y="3670"/>
                    <a:pt x="1178" y="3807"/>
                    <a:pt x="1017" y="3949"/>
                  </a:cubicBezTo>
                  <a:cubicBezTo>
                    <a:pt x="1043" y="3752"/>
                    <a:pt x="1025" y="3550"/>
                    <a:pt x="967" y="3361"/>
                  </a:cubicBezTo>
                  <a:cubicBezTo>
                    <a:pt x="893" y="3134"/>
                    <a:pt x="798" y="2881"/>
                    <a:pt x="844" y="2642"/>
                  </a:cubicBezTo>
                  <a:cubicBezTo>
                    <a:pt x="889" y="2410"/>
                    <a:pt x="1043" y="2203"/>
                    <a:pt x="1119" y="1980"/>
                  </a:cubicBezTo>
                  <a:cubicBezTo>
                    <a:pt x="1194" y="1761"/>
                    <a:pt x="1218" y="1528"/>
                    <a:pt x="1188" y="1298"/>
                  </a:cubicBezTo>
                  <a:cubicBezTo>
                    <a:pt x="1152" y="1059"/>
                    <a:pt x="1091" y="824"/>
                    <a:pt x="1001" y="597"/>
                  </a:cubicBezTo>
                  <a:cubicBezTo>
                    <a:pt x="923" y="404"/>
                    <a:pt x="824" y="204"/>
                    <a:pt x="682" y="43"/>
                  </a:cubicBezTo>
                  <a:cubicBezTo>
                    <a:pt x="656" y="13"/>
                    <a:pt x="620" y="1"/>
                    <a:pt x="585" y="1"/>
                  </a:cubicBezTo>
                  <a:close/>
                </a:path>
              </a:pathLst>
            </a:custGeom>
            <a:solidFill>
              <a:schemeClr val="lt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 name="Google Shape;276;p8"/>
            <p:cNvSpPr/>
            <p:nvPr/>
          </p:nvSpPr>
          <p:spPr>
            <a:xfrm>
              <a:off x="1034275" y="3538575"/>
              <a:ext cx="75275" cy="112400"/>
            </a:xfrm>
            <a:custGeom>
              <a:rect b="b" l="l" r="r" t="t"/>
              <a:pathLst>
                <a:path extrusionOk="0" h="4496" w="3011">
                  <a:moveTo>
                    <a:pt x="2220" y="0"/>
                  </a:moveTo>
                  <a:cubicBezTo>
                    <a:pt x="1976" y="0"/>
                    <a:pt x="2038" y="335"/>
                    <a:pt x="1972" y="545"/>
                  </a:cubicBezTo>
                  <a:cubicBezTo>
                    <a:pt x="1915" y="725"/>
                    <a:pt x="1755" y="930"/>
                    <a:pt x="1614" y="1038"/>
                  </a:cubicBezTo>
                  <a:cubicBezTo>
                    <a:pt x="1440" y="1169"/>
                    <a:pt x="1257" y="1293"/>
                    <a:pt x="1101" y="1444"/>
                  </a:cubicBezTo>
                  <a:cubicBezTo>
                    <a:pt x="920" y="1620"/>
                    <a:pt x="815" y="1855"/>
                    <a:pt x="749" y="2082"/>
                  </a:cubicBezTo>
                  <a:cubicBezTo>
                    <a:pt x="635" y="2465"/>
                    <a:pt x="928" y="2863"/>
                    <a:pt x="775" y="3240"/>
                  </a:cubicBezTo>
                  <a:cubicBezTo>
                    <a:pt x="735" y="3317"/>
                    <a:pt x="689" y="3391"/>
                    <a:pt x="639" y="3463"/>
                  </a:cubicBezTo>
                  <a:cubicBezTo>
                    <a:pt x="494" y="3586"/>
                    <a:pt x="348" y="3754"/>
                    <a:pt x="302" y="3927"/>
                  </a:cubicBezTo>
                  <a:cubicBezTo>
                    <a:pt x="207" y="4057"/>
                    <a:pt x="101" y="4214"/>
                    <a:pt x="35" y="4358"/>
                  </a:cubicBezTo>
                  <a:cubicBezTo>
                    <a:pt x="0" y="4438"/>
                    <a:pt x="68" y="4496"/>
                    <a:pt x="139" y="4496"/>
                  </a:cubicBezTo>
                  <a:cubicBezTo>
                    <a:pt x="178" y="4496"/>
                    <a:pt x="217" y="4480"/>
                    <a:pt x="243" y="4441"/>
                  </a:cubicBezTo>
                  <a:cubicBezTo>
                    <a:pt x="284" y="4382"/>
                    <a:pt x="330" y="4324"/>
                    <a:pt x="380" y="4268"/>
                  </a:cubicBezTo>
                  <a:cubicBezTo>
                    <a:pt x="401" y="4283"/>
                    <a:pt x="427" y="4291"/>
                    <a:pt x="453" y="4291"/>
                  </a:cubicBezTo>
                  <a:cubicBezTo>
                    <a:pt x="490" y="4291"/>
                    <a:pt x="523" y="4274"/>
                    <a:pt x="532" y="4234"/>
                  </a:cubicBezTo>
                  <a:cubicBezTo>
                    <a:pt x="591" y="3957"/>
                    <a:pt x="922" y="3680"/>
                    <a:pt x="1181" y="3541"/>
                  </a:cubicBezTo>
                  <a:cubicBezTo>
                    <a:pt x="1339" y="3455"/>
                    <a:pt x="1524" y="3405"/>
                    <a:pt x="1671" y="3306"/>
                  </a:cubicBezTo>
                  <a:cubicBezTo>
                    <a:pt x="1831" y="3202"/>
                    <a:pt x="1962" y="3058"/>
                    <a:pt x="2054" y="2889"/>
                  </a:cubicBezTo>
                  <a:cubicBezTo>
                    <a:pt x="2124" y="2753"/>
                    <a:pt x="2124" y="2576"/>
                    <a:pt x="2144" y="2429"/>
                  </a:cubicBezTo>
                  <a:cubicBezTo>
                    <a:pt x="2166" y="2291"/>
                    <a:pt x="2162" y="2140"/>
                    <a:pt x="2237" y="2014"/>
                  </a:cubicBezTo>
                  <a:cubicBezTo>
                    <a:pt x="2321" y="1877"/>
                    <a:pt x="2484" y="1799"/>
                    <a:pt x="2622" y="1711"/>
                  </a:cubicBezTo>
                  <a:cubicBezTo>
                    <a:pt x="2744" y="1636"/>
                    <a:pt x="2855" y="1540"/>
                    <a:pt x="2947" y="1428"/>
                  </a:cubicBezTo>
                  <a:cubicBezTo>
                    <a:pt x="3011" y="1348"/>
                    <a:pt x="2920" y="1249"/>
                    <a:pt x="2830" y="1249"/>
                  </a:cubicBezTo>
                  <a:cubicBezTo>
                    <a:pt x="2801" y="1249"/>
                    <a:pt x="2773" y="1258"/>
                    <a:pt x="2750" y="1281"/>
                  </a:cubicBezTo>
                  <a:cubicBezTo>
                    <a:pt x="2640" y="1384"/>
                    <a:pt x="2479" y="1452"/>
                    <a:pt x="2343" y="1524"/>
                  </a:cubicBezTo>
                  <a:cubicBezTo>
                    <a:pt x="2174" y="1614"/>
                    <a:pt x="2040" y="1693"/>
                    <a:pt x="1928" y="1841"/>
                  </a:cubicBezTo>
                  <a:cubicBezTo>
                    <a:pt x="1823" y="1978"/>
                    <a:pt x="1821" y="2130"/>
                    <a:pt x="1785" y="2285"/>
                  </a:cubicBezTo>
                  <a:cubicBezTo>
                    <a:pt x="1751" y="2445"/>
                    <a:pt x="1761" y="2648"/>
                    <a:pt x="1671" y="2791"/>
                  </a:cubicBezTo>
                  <a:cubicBezTo>
                    <a:pt x="1562" y="2967"/>
                    <a:pt x="1382" y="3052"/>
                    <a:pt x="1189" y="3134"/>
                  </a:cubicBezTo>
                  <a:cubicBezTo>
                    <a:pt x="1207" y="3023"/>
                    <a:pt x="1207" y="2911"/>
                    <a:pt x="1189" y="2799"/>
                  </a:cubicBezTo>
                  <a:cubicBezTo>
                    <a:pt x="1143" y="2560"/>
                    <a:pt x="1074" y="2309"/>
                    <a:pt x="1159" y="2072"/>
                  </a:cubicBezTo>
                  <a:cubicBezTo>
                    <a:pt x="1321" y="1630"/>
                    <a:pt x="1815" y="1394"/>
                    <a:pt x="2172" y="1084"/>
                  </a:cubicBezTo>
                  <a:cubicBezTo>
                    <a:pt x="2325" y="948"/>
                    <a:pt x="2421" y="697"/>
                    <a:pt x="2461" y="514"/>
                  </a:cubicBezTo>
                  <a:cubicBezTo>
                    <a:pt x="2498" y="342"/>
                    <a:pt x="2516" y="23"/>
                    <a:pt x="2243" y="1"/>
                  </a:cubicBezTo>
                  <a:cubicBezTo>
                    <a:pt x="2235" y="1"/>
                    <a:pt x="2227" y="0"/>
                    <a:pt x="2220" y="0"/>
                  </a:cubicBezTo>
                  <a:close/>
                </a:path>
              </a:pathLst>
            </a:custGeom>
            <a:solidFill>
              <a:schemeClr val="lt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77" name="Google Shape;277;p8"/>
          <p:cNvSpPr/>
          <p:nvPr/>
        </p:nvSpPr>
        <p:spPr>
          <a:xfrm>
            <a:off x="-28475" y="4124326"/>
            <a:ext cx="9172523" cy="1019177"/>
          </a:xfrm>
          <a:custGeom>
            <a:rect b="b" l="l" r="r" t="t"/>
            <a:pathLst>
              <a:path extrusionOk="0" h="7284" w="47339">
                <a:moveTo>
                  <a:pt x="47338" y="0"/>
                </a:moveTo>
                <a:cubicBezTo>
                  <a:pt x="41495" y="1092"/>
                  <a:pt x="43542" y="3505"/>
                  <a:pt x="39036" y="3880"/>
                </a:cubicBezTo>
                <a:cubicBezTo>
                  <a:pt x="38673" y="3910"/>
                  <a:pt x="38339" y="3924"/>
                  <a:pt x="38027" y="3924"/>
                </a:cubicBezTo>
                <a:cubicBezTo>
                  <a:pt x="34521" y="3924"/>
                  <a:pt x="33945" y="2170"/>
                  <a:pt x="29318" y="2170"/>
                </a:cubicBezTo>
                <a:cubicBezTo>
                  <a:pt x="29036" y="2170"/>
                  <a:pt x="28738" y="2176"/>
                  <a:pt x="28424" y="2190"/>
                </a:cubicBezTo>
                <a:cubicBezTo>
                  <a:pt x="22506" y="2451"/>
                  <a:pt x="21495" y="4356"/>
                  <a:pt x="14347" y="4661"/>
                </a:cubicBezTo>
                <a:cubicBezTo>
                  <a:pt x="13564" y="4695"/>
                  <a:pt x="12872" y="4710"/>
                  <a:pt x="12254" y="4710"/>
                </a:cubicBezTo>
                <a:cubicBezTo>
                  <a:pt x="7234" y="4710"/>
                  <a:pt x="7113" y="3676"/>
                  <a:pt x="2870" y="2710"/>
                </a:cubicBezTo>
                <a:cubicBezTo>
                  <a:pt x="1924" y="2499"/>
                  <a:pt x="965" y="2346"/>
                  <a:pt x="1" y="2252"/>
                </a:cubicBezTo>
                <a:lnTo>
                  <a:pt x="1" y="7284"/>
                </a:lnTo>
                <a:lnTo>
                  <a:pt x="47338" y="7284"/>
                </a:lnTo>
                <a:lnTo>
                  <a:pt x="47338" y="0"/>
                </a:lnTo>
                <a:close/>
              </a:path>
            </a:pathLst>
          </a:custGeom>
          <a:solidFill>
            <a:schemeClr val="lt2"/>
          </a:solidFill>
          <a:ln>
            <a:noFill/>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78" name="Google Shape;278;p8"/>
          <p:cNvGrpSpPr/>
          <p:nvPr/>
        </p:nvGrpSpPr>
        <p:grpSpPr>
          <a:xfrm>
            <a:off x="2307665" y="4054515"/>
            <a:ext cx="1135015" cy="987317"/>
            <a:chOff x="608900" y="3614050"/>
            <a:chExt cx="136425" cy="118675"/>
          </a:xfrm>
        </p:grpSpPr>
        <p:sp>
          <p:nvSpPr>
            <p:cNvPr id="279" name="Google Shape;279;p8"/>
            <p:cNvSpPr/>
            <p:nvPr/>
          </p:nvSpPr>
          <p:spPr>
            <a:xfrm>
              <a:off x="672650" y="3622225"/>
              <a:ext cx="72675" cy="110500"/>
            </a:xfrm>
            <a:custGeom>
              <a:rect b="b" l="l" r="r" t="t"/>
              <a:pathLst>
                <a:path extrusionOk="0" h="4420" w="2907">
                  <a:moveTo>
                    <a:pt x="2269" y="0"/>
                  </a:moveTo>
                  <a:cubicBezTo>
                    <a:pt x="2248" y="0"/>
                    <a:pt x="2226" y="6"/>
                    <a:pt x="2205" y="19"/>
                  </a:cubicBezTo>
                  <a:cubicBezTo>
                    <a:pt x="2025" y="131"/>
                    <a:pt x="1870" y="290"/>
                    <a:pt x="1736" y="452"/>
                  </a:cubicBezTo>
                  <a:cubicBezTo>
                    <a:pt x="1583" y="641"/>
                    <a:pt x="1447" y="846"/>
                    <a:pt x="1336" y="1064"/>
                  </a:cubicBezTo>
                  <a:cubicBezTo>
                    <a:pt x="1232" y="1269"/>
                    <a:pt x="1174" y="1496"/>
                    <a:pt x="1164" y="1727"/>
                  </a:cubicBezTo>
                  <a:cubicBezTo>
                    <a:pt x="1154" y="1960"/>
                    <a:pt x="1218" y="2201"/>
                    <a:pt x="1180" y="2431"/>
                  </a:cubicBezTo>
                  <a:cubicBezTo>
                    <a:pt x="1138" y="2672"/>
                    <a:pt x="969" y="2883"/>
                    <a:pt x="827" y="3078"/>
                  </a:cubicBezTo>
                  <a:cubicBezTo>
                    <a:pt x="712" y="3240"/>
                    <a:pt x="630" y="3425"/>
                    <a:pt x="586" y="3620"/>
                  </a:cubicBezTo>
                  <a:cubicBezTo>
                    <a:pt x="493" y="3441"/>
                    <a:pt x="431" y="3274"/>
                    <a:pt x="431" y="3070"/>
                  </a:cubicBezTo>
                  <a:cubicBezTo>
                    <a:pt x="431" y="2845"/>
                    <a:pt x="580" y="2678"/>
                    <a:pt x="636" y="2472"/>
                  </a:cubicBezTo>
                  <a:cubicBezTo>
                    <a:pt x="688" y="2281"/>
                    <a:pt x="814" y="2112"/>
                    <a:pt x="873" y="1922"/>
                  </a:cubicBezTo>
                  <a:cubicBezTo>
                    <a:pt x="937" y="1721"/>
                    <a:pt x="931" y="1498"/>
                    <a:pt x="899" y="1293"/>
                  </a:cubicBezTo>
                  <a:cubicBezTo>
                    <a:pt x="877" y="1159"/>
                    <a:pt x="837" y="1010"/>
                    <a:pt x="712" y="944"/>
                  </a:cubicBezTo>
                  <a:cubicBezTo>
                    <a:pt x="694" y="926"/>
                    <a:pt x="671" y="918"/>
                    <a:pt x="649" y="918"/>
                  </a:cubicBezTo>
                  <a:cubicBezTo>
                    <a:pt x="575" y="918"/>
                    <a:pt x="498" y="1000"/>
                    <a:pt x="543" y="1085"/>
                  </a:cubicBezTo>
                  <a:cubicBezTo>
                    <a:pt x="632" y="1257"/>
                    <a:pt x="584" y="1508"/>
                    <a:pt x="548" y="1683"/>
                  </a:cubicBezTo>
                  <a:cubicBezTo>
                    <a:pt x="503" y="1893"/>
                    <a:pt x="389" y="2058"/>
                    <a:pt x="301" y="2251"/>
                  </a:cubicBezTo>
                  <a:cubicBezTo>
                    <a:pt x="216" y="2445"/>
                    <a:pt x="118" y="2636"/>
                    <a:pt x="58" y="2835"/>
                  </a:cubicBezTo>
                  <a:cubicBezTo>
                    <a:pt x="0" y="3032"/>
                    <a:pt x="24" y="3252"/>
                    <a:pt x="72" y="3447"/>
                  </a:cubicBezTo>
                  <a:cubicBezTo>
                    <a:pt x="122" y="3652"/>
                    <a:pt x="254" y="3826"/>
                    <a:pt x="335" y="4021"/>
                  </a:cubicBezTo>
                  <a:cubicBezTo>
                    <a:pt x="389" y="4156"/>
                    <a:pt x="343" y="4288"/>
                    <a:pt x="295" y="4419"/>
                  </a:cubicBezTo>
                  <a:lnTo>
                    <a:pt x="1095" y="4419"/>
                  </a:lnTo>
                  <a:cubicBezTo>
                    <a:pt x="1085" y="4258"/>
                    <a:pt x="1011" y="4097"/>
                    <a:pt x="985" y="3937"/>
                  </a:cubicBezTo>
                  <a:cubicBezTo>
                    <a:pt x="1011" y="3891"/>
                    <a:pt x="1041" y="3848"/>
                    <a:pt x="1071" y="3806"/>
                  </a:cubicBezTo>
                  <a:cubicBezTo>
                    <a:pt x="1206" y="3622"/>
                    <a:pt x="1409" y="3499"/>
                    <a:pt x="1601" y="3373"/>
                  </a:cubicBezTo>
                  <a:cubicBezTo>
                    <a:pt x="1750" y="3276"/>
                    <a:pt x="1926" y="3212"/>
                    <a:pt x="2061" y="3098"/>
                  </a:cubicBezTo>
                  <a:cubicBezTo>
                    <a:pt x="2350" y="2855"/>
                    <a:pt x="2494" y="2484"/>
                    <a:pt x="2488" y="2120"/>
                  </a:cubicBezTo>
                  <a:cubicBezTo>
                    <a:pt x="2482" y="1791"/>
                    <a:pt x="2587" y="1392"/>
                    <a:pt x="2838" y="1149"/>
                  </a:cubicBezTo>
                  <a:cubicBezTo>
                    <a:pt x="2907" y="1084"/>
                    <a:pt x="2848" y="954"/>
                    <a:pt x="2756" y="954"/>
                  </a:cubicBezTo>
                  <a:cubicBezTo>
                    <a:pt x="2749" y="954"/>
                    <a:pt x="2742" y="954"/>
                    <a:pt x="2735" y="956"/>
                  </a:cubicBezTo>
                  <a:cubicBezTo>
                    <a:pt x="2412" y="1028"/>
                    <a:pt x="2256" y="1432"/>
                    <a:pt x="2175" y="1703"/>
                  </a:cubicBezTo>
                  <a:cubicBezTo>
                    <a:pt x="2113" y="1906"/>
                    <a:pt x="2153" y="2118"/>
                    <a:pt x="2099" y="2319"/>
                  </a:cubicBezTo>
                  <a:cubicBezTo>
                    <a:pt x="2037" y="2550"/>
                    <a:pt x="1951" y="2741"/>
                    <a:pt x="1732" y="2873"/>
                  </a:cubicBezTo>
                  <a:cubicBezTo>
                    <a:pt x="1575" y="2967"/>
                    <a:pt x="1411" y="3054"/>
                    <a:pt x="1256" y="3154"/>
                  </a:cubicBezTo>
                  <a:cubicBezTo>
                    <a:pt x="1366" y="2979"/>
                    <a:pt x="1465" y="2817"/>
                    <a:pt x="1537" y="2614"/>
                  </a:cubicBezTo>
                  <a:cubicBezTo>
                    <a:pt x="1603" y="2427"/>
                    <a:pt x="1585" y="2233"/>
                    <a:pt x="1561" y="2040"/>
                  </a:cubicBezTo>
                  <a:cubicBezTo>
                    <a:pt x="1533" y="1803"/>
                    <a:pt x="1541" y="1570"/>
                    <a:pt x="1617" y="1343"/>
                  </a:cubicBezTo>
                  <a:cubicBezTo>
                    <a:pt x="1694" y="1105"/>
                    <a:pt x="1818" y="884"/>
                    <a:pt x="1981" y="695"/>
                  </a:cubicBezTo>
                  <a:cubicBezTo>
                    <a:pt x="2129" y="527"/>
                    <a:pt x="2338" y="246"/>
                    <a:pt x="2378" y="171"/>
                  </a:cubicBezTo>
                  <a:cubicBezTo>
                    <a:pt x="2422" y="90"/>
                    <a:pt x="2352" y="0"/>
                    <a:pt x="2269" y="0"/>
                  </a:cubicBezTo>
                  <a:close/>
                </a:path>
              </a:pathLst>
            </a:custGeom>
            <a:solidFill>
              <a:schemeClr val="accent1"/>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 name="Google Shape;280;p8"/>
            <p:cNvSpPr/>
            <p:nvPr/>
          </p:nvSpPr>
          <p:spPr>
            <a:xfrm>
              <a:off x="635825" y="3614050"/>
              <a:ext cx="47100" cy="118675"/>
            </a:xfrm>
            <a:custGeom>
              <a:rect b="b" l="l" r="r" t="t"/>
              <a:pathLst>
                <a:path extrusionOk="0" h="4747" w="1884">
                  <a:moveTo>
                    <a:pt x="124" y="1"/>
                  </a:moveTo>
                  <a:cubicBezTo>
                    <a:pt x="61" y="1"/>
                    <a:pt x="1" y="46"/>
                    <a:pt x="11" y="129"/>
                  </a:cubicBezTo>
                  <a:cubicBezTo>
                    <a:pt x="45" y="390"/>
                    <a:pt x="164" y="703"/>
                    <a:pt x="230" y="884"/>
                  </a:cubicBezTo>
                  <a:cubicBezTo>
                    <a:pt x="296" y="1066"/>
                    <a:pt x="417" y="1438"/>
                    <a:pt x="427" y="1534"/>
                  </a:cubicBezTo>
                  <a:cubicBezTo>
                    <a:pt x="471" y="1986"/>
                    <a:pt x="59" y="2347"/>
                    <a:pt x="59" y="2795"/>
                  </a:cubicBezTo>
                  <a:cubicBezTo>
                    <a:pt x="59" y="3061"/>
                    <a:pt x="96" y="3344"/>
                    <a:pt x="228" y="3579"/>
                  </a:cubicBezTo>
                  <a:cubicBezTo>
                    <a:pt x="342" y="3782"/>
                    <a:pt x="489" y="3963"/>
                    <a:pt x="627" y="4153"/>
                  </a:cubicBezTo>
                  <a:cubicBezTo>
                    <a:pt x="760" y="4336"/>
                    <a:pt x="866" y="4535"/>
                    <a:pt x="909" y="4746"/>
                  </a:cubicBezTo>
                  <a:lnTo>
                    <a:pt x="1378" y="4746"/>
                  </a:lnTo>
                  <a:cubicBezTo>
                    <a:pt x="1312" y="4515"/>
                    <a:pt x="1236" y="4286"/>
                    <a:pt x="1196" y="4051"/>
                  </a:cubicBezTo>
                  <a:cubicBezTo>
                    <a:pt x="1157" y="3830"/>
                    <a:pt x="1109" y="3541"/>
                    <a:pt x="1234" y="3340"/>
                  </a:cubicBezTo>
                  <a:cubicBezTo>
                    <a:pt x="1372" y="3116"/>
                    <a:pt x="1527" y="2919"/>
                    <a:pt x="1563" y="2654"/>
                  </a:cubicBezTo>
                  <a:cubicBezTo>
                    <a:pt x="1603" y="2359"/>
                    <a:pt x="1603" y="2058"/>
                    <a:pt x="1565" y="1761"/>
                  </a:cubicBezTo>
                  <a:cubicBezTo>
                    <a:pt x="1529" y="1488"/>
                    <a:pt x="1543" y="1173"/>
                    <a:pt x="1623" y="908"/>
                  </a:cubicBezTo>
                  <a:cubicBezTo>
                    <a:pt x="1661" y="785"/>
                    <a:pt x="1705" y="659"/>
                    <a:pt x="1746" y="536"/>
                  </a:cubicBezTo>
                  <a:cubicBezTo>
                    <a:pt x="1758" y="500"/>
                    <a:pt x="1770" y="464"/>
                    <a:pt x="1780" y="428"/>
                  </a:cubicBezTo>
                  <a:cubicBezTo>
                    <a:pt x="1788" y="402"/>
                    <a:pt x="1809" y="377"/>
                    <a:pt x="1802" y="377"/>
                  </a:cubicBezTo>
                  <a:cubicBezTo>
                    <a:pt x="1799" y="377"/>
                    <a:pt x="1793" y="380"/>
                    <a:pt x="1780" y="388"/>
                  </a:cubicBezTo>
                  <a:cubicBezTo>
                    <a:pt x="1840" y="348"/>
                    <a:pt x="1884" y="261"/>
                    <a:pt x="1834" y="195"/>
                  </a:cubicBezTo>
                  <a:lnTo>
                    <a:pt x="1824" y="183"/>
                  </a:lnTo>
                  <a:cubicBezTo>
                    <a:pt x="1797" y="144"/>
                    <a:pt x="1751" y="121"/>
                    <a:pt x="1704" y="121"/>
                  </a:cubicBezTo>
                  <a:cubicBezTo>
                    <a:pt x="1693" y="121"/>
                    <a:pt x="1682" y="122"/>
                    <a:pt x="1671" y="125"/>
                  </a:cubicBezTo>
                  <a:cubicBezTo>
                    <a:pt x="1497" y="139"/>
                    <a:pt x="1432" y="348"/>
                    <a:pt x="1372" y="478"/>
                  </a:cubicBezTo>
                  <a:cubicBezTo>
                    <a:pt x="1258" y="729"/>
                    <a:pt x="1183" y="996"/>
                    <a:pt x="1151" y="1271"/>
                  </a:cubicBezTo>
                  <a:cubicBezTo>
                    <a:pt x="1077" y="1823"/>
                    <a:pt x="1304" y="2455"/>
                    <a:pt x="975" y="2953"/>
                  </a:cubicBezTo>
                  <a:cubicBezTo>
                    <a:pt x="836" y="3164"/>
                    <a:pt x="746" y="3345"/>
                    <a:pt x="736" y="3589"/>
                  </a:cubicBezTo>
                  <a:cubicBezTo>
                    <a:pt x="597" y="3381"/>
                    <a:pt x="487" y="3160"/>
                    <a:pt x="471" y="2907"/>
                  </a:cubicBezTo>
                  <a:cubicBezTo>
                    <a:pt x="455" y="2626"/>
                    <a:pt x="601" y="2369"/>
                    <a:pt x="714" y="2118"/>
                  </a:cubicBezTo>
                  <a:cubicBezTo>
                    <a:pt x="796" y="1943"/>
                    <a:pt x="840" y="1699"/>
                    <a:pt x="812" y="1508"/>
                  </a:cubicBezTo>
                  <a:cubicBezTo>
                    <a:pt x="780" y="1285"/>
                    <a:pt x="670" y="1050"/>
                    <a:pt x="583" y="843"/>
                  </a:cubicBezTo>
                  <a:cubicBezTo>
                    <a:pt x="477" y="593"/>
                    <a:pt x="326" y="348"/>
                    <a:pt x="244" y="89"/>
                  </a:cubicBezTo>
                  <a:cubicBezTo>
                    <a:pt x="225" y="29"/>
                    <a:pt x="174" y="1"/>
                    <a:pt x="124" y="1"/>
                  </a:cubicBezTo>
                  <a:close/>
                </a:path>
              </a:pathLst>
            </a:custGeom>
            <a:solidFill>
              <a:schemeClr val="accent1"/>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 name="Google Shape;281;p8"/>
            <p:cNvSpPr/>
            <p:nvPr/>
          </p:nvSpPr>
          <p:spPr>
            <a:xfrm>
              <a:off x="608900" y="3642125"/>
              <a:ext cx="44350" cy="90550"/>
            </a:xfrm>
            <a:custGeom>
              <a:rect b="b" l="l" r="r" t="t"/>
              <a:pathLst>
                <a:path extrusionOk="0" h="3622" w="1774">
                  <a:moveTo>
                    <a:pt x="187" y="0"/>
                  </a:moveTo>
                  <a:cubicBezTo>
                    <a:pt x="97" y="0"/>
                    <a:pt x="1" y="75"/>
                    <a:pt x="30" y="172"/>
                  </a:cubicBezTo>
                  <a:cubicBezTo>
                    <a:pt x="81" y="331"/>
                    <a:pt x="159" y="483"/>
                    <a:pt x="261" y="616"/>
                  </a:cubicBezTo>
                  <a:cubicBezTo>
                    <a:pt x="370" y="766"/>
                    <a:pt x="514" y="913"/>
                    <a:pt x="546" y="1101"/>
                  </a:cubicBezTo>
                  <a:cubicBezTo>
                    <a:pt x="576" y="1272"/>
                    <a:pt x="508" y="1447"/>
                    <a:pt x="470" y="1615"/>
                  </a:cubicBezTo>
                  <a:cubicBezTo>
                    <a:pt x="432" y="1792"/>
                    <a:pt x="358" y="1997"/>
                    <a:pt x="376" y="2179"/>
                  </a:cubicBezTo>
                  <a:cubicBezTo>
                    <a:pt x="402" y="2402"/>
                    <a:pt x="484" y="2613"/>
                    <a:pt x="613" y="2796"/>
                  </a:cubicBezTo>
                  <a:cubicBezTo>
                    <a:pt x="729" y="2964"/>
                    <a:pt x="906" y="3083"/>
                    <a:pt x="1038" y="3237"/>
                  </a:cubicBezTo>
                  <a:cubicBezTo>
                    <a:pt x="1138" y="3356"/>
                    <a:pt x="1225" y="3484"/>
                    <a:pt x="1295" y="3621"/>
                  </a:cubicBezTo>
                  <a:lnTo>
                    <a:pt x="1773" y="3621"/>
                  </a:lnTo>
                  <a:cubicBezTo>
                    <a:pt x="1735" y="3504"/>
                    <a:pt x="1684" y="3392"/>
                    <a:pt x="1624" y="3285"/>
                  </a:cubicBezTo>
                  <a:cubicBezTo>
                    <a:pt x="1512" y="3091"/>
                    <a:pt x="1371" y="2918"/>
                    <a:pt x="1207" y="2769"/>
                  </a:cubicBezTo>
                  <a:cubicBezTo>
                    <a:pt x="1030" y="2605"/>
                    <a:pt x="873" y="2442"/>
                    <a:pt x="829" y="2201"/>
                  </a:cubicBezTo>
                  <a:cubicBezTo>
                    <a:pt x="793" y="2003"/>
                    <a:pt x="888" y="1770"/>
                    <a:pt x="916" y="1573"/>
                  </a:cubicBezTo>
                  <a:cubicBezTo>
                    <a:pt x="946" y="1382"/>
                    <a:pt x="1004" y="1206"/>
                    <a:pt x="948" y="1009"/>
                  </a:cubicBezTo>
                  <a:cubicBezTo>
                    <a:pt x="890" y="800"/>
                    <a:pt x="783" y="660"/>
                    <a:pt x="639" y="497"/>
                  </a:cubicBezTo>
                  <a:cubicBezTo>
                    <a:pt x="524" y="365"/>
                    <a:pt x="378" y="232"/>
                    <a:pt x="305" y="72"/>
                  </a:cubicBezTo>
                  <a:cubicBezTo>
                    <a:pt x="281" y="21"/>
                    <a:pt x="235" y="0"/>
                    <a:pt x="187" y="0"/>
                  </a:cubicBezTo>
                  <a:close/>
                </a:path>
              </a:pathLst>
            </a:custGeom>
            <a:solidFill>
              <a:schemeClr val="accent1"/>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82" name="Google Shape;282;p8"/>
          <p:cNvGrpSpPr/>
          <p:nvPr/>
        </p:nvGrpSpPr>
        <p:grpSpPr>
          <a:xfrm>
            <a:off x="6862050" y="3864369"/>
            <a:ext cx="1371711" cy="1279123"/>
            <a:chOff x="1202700" y="3560500"/>
            <a:chExt cx="164875" cy="153750"/>
          </a:xfrm>
        </p:grpSpPr>
        <p:sp>
          <p:nvSpPr>
            <p:cNvPr id="283" name="Google Shape;283;p8"/>
            <p:cNvSpPr/>
            <p:nvPr/>
          </p:nvSpPr>
          <p:spPr>
            <a:xfrm>
              <a:off x="1255550" y="3560500"/>
              <a:ext cx="55375" cy="153600"/>
            </a:xfrm>
            <a:custGeom>
              <a:rect b="b" l="l" r="r" t="t"/>
              <a:pathLst>
                <a:path extrusionOk="0" h="6144" w="2215">
                  <a:moveTo>
                    <a:pt x="975" y="0"/>
                  </a:moveTo>
                  <a:cubicBezTo>
                    <a:pt x="918" y="0"/>
                    <a:pt x="863" y="24"/>
                    <a:pt x="824" y="67"/>
                  </a:cubicBezTo>
                  <a:lnTo>
                    <a:pt x="812" y="79"/>
                  </a:lnTo>
                  <a:cubicBezTo>
                    <a:pt x="746" y="149"/>
                    <a:pt x="801" y="240"/>
                    <a:pt x="879" y="284"/>
                  </a:cubicBezTo>
                  <a:lnTo>
                    <a:pt x="879" y="284"/>
                  </a:lnTo>
                  <a:cubicBezTo>
                    <a:pt x="863" y="275"/>
                    <a:pt x="854" y="271"/>
                    <a:pt x="851" y="271"/>
                  </a:cubicBezTo>
                  <a:cubicBezTo>
                    <a:pt x="842" y="271"/>
                    <a:pt x="869" y="298"/>
                    <a:pt x="879" y="324"/>
                  </a:cubicBezTo>
                  <a:cubicBezTo>
                    <a:pt x="893" y="360"/>
                    <a:pt x="907" y="398"/>
                    <a:pt x="923" y="438"/>
                  </a:cubicBezTo>
                  <a:cubicBezTo>
                    <a:pt x="975" y="569"/>
                    <a:pt x="1031" y="699"/>
                    <a:pt x="1079" y="832"/>
                  </a:cubicBezTo>
                  <a:cubicBezTo>
                    <a:pt x="1182" y="1111"/>
                    <a:pt x="1198" y="1444"/>
                    <a:pt x="1154" y="1733"/>
                  </a:cubicBezTo>
                  <a:cubicBezTo>
                    <a:pt x="1107" y="2044"/>
                    <a:pt x="1107" y="2363"/>
                    <a:pt x="1156" y="2676"/>
                  </a:cubicBezTo>
                  <a:cubicBezTo>
                    <a:pt x="1202" y="2955"/>
                    <a:pt x="1400" y="3164"/>
                    <a:pt x="1577" y="3399"/>
                  </a:cubicBezTo>
                  <a:cubicBezTo>
                    <a:pt x="1738" y="3612"/>
                    <a:pt x="1677" y="3917"/>
                    <a:pt x="1627" y="4150"/>
                  </a:cubicBezTo>
                  <a:cubicBezTo>
                    <a:pt x="1587" y="4326"/>
                    <a:pt x="1535" y="4497"/>
                    <a:pt x="1471" y="4666"/>
                  </a:cubicBezTo>
                  <a:cubicBezTo>
                    <a:pt x="1477" y="4537"/>
                    <a:pt x="1469" y="4409"/>
                    <a:pt x="1445" y="4282"/>
                  </a:cubicBezTo>
                  <a:cubicBezTo>
                    <a:pt x="1370" y="3847"/>
                    <a:pt x="1007" y="3499"/>
                    <a:pt x="710" y="3142"/>
                  </a:cubicBezTo>
                  <a:cubicBezTo>
                    <a:pt x="527" y="2925"/>
                    <a:pt x="535" y="2706"/>
                    <a:pt x="592" y="2456"/>
                  </a:cubicBezTo>
                  <a:cubicBezTo>
                    <a:pt x="642" y="2241"/>
                    <a:pt x="806" y="2054"/>
                    <a:pt x="848" y="1835"/>
                  </a:cubicBezTo>
                  <a:cubicBezTo>
                    <a:pt x="905" y="1538"/>
                    <a:pt x="949" y="1083"/>
                    <a:pt x="616" y="880"/>
                  </a:cubicBezTo>
                  <a:cubicBezTo>
                    <a:pt x="593" y="867"/>
                    <a:pt x="568" y="861"/>
                    <a:pt x="543" y="861"/>
                  </a:cubicBezTo>
                  <a:cubicBezTo>
                    <a:pt x="447" y="861"/>
                    <a:pt x="351" y="944"/>
                    <a:pt x="387" y="1020"/>
                  </a:cubicBezTo>
                  <a:cubicBezTo>
                    <a:pt x="543" y="1358"/>
                    <a:pt x="443" y="1787"/>
                    <a:pt x="254" y="2100"/>
                  </a:cubicBezTo>
                  <a:cubicBezTo>
                    <a:pt x="42" y="2448"/>
                    <a:pt x="1" y="2863"/>
                    <a:pt x="204" y="3218"/>
                  </a:cubicBezTo>
                  <a:cubicBezTo>
                    <a:pt x="298" y="3385"/>
                    <a:pt x="465" y="3519"/>
                    <a:pt x="582" y="3674"/>
                  </a:cubicBezTo>
                  <a:cubicBezTo>
                    <a:pt x="736" y="3877"/>
                    <a:pt x="899" y="4081"/>
                    <a:pt x="957" y="4314"/>
                  </a:cubicBezTo>
                  <a:cubicBezTo>
                    <a:pt x="1053" y="4720"/>
                    <a:pt x="893" y="5121"/>
                    <a:pt x="1067" y="5521"/>
                  </a:cubicBezTo>
                  <a:cubicBezTo>
                    <a:pt x="1081" y="5557"/>
                    <a:pt x="1118" y="5574"/>
                    <a:pt x="1155" y="5574"/>
                  </a:cubicBezTo>
                  <a:cubicBezTo>
                    <a:pt x="1193" y="5574"/>
                    <a:pt x="1231" y="5556"/>
                    <a:pt x="1246" y="5521"/>
                  </a:cubicBezTo>
                  <a:cubicBezTo>
                    <a:pt x="1258" y="5495"/>
                    <a:pt x="1268" y="5472"/>
                    <a:pt x="1280" y="5446"/>
                  </a:cubicBezTo>
                  <a:lnTo>
                    <a:pt x="1280" y="5446"/>
                  </a:lnTo>
                  <a:cubicBezTo>
                    <a:pt x="1268" y="5785"/>
                    <a:pt x="1372" y="6143"/>
                    <a:pt x="1821" y="6143"/>
                  </a:cubicBezTo>
                  <a:cubicBezTo>
                    <a:pt x="1823" y="6143"/>
                    <a:pt x="1826" y="6143"/>
                    <a:pt x="1828" y="6143"/>
                  </a:cubicBezTo>
                  <a:cubicBezTo>
                    <a:pt x="1900" y="6143"/>
                    <a:pt x="1948" y="6081"/>
                    <a:pt x="1910" y="6032"/>
                  </a:cubicBezTo>
                  <a:cubicBezTo>
                    <a:pt x="1587" y="5599"/>
                    <a:pt x="1944" y="4989"/>
                    <a:pt x="2075" y="4545"/>
                  </a:cubicBezTo>
                  <a:cubicBezTo>
                    <a:pt x="2155" y="4274"/>
                    <a:pt x="2213" y="4005"/>
                    <a:pt x="2215" y="3724"/>
                  </a:cubicBezTo>
                  <a:cubicBezTo>
                    <a:pt x="2215" y="3437"/>
                    <a:pt x="2097" y="3232"/>
                    <a:pt x="1906" y="2994"/>
                  </a:cubicBezTo>
                  <a:cubicBezTo>
                    <a:pt x="1485" y="2466"/>
                    <a:pt x="1776" y="1799"/>
                    <a:pt x="1683" y="1215"/>
                  </a:cubicBezTo>
                  <a:cubicBezTo>
                    <a:pt x="1639" y="922"/>
                    <a:pt x="1545" y="639"/>
                    <a:pt x="1402" y="380"/>
                  </a:cubicBezTo>
                  <a:cubicBezTo>
                    <a:pt x="1326" y="240"/>
                    <a:pt x="1240" y="21"/>
                    <a:pt x="1019" y="5"/>
                  </a:cubicBezTo>
                  <a:cubicBezTo>
                    <a:pt x="1004" y="2"/>
                    <a:pt x="989" y="0"/>
                    <a:pt x="975" y="0"/>
                  </a:cubicBezTo>
                  <a:close/>
                </a:path>
              </a:pathLst>
            </a:custGeom>
            <a:solidFill>
              <a:schemeClr val="accent1"/>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 name="Google Shape;284;p8"/>
            <p:cNvSpPr/>
            <p:nvPr/>
          </p:nvSpPr>
          <p:spPr>
            <a:xfrm>
              <a:off x="1202700" y="3566950"/>
              <a:ext cx="81375" cy="147300"/>
            </a:xfrm>
            <a:custGeom>
              <a:rect b="b" l="l" r="r" t="t"/>
              <a:pathLst>
                <a:path extrusionOk="0" h="5892" w="3255">
                  <a:moveTo>
                    <a:pt x="1469" y="1"/>
                  </a:moveTo>
                  <a:cubicBezTo>
                    <a:pt x="1419" y="1"/>
                    <a:pt x="1369" y="19"/>
                    <a:pt x="1339" y="60"/>
                  </a:cubicBezTo>
                  <a:cubicBezTo>
                    <a:pt x="1208" y="247"/>
                    <a:pt x="1130" y="471"/>
                    <a:pt x="1080" y="684"/>
                  </a:cubicBezTo>
                  <a:cubicBezTo>
                    <a:pt x="1023" y="931"/>
                    <a:pt x="997" y="1186"/>
                    <a:pt x="1005" y="1441"/>
                  </a:cubicBezTo>
                  <a:cubicBezTo>
                    <a:pt x="1013" y="1688"/>
                    <a:pt x="1092" y="1919"/>
                    <a:pt x="1222" y="2143"/>
                  </a:cubicBezTo>
                  <a:cubicBezTo>
                    <a:pt x="1353" y="2366"/>
                    <a:pt x="1577" y="2561"/>
                    <a:pt x="1674" y="2794"/>
                  </a:cubicBezTo>
                  <a:cubicBezTo>
                    <a:pt x="1778" y="3039"/>
                    <a:pt x="1716" y="3314"/>
                    <a:pt x="1678" y="3563"/>
                  </a:cubicBezTo>
                  <a:cubicBezTo>
                    <a:pt x="1648" y="3773"/>
                    <a:pt x="1668" y="3984"/>
                    <a:pt x="1740" y="4183"/>
                  </a:cubicBezTo>
                  <a:cubicBezTo>
                    <a:pt x="1523" y="4058"/>
                    <a:pt x="1351" y="3932"/>
                    <a:pt x="1224" y="3741"/>
                  </a:cubicBezTo>
                  <a:cubicBezTo>
                    <a:pt x="1086" y="3530"/>
                    <a:pt x="1150" y="3304"/>
                    <a:pt x="1084" y="3085"/>
                  </a:cubicBezTo>
                  <a:cubicBezTo>
                    <a:pt x="1025" y="2882"/>
                    <a:pt x="1062" y="2665"/>
                    <a:pt x="1013" y="2459"/>
                  </a:cubicBezTo>
                  <a:cubicBezTo>
                    <a:pt x="961" y="2240"/>
                    <a:pt x="815" y="2035"/>
                    <a:pt x="652" y="1858"/>
                  </a:cubicBezTo>
                  <a:cubicBezTo>
                    <a:pt x="544" y="1742"/>
                    <a:pt x="409" y="1620"/>
                    <a:pt x="225" y="1618"/>
                  </a:cubicBezTo>
                  <a:cubicBezTo>
                    <a:pt x="213" y="1615"/>
                    <a:pt x="201" y="1614"/>
                    <a:pt x="190" y="1614"/>
                  </a:cubicBezTo>
                  <a:cubicBezTo>
                    <a:pt x="73" y="1614"/>
                    <a:pt x="0" y="1759"/>
                    <a:pt x="122" y="1830"/>
                  </a:cubicBezTo>
                  <a:cubicBezTo>
                    <a:pt x="327" y="1949"/>
                    <a:pt x="431" y="2204"/>
                    <a:pt x="498" y="2388"/>
                  </a:cubicBezTo>
                  <a:cubicBezTo>
                    <a:pt x="576" y="2605"/>
                    <a:pt x="550" y="2812"/>
                    <a:pt x="570" y="3033"/>
                  </a:cubicBezTo>
                  <a:cubicBezTo>
                    <a:pt x="592" y="3255"/>
                    <a:pt x="600" y="3480"/>
                    <a:pt x="658" y="3695"/>
                  </a:cubicBezTo>
                  <a:cubicBezTo>
                    <a:pt x="714" y="3906"/>
                    <a:pt x="877" y="4100"/>
                    <a:pt x="1052" y="4261"/>
                  </a:cubicBezTo>
                  <a:cubicBezTo>
                    <a:pt x="1236" y="4430"/>
                    <a:pt x="1493" y="4530"/>
                    <a:pt x="1704" y="4675"/>
                  </a:cubicBezTo>
                  <a:cubicBezTo>
                    <a:pt x="1923" y="4825"/>
                    <a:pt x="1883" y="5080"/>
                    <a:pt x="1961" y="5285"/>
                  </a:cubicBezTo>
                  <a:cubicBezTo>
                    <a:pt x="2045" y="5503"/>
                    <a:pt x="2210" y="5680"/>
                    <a:pt x="2419" y="5780"/>
                  </a:cubicBezTo>
                  <a:cubicBezTo>
                    <a:pt x="2555" y="5844"/>
                    <a:pt x="2740" y="5892"/>
                    <a:pt x="2916" y="5892"/>
                  </a:cubicBezTo>
                  <a:cubicBezTo>
                    <a:pt x="3012" y="5892"/>
                    <a:pt x="3105" y="5877"/>
                    <a:pt x="3185" y="5843"/>
                  </a:cubicBezTo>
                  <a:cubicBezTo>
                    <a:pt x="3254" y="5813"/>
                    <a:pt x="3247" y="5740"/>
                    <a:pt x="3187" y="5708"/>
                  </a:cubicBezTo>
                  <a:cubicBezTo>
                    <a:pt x="2930" y="5572"/>
                    <a:pt x="2643" y="5542"/>
                    <a:pt x="2515" y="5291"/>
                  </a:cubicBezTo>
                  <a:cubicBezTo>
                    <a:pt x="2471" y="5194"/>
                    <a:pt x="2439" y="5092"/>
                    <a:pt x="2419" y="4986"/>
                  </a:cubicBezTo>
                  <a:lnTo>
                    <a:pt x="2419" y="4986"/>
                  </a:lnTo>
                  <a:cubicBezTo>
                    <a:pt x="2541" y="5150"/>
                    <a:pt x="2619" y="5343"/>
                    <a:pt x="2840" y="5443"/>
                  </a:cubicBezTo>
                  <a:cubicBezTo>
                    <a:pt x="2859" y="5451"/>
                    <a:pt x="2879" y="5455"/>
                    <a:pt x="2899" y="5455"/>
                  </a:cubicBezTo>
                  <a:cubicBezTo>
                    <a:pt x="2949" y="5455"/>
                    <a:pt x="2997" y="5430"/>
                    <a:pt x="3011" y="5389"/>
                  </a:cubicBezTo>
                  <a:cubicBezTo>
                    <a:pt x="3079" y="5198"/>
                    <a:pt x="2960" y="4960"/>
                    <a:pt x="2870" y="4783"/>
                  </a:cubicBezTo>
                  <a:cubicBezTo>
                    <a:pt x="2770" y="4590"/>
                    <a:pt x="2537" y="4454"/>
                    <a:pt x="2384" y="4289"/>
                  </a:cubicBezTo>
                  <a:cubicBezTo>
                    <a:pt x="2198" y="4088"/>
                    <a:pt x="2180" y="3803"/>
                    <a:pt x="2198" y="3563"/>
                  </a:cubicBezTo>
                  <a:cubicBezTo>
                    <a:pt x="2220" y="3298"/>
                    <a:pt x="2248" y="3067"/>
                    <a:pt x="2194" y="2802"/>
                  </a:cubicBezTo>
                  <a:cubicBezTo>
                    <a:pt x="2152" y="2595"/>
                    <a:pt x="2011" y="2422"/>
                    <a:pt x="1865" y="2252"/>
                  </a:cubicBezTo>
                  <a:cubicBezTo>
                    <a:pt x="1686" y="2043"/>
                    <a:pt x="1551" y="1822"/>
                    <a:pt x="1495" y="1573"/>
                  </a:cubicBezTo>
                  <a:cubicBezTo>
                    <a:pt x="1435" y="1316"/>
                    <a:pt x="1441" y="1021"/>
                    <a:pt x="1505" y="795"/>
                  </a:cubicBezTo>
                  <a:cubicBezTo>
                    <a:pt x="1571" y="572"/>
                    <a:pt x="1630" y="212"/>
                    <a:pt x="1630" y="122"/>
                  </a:cubicBezTo>
                  <a:cubicBezTo>
                    <a:pt x="1630" y="48"/>
                    <a:pt x="1549" y="1"/>
                    <a:pt x="1469" y="1"/>
                  </a:cubicBezTo>
                  <a:close/>
                </a:path>
              </a:pathLst>
            </a:custGeom>
            <a:solidFill>
              <a:schemeClr val="accent1"/>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 name="Google Shape;285;p8"/>
            <p:cNvSpPr/>
            <p:nvPr/>
          </p:nvSpPr>
          <p:spPr>
            <a:xfrm>
              <a:off x="1305475" y="3569000"/>
              <a:ext cx="33700" cy="143525"/>
            </a:xfrm>
            <a:custGeom>
              <a:rect b="b" l="l" r="r" t="t"/>
              <a:pathLst>
                <a:path extrusionOk="0" h="5741" w="1348">
                  <a:moveTo>
                    <a:pt x="549" y="1"/>
                  </a:moveTo>
                  <a:cubicBezTo>
                    <a:pt x="477" y="1"/>
                    <a:pt x="402" y="40"/>
                    <a:pt x="391" y="116"/>
                  </a:cubicBezTo>
                  <a:cubicBezTo>
                    <a:pt x="349" y="399"/>
                    <a:pt x="220" y="680"/>
                    <a:pt x="146" y="959"/>
                  </a:cubicBezTo>
                  <a:cubicBezTo>
                    <a:pt x="84" y="1190"/>
                    <a:pt x="0" y="1453"/>
                    <a:pt x="14" y="1690"/>
                  </a:cubicBezTo>
                  <a:cubicBezTo>
                    <a:pt x="26" y="1895"/>
                    <a:pt x="138" y="2140"/>
                    <a:pt x="281" y="2308"/>
                  </a:cubicBezTo>
                  <a:cubicBezTo>
                    <a:pt x="485" y="2549"/>
                    <a:pt x="730" y="2790"/>
                    <a:pt x="774" y="3085"/>
                  </a:cubicBezTo>
                  <a:cubicBezTo>
                    <a:pt x="855" y="3635"/>
                    <a:pt x="407" y="4107"/>
                    <a:pt x="172" y="4599"/>
                  </a:cubicBezTo>
                  <a:cubicBezTo>
                    <a:pt x="70" y="4813"/>
                    <a:pt x="116" y="5126"/>
                    <a:pt x="182" y="5345"/>
                  </a:cubicBezTo>
                  <a:cubicBezTo>
                    <a:pt x="244" y="5546"/>
                    <a:pt x="469" y="5638"/>
                    <a:pt x="678" y="5729"/>
                  </a:cubicBezTo>
                  <a:cubicBezTo>
                    <a:pt x="696" y="5737"/>
                    <a:pt x="714" y="5741"/>
                    <a:pt x="731" y="5741"/>
                  </a:cubicBezTo>
                  <a:cubicBezTo>
                    <a:pt x="807" y="5741"/>
                    <a:pt x="869" y="5674"/>
                    <a:pt x="825" y="5614"/>
                  </a:cubicBezTo>
                  <a:cubicBezTo>
                    <a:pt x="554" y="5221"/>
                    <a:pt x="650" y="4793"/>
                    <a:pt x="875" y="4406"/>
                  </a:cubicBezTo>
                  <a:cubicBezTo>
                    <a:pt x="1003" y="4185"/>
                    <a:pt x="1144" y="3972"/>
                    <a:pt x="1240" y="3741"/>
                  </a:cubicBezTo>
                  <a:cubicBezTo>
                    <a:pt x="1348" y="3472"/>
                    <a:pt x="1328" y="3171"/>
                    <a:pt x="1266" y="2896"/>
                  </a:cubicBezTo>
                  <a:cubicBezTo>
                    <a:pt x="1160" y="2429"/>
                    <a:pt x="556" y="2126"/>
                    <a:pt x="505" y="1650"/>
                  </a:cubicBezTo>
                  <a:cubicBezTo>
                    <a:pt x="493" y="1548"/>
                    <a:pt x="558" y="1138"/>
                    <a:pt x="598" y="939"/>
                  </a:cubicBezTo>
                  <a:cubicBezTo>
                    <a:pt x="638" y="739"/>
                    <a:pt x="714" y="391"/>
                    <a:pt x="694" y="116"/>
                  </a:cubicBezTo>
                  <a:cubicBezTo>
                    <a:pt x="688" y="38"/>
                    <a:pt x="619" y="1"/>
                    <a:pt x="549" y="1"/>
                  </a:cubicBezTo>
                  <a:close/>
                </a:path>
              </a:pathLst>
            </a:custGeom>
            <a:solidFill>
              <a:schemeClr val="accent1"/>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 name="Google Shape;286;p8"/>
            <p:cNvSpPr/>
            <p:nvPr/>
          </p:nvSpPr>
          <p:spPr>
            <a:xfrm>
              <a:off x="1332075" y="3592550"/>
              <a:ext cx="35500" cy="120450"/>
            </a:xfrm>
            <a:custGeom>
              <a:rect b="b" l="l" r="r" t="t"/>
              <a:pathLst>
                <a:path extrusionOk="0" h="4818" w="1420">
                  <a:moveTo>
                    <a:pt x="987" y="0"/>
                  </a:moveTo>
                  <a:cubicBezTo>
                    <a:pt x="909" y="0"/>
                    <a:pt x="833" y="33"/>
                    <a:pt x="816" y="106"/>
                  </a:cubicBezTo>
                  <a:cubicBezTo>
                    <a:pt x="772" y="288"/>
                    <a:pt x="634" y="457"/>
                    <a:pt x="533" y="620"/>
                  </a:cubicBezTo>
                  <a:cubicBezTo>
                    <a:pt x="405" y="822"/>
                    <a:pt x="313" y="989"/>
                    <a:pt x="305" y="1220"/>
                  </a:cubicBezTo>
                  <a:cubicBezTo>
                    <a:pt x="300" y="1433"/>
                    <a:pt x="425" y="1601"/>
                    <a:pt x="521" y="1792"/>
                  </a:cubicBezTo>
                  <a:cubicBezTo>
                    <a:pt x="618" y="1989"/>
                    <a:pt x="808" y="2205"/>
                    <a:pt x="824" y="2416"/>
                  </a:cubicBezTo>
                  <a:cubicBezTo>
                    <a:pt x="846" y="2673"/>
                    <a:pt x="700" y="2878"/>
                    <a:pt x="533" y="3088"/>
                  </a:cubicBezTo>
                  <a:cubicBezTo>
                    <a:pt x="375" y="3287"/>
                    <a:pt x="252" y="3488"/>
                    <a:pt x="174" y="3717"/>
                  </a:cubicBezTo>
                  <a:cubicBezTo>
                    <a:pt x="48" y="4084"/>
                    <a:pt x="1" y="4616"/>
                    <a:pt x="501" y="4807"/>
                  </a:cubicBezTo>
                  <a:cubicBezTo>
                    <a:pt x="520" y="4814"/>
                    <a:pt x="541" y="4818"/>
                    <a:pt x="563" y="4818"/>
                  </a:cubicBezTo>
                  <a:cubicBezTo>
                    <a:pt x="650" y="4818"/>
                    <a:pt x="740" y="4764"/>
                    <a:pt x="700" y="4686"/>
                  </a:cubicBezTo>
                  <a:cubicBezTo>
                    <a:pt x="531" y="4347"/>
                    <a:pt x="692" y="3845"/>
                    <a:pt x="883" y="3532"/>
                  </a:cubicBezTo>
                  <a:cubicBezTo>
                    <a:pt x="1001" y="3343"/>
                    <a:pt x="1182" y="3177"/>
                    <a:pt x="1274" y="2978"/>
                  </a:cubicBezTo>
                  <a:cubicBezTo>
                    <a:pt x="1378" y="2757"/>
                    <a:pt x="1419" y="2522"/>
                    <a:pt x="1376" y="2288"/>
                  </a:cubicBezTo>
                  <a:cubicBezTo>
                    <a:pt x="1342" y="2097"/>
                    <a:pt x="1188" y="1906"/>
                    <a:pt x="1085" y="1730"/>
                  </a:cubicBezTo>
                  <a:cubicBezTo>
                    <a:pt x="989" y="1567"/>
                    <a:pt x="852" y="1404"/>
                    <a:pt x="834" y="1220"/>
                  </a:cubicBezTo>
                  <a:cubicBezTo>
                    <a:pt x="816" y="1021"/>
                    <a:pt x="947" y="836"/>
                    <a:pt x="1037" y="656"/>
                  </a:cubicBezTo>
                  <a:cubicBezTo>
                    <a:pt x="1115" y="497"/>
                    <a:pt x="1176" y="317"/>
                    <a:pt x="1184" y="146"/>
                  </a:cubicBezTo>
                  <a:cubicBezTo>
                    <a:pt x="1190" y="54"/>
                    <a:pt x="1086" y="0"/>
                    <a:pt x="987" y="0"/>
                  </a:cubicBezTo>
                  <a:close/>
                </a:path>
              </a:pathLst>
            </a:custGeom>
            <a:solidFill>
              <a:schemeClr val="accent1"/>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87" name="Google Shape;287;p8"/>
          <p:cNvSpPr/>
          <p:nvPr/>
        </p:nvSpPr>
        <p:spPr>
          <a:xfrm>
            <a:off x="-28450" y="4191225"/>
            <a:ext cx="9172555" cy="952279"/>
          </a:xfrm>
          <a:custGeom>
            <a:rect b="b" l="l" r="r" t="t"/>
            <a:pathLst>
              <a:path extrusionOk="0" h="7047" w="47341">
                <a:moveTo>
                  <a:pt x="47340" y="0"/>
                </a:moveTo>
                <a:cubicBezTo>
                  <a:pt x="42057" y="1379"/>
                  <a:pt x="43929" y="4538"/>
                  <a:pt x="39971" y="5022"/>
                </a:cubicBezTo>
                <a:cubicBezTo>
                  <a:pt x="39656" y="5061"/>
                  <a:pt x="39366" y="5078"/>
                  <a:pt x="39095" y="5078"/>
                </a:cubicBezTo>
                <a:cubicBezTo>
                  <a:pt x="36048" y="5078"/>
                  <a:pt x="35548" y="2826"/>
                  <a:pt x="31520" y="2826"/>
                </a:cubicBezTo>
                <a:cubicBezTo>
                  <a:pt x="31276" y="2826"/>
                  <a:pt x="31019" y="2834"/>
                  <a:pt x="30748" y="2852"/>
                </a:cubicBezTo>
                <a:cubicBezTo>
                  <a:pt x="25603" y="3187"/>
                  <a:pt x="24724" y="5634"/>
                  <a:pt x="18512" y="6024"/>
                </a:cubicBezTo>
                <a:cubicBezTo>
                  <a:pt x="17835" y="6067"/>
                  <a:pt x="17236" y="6087"/>
                  <a:pt x="16701" y="6087"/>
                </a:cubicBezTo>
                <a:cubicBezTo>
                  <a:pt x="12329" y="6087"/>
                  <a:pt x="12225" y="4759"/>
                  <a:pt x="8534" y="3519"/>
                </a:cubicBezTo>
                <a:cubicBezTo>
                  <a:pt x="6718" y="2909"/>
                  <a:pt x="4854" y="2738"/>
                  <a:pt x="3334" y="2738"/>
                </a:cubicBezTo>
                <a:cubicBezTo>
                  <a:pt x="1386" y="2738"/>
                  <a:pt x="1" y="3019"/>
                  <a:pt x="1" y="3019"/>
                </a:cubicBezTo>
                <a:lnTo>
                  <a:pt x="1" y="7047"/>
                </a:lnTo>
                <a:lnTo>
                  <a:pt x="47340" y="7047"/>
                </a:lnTo>
                <a:lnTo>
                  <a:pt x="47340" y="0"/>
                </a:lnTo>
                <a:close/>
              </a:path>
            </a:pathLst>
          </a:custGeom>
          <a:solidFill>
            <a:schemeClr val="accent1"/>
          </a:solidFill>
          <a:ln>
            <a:noFill/>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88" name="Google Shape;288;p8"/>
          <p:cNvGrpSpPr/>
          <p:nvPr/>
        </p:nvGrpSpPr>
        <p:grpSpPr>
          <a:xfrm>
            <a:off x="300793" y="558560"/>
            <a:ext cx="8813338" cy="3502865"/>
            <a:chOff x="300793" y="558560"/>
            <a:chExt cx="8813338" cy="3502865"/>
          </a:xfrm>
        </p:grpSpPr>
        <p:sp>
          <p:nvSpPr>
            <p:cNvPr id="289" name="Google Shape;289;p8"/>
            <p:cNvSpPr/>
            <p:nvPr/>
          </p:nvSpPr>
          <p:spPr>
            <a:xfrm>
              <a:off x="6862046" y="3786923"/>
              <a:ext cx="91538" cy="77455"/>
            </a:xfrm>
            <a:custGeom>
              <a:rect b="b" l="l" r="r" t="t"/>
              <a:pathLst>
                <a:path extrusionOk="0" h="407" w="481">
                  <a:moveTo>
                    <a:pt x="224" y="0"/>
                  </a:moveTo>
                  <a:cubicBezTo>
                    <a:pt x="134" y="0"/>
                    <a:pt x="46" y="58"/>
                    <a:pt x="25" y="162"/>
                  </a:cubicBezTo>
                  <a:cubicBezTo>
                    <a:pt x="1" y="270"/>
                    <a:pt x="71" y="377"/>
                    <a:pt x="180" y="401"/>
                  </a:cubicBezTo>
                  <a:cubicBezTo>
                    <a:pt x="195" y="405"/>
                    <a:pt x="210" y="406"/>
                    <a:pt x="224" y="406"/>
                  </a:cubicBezTo>
                  <a:cubicBezTo>
                    <a:pt x="377" y="406"/>
                    <a:pt x="481" y="231"/>
                    <a:pt x="392" y="92"/>
                  </a:cubicBezTo>
                  <a:cubicBezTo>
                    <a:pt x="351" y="30"/>
                    <a:pt x="287" y="0"/>
                    <a:pt x="224"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 name="Google Shape;290;p8"/>
            <p:cNvSpPr/>
            <p:nvPr/>
          </p:nvSpPr>
          <p:spPr>
            <a:xfrm>
              <a:off x="8402992" y="3702754"/>
              <a:ext cx="55570" cy="46816"/>
            </a:xfrm>
            <a:custGeom>
              <a:rect b="b" l="l" r="r" t="t"/>
              <a:pathLst>
                <a:path extrusionOk="0" h="246" w="292">
                  <a:moveTo>
                    <a:pt x="135" y="0"/>
                  </a:moveTo>
                  <a:cubicBezTo>
                    <a:pt x="80" y="0"/>
                    <a:pt x="27" y="35"/>
                    <a:pt x="14" y="97"/>
                  </a:cubicBezTo>
                  <a:cubicBezTo>
                    <a:pt x="0" y="165"/>
                    <a:pt x="42" y="229"/>
                    <a:pt x="108" y="242"/>
                  </a:cubicBezTo>
                  <a:cubicBezTo>
                    <a:pt x="117" y="245"/>
                    <a:pt x="127" y="246"/>
                    <a:pt x="136" y="246"/>
                  </a:cubicBezTo>
                  <a:cubicBezTo>
                    <a:pt x="229" y="246"/>
                    <a:pt x="292" y="141"/>
                    <a:pt x="237" y="57"/>
                  </a:cubicBezTo>
                  <a:cubicBezTo>
                    <a:pt x="212" y="18"/>
                    <a:pt x="173" y="0"/>
                    <a:pt x="135"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 name="Google Shape;291;p8"/>
            <p:cNvSpPr/>
            <p:nvPr/>
          </p:nvSpPr>
          <p:spPr>
            <a:xfrm>
              <a:off x="8788962" y="3116023"/>
              <a:ext cx="45293" cy="38252"/>
            </a:xfrm>
            <a:custGeom>
              <a:rect b="b" l="l" r="r" t="t"/>
              <a:pathLst>
                <a:path extrusionOk="0" h="201" w="238">
                  <a:moveTo>
                    <a:pt x="110" y="1"/>
                  </a:moveTo>
                  <a:cubicBezTo>
                    <a:pt x="66" y="1"/>
                    <a:pt x="23" y="30"/>
                    <a:pt x="13" y="81"/>
                  </a:cubicBezTo>
                  <a:cubicBezTo>
                    <a:pt x="1" y="135"/>
                    <a:pt x="35" y="187"/>
                    <a:pt x="88" y="199"/>
                  </a:cubicBezTo>
                  <a:cubicBezTo>
                    <a:pt x="96" y="200"/>
                    <a:pt x="103" y="201"/>
                    <a:pt x="110" y="201"/>
                  </a:cubicBezTo>
                  <a:cubicBezTo>
                    <a:pt x="186" y="201"/>
                    <a:pt x="238" y="115"/>
                    <a:pt x="194" y="47"/>
                  </a:cubicBezTo>
                  <a:cubicBezTo>
                    <a:pt x="173" y="16"/>
                    <a:pt x="142" y="1"/>
                    <a:pt x="110"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 name="Google Shape;292;p8"/>
            <p:cNvSpPr/>
            <p:nvPr/>
          </p:nvSpPr>
          <p:spPr>
            <a:xfrm flipH="1" rot="-3511181">
              <a:off x="8465116" y="2069606"/>
              <a:ext cx="72839" cy="61311"/>
            </a:xfrm>
            <a:custGeom>
              <a:rect b="b" l="l" r="r" t="t"/>
              <a:pathLst>
                <a:path extrusionOk="0" h="250" w="297">
                  <a:moveTo>
                    <a:pt x="138" y="0"/>
                  </a:moveTo>
                  <a:cubicBezTo>
                    <a:pt x="84" y="0"/>
                    <a:pt x="31" y="35"/>
                    <a:pt x="17" y="98"/>
                  </a:cubicBezTo>
                  <a:cubicBezTo>
                    <a:pt x="1" y="166"/>
                    <a:pt x="45" y="233"/>
                    <a:pt x="112" y="247"/>
                  </a:cubicBezTo>
                  <a:cubicBezTo>
                    <a:pt x="121" y="249"/>
                    <a:pt x="130" y="250"/>
                    <a:pt x="138" y="250"/>
                  </a:cubicBezTo>
                  <a:cubicBezTo>
                    <a:pt x="232" y="250"/>
                    <a:pt x="297" y="142"/>
                    <a:pt x="242" y="58"/>
                  </a:cubicBezTo>
                  <a:cubicBezTo>
                    <a:pt x="217" y="19"/>
                    <a:pt x="177" y="0"/>
                    <a:pt x="138"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93" name="Google Shape;293;p8"/>
            <p:cNvGrpSpPr/>
            <p:nvPr/>
          </p:nvGrpSpPr>
          <p:grpSpPr>
            <a:xfrm>
              <a:off x="300793" y="558560"/>
              <a:ext cx="8813338" cy="3502865"/>
              <a:chOff x="272218" y="539510"/>
              <a:chExt cx="8813338" cy="3502865"/>
            </a:xfrm>
          </p:grpSpPr>
          <p:sp>
            <p:nvSpPr>
              <p:cNvPr id="294" name="Google Shape;294;p8"/>
              <p:cNvSpPr/>
              <p:nvPr/>
            </p:nvSpPr>
            <p:spPr>
              <a:xfrm>
                <a:off x="272218" y="1538852"/>
                <a:ext cx="101244" cy="85638"/>
              </a:xfrm>
              <a:custGeom>
                <a:rect b="b" l="l" r="r" t="t"/>
                <a:pathLst>
                  <a:path extrusionOk="0" h="450" w="532">
                    <a:moveTo>
                      <a:pt x="246" y="1"/>
                    </a:moveTo>
                    <a:cubicBezTo>
                      <a:pt x="147" y="1"/>
                      <a:pt x="49" y="65"/>
                      <a:pt x="24" y="179"/>
                    </a:cubicBezTo>
                    <a:cubicBezTo>
                      <a:pt x="1" y="300"/>
                      <a:pt x="76" y="418"/>
                      <a:pt x="198" y="444"/>
                    </a:cubicBezTo>
                    <a:cubicBezTo>
                      <a:pt x="215" y="447"/>
                      <a:pt x="231" y="449"/>
                      <a:pt x="247" y="449"/>
                    </a:cubicBezTo>
                    <a:cubicBezTo>
                      <a:pt x="417" y="449"/>
                      <a:pt x="531" y="256"/>
                      <a:pt x="433" y="103"/>
                    </a:cubicBezTo>
                    <a:cubicBezTo>
                      <a:pt x="387" y="33"/>
                      <a:pt x="316" y="1"/>
                      <a:pt x="246"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 name="Google Shape;295;p8"/>
              <p:cNvSpPr/>
              <p:nvPr/>
            </p:nvSpPr>
            <p:spPr>
              <a:xfrm>
                <a:off x="1003938" y="974036"/>
                <a:ext cx="46245" cy="39203"/>
              </a:xfrm>
              <a:custGeom>
                <a:rect b="b" l="l" r="r" t="t"/>
                <a:pathLst>
                  <a:path extrusionOk="0" h="206" w="243">
                    <a:moveTo>
                      <a:pt x="113" y="1"/>
                    </a:moveTo>
                    <a:cubicBezTo>
                      <a:pt x="68" y="1"/>
                      <a:pt x="23" y="31"/>
                      <a:pt x="12" y="83"/>
                    </a:cubicBezTo>
                    <a:cubicBezTo>
                      <a:pt x="0" y="137"/>
                      <a:pt x="36" y="191"/>
                      <a:pt x="90" y="203"/>
                    </a:cubicBezTo>
                    <a:cubicBezTo>
                      <a:pt x="98" y="205"/>
                      <a:pt x="105" y="205"/>
                      <a:pt x="113" y="205"/>
                    </a:cubicBezTo>
                    <a:cubicBezTo>
                      <a:pt x="191" y="205"/>
                      <a:pt x="243" y="117"/>
                      <a:pt x="198" y="47"/>
                    </a:cubicBezTo>
                    <a:cubicBezTo>
                      <a:pt x="177" y="15"/>
                      <a:pt x="145" y="1"/>
                      <a:pt x="113"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 name="Google Shape;296;p8"/>
              <p:cNvSpPr/>
              <p:nvPr/>
            </p:nvSpPr>
            <p:spPr>
              <a:xfrm>
                <a:off x="299812" y="3577012"/>
                <a:ext cx="46054" cy="39013"/>
              </a:xfrm>
              <a:custGeom>
                <a:rect b="b" l="l" r="r" t="t"/>
                <a:pathLst>
                  <a:path extrusionOk="0" h="205" w="242">
                    <a:moveTo>
                      <a:pt x="112" y="1"/>
                    </a:moveTo>
                    <a:cubicBezTo>
                      <a:pt x="68" y="1"/>
                      <a:pt x="23" y="30"/>
                      <a:pt x="12" y="82"/>
                    </a:cubicBezTo>
                    <a:cubicBezTo>
                      <a:pt x="0" y="136"/>
                      <a:pt x="34" y="190"/>
                      <a:pt x="90" y="202"/>
                    </a:cubicBezTo>
                    <a:cubicBezTo>
                      <a:pt x="98" y="204"/>
                      <a:pt x="105" y="205"/>
                      <a:pt x="113" y="205"/>
                    </a:cubicBezTo>
                    <a:cubicBezTo>
                      <a:pt x="189" y="205"/>
                      <a:pt x="241" y="116"/>
                      <a:pt x="196" y="47"/>
                    </a:cubicBezTo>
                    <a:cubicBezTo>
                      <a:pt x="176" y="15"/>
                      <a:pt x="144" y="1"/>
                      <a:pt x="112"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 name="Google Shape;297;p8"/>
              <p:cNvSpPr/>
              <p:nvPr/>
            </p:nvSpPr>
            <p:spPr>
              <a:xfrm>
                <a:off x="5980391" y="539510"/>
                <a:ext cx="41677" cy="35207"/>
              </a:xfrm>
              <a:custGeom>
                <a:rect b="b" l="l" r="r" t="t"/>
                <a:pathLst>
                  <a:path extrusionOk="0" h="185" w="219">
                    <a:moveTo>
                      <a:pt x="100" y="1"/>
                    </a:moveTo>
                    <a:cubicBezTo>
                      <a:pt x="57" y="1"/>
                      <a:pt x="14" y="31"/>
                      <a:pt x="6" y="82"/>
                    </a:cubicBezTo>
                    <a:cubicBezTo>
                      <a:pt x="0" y="132"/>
                      <a:pt x="36" y="177"/>
                      <a:pt x="86" y="183"/>
                    </a:cubicBezTo>
                    <a:cubicBezTo>
                      <a:pt x="91" y="184"/>
                      <a:pt x="95" y="184"/>
                      <a:pt x="100" y="184"/>
                    </a:cubicBezTo>
                    <a:cubicBezTo>
                      <a:pt x="174" y="184"/>
                      <a:pt x="218" y="98"/>
                      <a:pt x="172" y="36"/>
                    </a:cubicBezTo>
                    <a:cubicBezTo>
                      <a:pt x="153" y="12"/>
                      <a:pt x="126" y="1"/>
                      <a:pt x="100"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 name="Google Shape;298;p8"/>
              <p:cNvSpPr/>
              <p:nvPr/>
            </p:nvSpPr>
            <p:spPr>
              <a:xfrm flipH="1">
                <a:off x="7742410" y="777940"/>
                <a:ext cx="101244" cy="85638"/>
              </a:xfrm>
              <a:custGeom>
                <a:rect b="b" l="l" r="r" t="t"/>
                <a:pathLst>
                  <a:path extrusionOk="0" h="450" w="532">
                    <a:moveTo>
                      <a:pt x="246" y="1"/>
                    </a:moveTo>
                    <a:cubicBezTo>
                      <a:pt x="147" y="1"/>
                      <a:pt x="49" y="65"/>
                      <a:pt x="24" y="179"/>
                    </a:cubicBezTo>
                    <a:cubicBezTo>
                      <a:pt x="1" y="300"/>
                      <a:pt x="76" y="418"/>
                      <a:pt x="198" y="444"/>
                    </a:cubicBezTo>
                    <a:cubicBezTo>
                      <a:pt x="215" y="447"/>
                      <a:pt x="231" y="449"/>
                      <a:pt x="247" y="449"/>
                    </a:cubicBezTo>
                    <a:cubicBezTo>
                      <a:pt x="417" y="449"/>
                      <a:pt x="531" y="256"/>
                      <a:pt x="433" y="103"/>
                    </a:cubicBezTo>
                    <a:cubicBezTo>
                      <a:pt x="387" y="33"/>
                      <a:pt x="316" y="1"/>
                      <a:pt x="246"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99" name="Google Shape;299;p8"/>
              <p:cNvGrpSpPr/>
              <p:nvPr/>
            </p:nvGrpSpPr>
            <p:grpSpPr>
              <a:xfrm flipH="1" rot="-3511162">
                <a:off x="8121677" y="1463301"/>
                <a:ext cx="1151082" cy="205868"/>
                <a:chOff x="-207450" y="2233412"/>
                <a:chExt cx="1151105" cy="205872"/>
              </a:xfrm>
            </p:grpSpPr>
            <p:sp>
              <p:nvSpPr>
                <p:cNvPr id="300" name="Google Shape;300;p8"/>
                <p:cNvSpPr/>
                <p:nvPr/>
              </p:nvSpPr>
              <p:spPr>
                <a:xfrm>
                  <a:off x="-207450" y="2233412"/>
                  <a:ext cx="59596" cy="50030"/>
                </a:xfrm>
                <a:custGeom>
                  <a:rect b="b" l="l" r="r" t="t"/>
                  <a:pathLst>
                    <a:path extrusionOk="0" h="204" w="243">
                      <a:moveTo>
                        <a:pt x="112" y="0"/>
                      </a:moveTo>
                      <a:cubicBezTo>
                        <a:pt x="67" y="0"/>
                        <a:pt x="23" y="29"/>
                        <a:pt x="12" y="82"/>
                      </a:cubicBezTo>
                      <a:cubicBezTo>
                        <a:pt x="0" y="135"/>
                        <a:pt x="36" y="191"/>
                        <a:pt x="90" y="201"/>
                      </a:cubicBezTo>
                      <a:cubicBezTo>
                        <a:pt x="98" y="203"/>
                        <a:pt x="106" y="204"/>
                        <a:pt x="113" y="204"/>
                      </a:cubicBezTo>
                      <a:cubicBezTo>
                        <a:pt x="191" y="204"/>
                        <a:pt x="243" y="117"/>
                        <a:pt x="198" y="48"/>
                      </a:cubicBezTo>
                      <a:cubicBezTo>
                        <a:pt x="177" y="15"/>
                        <a:pt x="144" y="0"/>
                        <a:pt x="112"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 name="Google Shape;301;p8"/>
                <p:cNvSpPr/>
                <p:nvPr/>
              </p:nvSpPr>
              <p:spPr>
                <a:xfrm>
                  <a:off x="888964" y="2382632"/>
                  <a:ext cx="54691" cy="56652"/>
                </a:xfrm>
                <a:custGeom>
                  <a:rect b="b" l="l" r="r" t="t"/>
                  <a:pathLst>
                    <a:path extrusionOk="0" h="231" w="223">
                      <a:moveTo>
                        <a:pt x="135" y="1"/>
                      </a:moveTo>
                      <a:cubicBezTo>
                        <a:pt x="77" y="1"/>
                        <a:pt x="25" y="42"/>
                        <a:pt x="11" y="101"/>
                      </a:cubicBezTo>
                      <a:cubicBezTo>
                        <a:pt x="1" y="151"/>
                        <a:pt x="23" y="202"/>
                        <a:pt x="67" y="230"/>
                      </a:cubicBezTo>
                      <a:cubicBezTo>
                        <a:pt x="35" y="200"/>
                        <a:pt x="21" y="157"/>
                        <a:pt x="31" y="115"/>
                      </a:cubicBezTo>
                      <a:cubicBezTo>
                        <a:pt x="43" y="53"/>
                        <a:pt x="96" y="15"/>
                        <a:pt x="152" y="15"/>
                      </a:cubicBezTo>
                      <a:cubicBezTo>
                        <a:pt x="176" y="15"/>
                        <a:pt x="200" y="22"/>
                        <a:pt x="222" y="37"/>
                      </a:cubicBezTo>
                      <a:cubicBezTo>
                        <a:pt x="204" y="19"/>
                        <a:pt x="184" y="9"/>
                        <a:pt x="160" y="3"/>
                      </a:cubicBezTo>
                      <a:cubicBezTo>
                        <a:pt x="152" y="1"/>
                        <a:pt x="143" y="1"/>
                        <a:pt x="135"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02" name="Google Shape;302;p8"/>
              <p:cNvSpPr/>
              <p:nvPr/>
            </p:nvSpPr>
            <p:spPr>
              <a:xfrm>
                <a:off x="2957900" y="3900211"/>
                <a:ext cx="55760" cy="47006"/>
              </a:xfrm>
              <a:custGeom>
                <a:rect b="b" l="l" r="r" t="t"/>
                <a:pathLst>
                  <a:path extrusionOk="0" h="247" w="293">
                    <a:moveTo>
                      <a:pt x="135" y="0"/>
                    </a:moveTo>
                    <a:cubicBezTo>
                      <a:pt x="81" y="0"/>
                      <a:pt x="28" y="35"/>
                      <a:pt x="15" y="98"/>
                    </a:cubicBezTo>
                    <a:cubicBezTo>
                      <a:pt x="1" y="164"/>
                      <a:pt x="43" y="227"/>
                      <a:pt x="110" y="243"/>
                    </a:cubicBezTo>
                    <a:cubicBezTo>
                      <a:pt x="119" y="245"/>
                      <a:pt x="128" y="246"/>
                      <a:pt x="136" y="246"/>
                    </a:cubicBezTo>
                    <a:cubicBezTo>
                      <a:pt x="229" y="246"/>
                      <a:pt x="293" y="140"/>
                      <a:pt x="238" y="56"/>
                    </a:cubicBezTo>
                    <a:cubicBezTo>
                      <a:pt x="213" y="18"/>
                      <a:pt x="174" y="0"/>
                      <a:pt x="135"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 name="Google Shape;303;p8"/>
              <p:cNvSpPr/>
              <p:nvPr/>
            </p:nvSpPr>
            <p:spPr>
              <a:xfrm>
                <a:off x="1564396" y="3947221"/>
                <a:ext cx="112852" cy="95154"/>
              </a:xfrm>
              <a:custGeom>
                <a:rect b="b" l="l" r="r" t="t"/>
                <a:pathLst>
                  <a:path extrusionOk="0" h="500" w="593">
                    <a:moveTo>
                      <a:pt x="274" y="0"/>
                    </a:moveTo>
                    <a:cubicBezTo>
                      <a:pt x="164" y="0"/>
                      <a:pt x="55" y="71"/>
                      <a:pt x="29" y="198"/>
                    </a:cubicBezTo>
                    <a:cubicBezTo>
                      <a:pt x="1" y="332"/>
                      <a:pt x="86" y="463"/>
                      <a:pt x="220" y="493"/>
                    </a:cubicBezTo>
                    <a:cubicBezTo>
                      <a:pt x="238" y="497"/>
                      <a:pt x="256" y="499"/>
                      <a:pt x="274" y="499"/>
                    </a:cubicBezTo>
                    <a:cubicBezTo>
                      <a:pt x="463" y="499"/>
                      <a:pt x="592" y="284"/>
                      <a:pt x="481" y="113"/>
                    </a:cubicBezTo>
                    <a:cubicBezTo>
                      <a:pt x="431" y="36"/>
                      <a:pt x="352" y="0"/>
                      <a:pt x="274"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304" name="Google Shape;304;p8"/>
          <p:cNvSpPr txBox="1"/>
          <p:nvPr>
            <p:ph type="title"/>
          </p:nvPr>
        </p:nvSpPr>
        <p:spPr>
          <a:xfrm>
            <a:off x="720000" y="445025"/>
            <a:ext cx="77109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305" name="Google Shape;305;p8"/>
          <p:cNvSpPr txBox="1"/>
          <p:nvPr>
            <p:ph idx="1" type="body"/>
          </p:nvPr>
        </p:nvSpPr>
        <p:spPr>
          <a:xfrm>
            <a:off x="720100" y="1440225"/>
            <a:ext cx="3852000" cy="1940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a:lvl1pPr>
            <a:lvl2pPr indent="-317500" lvl="1" marL="914400" algn="l">
              <a:lnSpc>
                <a:spcPct val="100000"/>
              </a:lnSpc>
              <a:spcBef>
                <a:spcPts val="0"/>
              </a:spcBef>
              <a:spcAft>
                <a:spcPts val="0"/>
              </a:spcAft>
              <a:buSzPts val="1400"/>
              <a:buChar char="○"/>
              <a:defRPr/>
            </a:lvl2pPr>
            <a:lvl3pPr indent="-317500" lvl="2" marL="1371600" algn="l">
              <a:lnSpc>
                <a:spcPct val="100000"/>
              </a:lnSpc>
              <a:spcBef>
                <a:spcPts val="0"/>
              </a:spcBef>
              <a:spcAft>
                <a:spcPts val="0"/>
              </a:spcAft>
              <a:buSzPts val="1400"/>
              <a:buChar char="■"/>
              <a:defRPr/>
            </a:lvl3pPr>
            <a:lvl4pPr indent="-317500" lvl="3" marL="1828800" algn="l">
              <a:lnSpc>
                <a:spcPct val="100000"/>
              </a:lnSpc>
              <a:spcBef>
                <a:spcPts val="0"/>
              </a:spcBef>
              <a:spcAft>
                <a:spcPts val="0"/>
              </a:spcAft>
              <a:buSzPts val="1400"/>
              <a:buChar char="●"/>
              <a:defRPr/>
            </a:lvl4pPr>
            <a:lvl5pPr indent="-317500" lvl="4" marL="2286000" algn="l">
              <a:lnSpc>
                <a:spcPct val="100000"/>
              </a:lnSpc>
              <a:spcBef>
                <a:spcPts val="0"/>
              </a:spcBef>
              <a:spcAft>
                <a:spcPts val="0"/>
              </a:spcAft>
              <a:buSzPts val="1400"/>
              <a:buChar char="○"/>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306" name="Shape 306"/>
        <p:cNvGrpSpPr/>
        <p:nvPr/>
      </p:nvGrpSpPr>
      <p:grpSpPr>
        <a:xfrm>
          <a:off x="0" y="0"/>
          <a:ext cx="0" cy="0"/>
          <a:chOff x="0" y="0"/>
          <a:chExt cx="0" cy="0"/>
        </a:xfrm>
      </p:grpSpPr>
      <p:sp>
        <p:nvSpPr>
          <p:cNvPr id="307" name="Google Shape;307;p9"/>
          <p:cNvSpPr/>
          <p:nvPr/>
        </p:nvSpPr>
        <p:spPr>
          <a:xfrm>
            <a:off x="50" y="4202075"/>
            <a:ext cx="9143926" cy="952274"/>
          </a:xfrm>
          <a:custGeom>
            <a:rect b="b" l="l" r="r" t="t"/>
            <a:pathLst>
              <a:path extrusionOk="0" h="7083" w="47338">
                <a:moveTo>
                  <a:pt x="47338" y="0"/>
                </a:moveTo>
                <a:cubicBezTo>
                  <a:pt x="47244" y="20"/>
                  <a:pt x="47154" y="42"/>
                  <a:pt x="47065" y="64"/>
                </a:cubicBezTo>
                <a:cubicBezTo>
                  <a:pt x="41079" y="1522"/>
                  <a:pt x="40944" y="2924"/>
                  <a:pt x="33454" y="2924"/>
                </a:cubicBezTo>
                <a:cubicBezTo>
                  <a:pt x="33092" y="2924"/>
                  <a:pt x="32712" y="2920"/>
                  <a:pt x="32314" y="2914"/>
                </a:cubicBezTo>
                <a:cubicBezTo>
                  <a:pt x="23683" y="2770"/>
                  <a:pt x="23217" y="1158"/>
                  <a:pt x="16072" y="1026"/>
                </a:cubicBezTo>
                <a:cubicBezTo>
                  <a:pt x="15864" y="1023"/>
                  <a:pt x="15661" y="1021"/>
                  <a:pt x="15463" y="1021"/>
                </a:cubicBezTo>
                <a:cubicBezTo>
                  <a:pt x="9354" y="1021"/>
                  <a:pt x="8001" y="2787"/>
                  <a:pt x="3522" y="2787"/>
                </a:cubicBezTo>
                <a:cubicBezTo>
                  <a:pt x="3166" y="2787"/>
                  <a:pt x="2791" y="2776"/>
                  <a:pt x="2391" y="2752"/>
                </a:cubicBezTo>
                <a:cubicBezTo>
                  <a:pt x="1270" y="2686"/>
                  <a:pt x="528" y="2495"/>
                  <a:pt x="0" y="2228"/>
                </a:cubicBezTo>
                <a:lnTo>
                  <a:pt x="0" y="7083"/>
                </a:lnTo>
                <a:lnTo>
                  <a:pt x="47338" y="5787"/>
                </a:lnTo>
                <a:lnTo>
                  <a:pt x="47338" y="0"/>
                </a:lnTo>
                <a:close/>
              </a:path>
            </a:pathLst>
          </a:custGeom>
          <a:solidFill>
            <a:schemeClr val="dk2"/>
          </a:solidFill>
          <a:ln>
            <a:noFill/>
          </a:ln>
          <a:effectLst>
            <a:outerShdw blurRad="114300" rotWithShape="0" algn="bl" dir="5400000" dist="1333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 name="Google Shape;308;p9"/>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309" name="Google Shape;309;p9"/>
          <p:cNvSpPr txBox="1"/>
          <p:nvPr>
            <p:ph idx="1" type="subTitle"/>
          </p:nvPr>
        </p:nvSpPr>
        <p:spPr>
          <a:xfrm>
            <a:off x="5347285" y="2755560"/>
            <a:ext cx="2505600" cy="1010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b="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10" name="Google Shape;310;p9"/>
          <p:cNvSpPr txBox="1"/>
          <p:nvPr>
            <p:ph idx="2" type="subTitle"/>
          </p:nvPr>
        </p:nvSpPr>
        <p:spPr>
          <a:xfrm>
            <a:off x="1841500" y="2058247"/>
            <a:ext cx="2505600" cy="1010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b="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11" name="Google Shape;311;p9"/>
          <p:cNvSpPr txBox="1"/>
          <p:nvPr>
            <p:ph idx="3" type="subTitle"/>
          </p:nvPr>
        </p:nvSpPr>
        <p:spPr>
          <a:xfrm>
            <a:off x="1841500" y="1379325"/>
            <a:ext cx="2505600" cy="7509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Bebas Neue"/>
              <a:buNone/>
              <a:defRPr sz="2000">
                <a:highlight>
                  <a:schemeClr val="accent1"/>
                </a:highlight>
                <a:latin typeface="Montserrat ExtraBold"/>
                <a:ea typeface="Montserrat ExtraBold"/>
                <a:cs typeface="Montserrat ExtraBold"/>
                <a:sym typeface="Montserrat ExtraBold"/>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12" name="Google Shape;312;p9"/>
          <p:cNvSpPr txBox="1"/>
          <p:nvPr>
            <p:ph idx="4" type="subTitle"/>
          </p:nvPr>
        </p:nvSpPr>
        <p:spPr>
          <a:xfrm>
            <a:off x="5347288" y="2075938"/>
            <a:ext cx="2505600" cy="7509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Bebas Neue"/>
              <a:buNone/>
              <a:defRPr sz="2000">
                <a:highlight>
                  <a:schemeClr val="accent1"/>
                </a:highlight>
                <a:latin typeface="Montserrat ExtraBold"/>
                <a:ea typeface="Montserrat ExtraBold"/>
                <a:cs typeface="Montserrat ExtraBold"/>
                <a:sym typeface="Montserrat ExtraBold"/>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313" name="Google Shape;313;p9"/>
          <p:cNvGrpSpPr/>
          <p:nvPr/>
        </p:nvGrpSpPr>
        <p:grpSpPr>
          <a:xfrm>
            <a:off x="4012399" y="4109207"/>
            <a:ext cx="863216" cy="750904"/>
            <a:chOff x="608900" y="3614050"/>
            <a:chExt cx="136425" cy="118675"/>
          </a:xfrm>
        </p:grpSpPr>
        <p:sp>
          <p:nvSpPr>
            <p:cNvPr id="314" name="Google Shape;314;p9"/>
            <p:cNvSpPr/>
            <p:nvPr/>
          </p:nvSpPr>
          <p:spPr>
            <a:xfrm>
              <a:off x="672650" y="3622225"/>
              <a:ext cx="72675" cy="110500"/>
            </a:xfrm>
            <a:custGeom>
              <a:rect b="b" l="l" r="r" t="t"/>
              <a:pathLst>
                <a:path extrusionOk="0" h="4420" w="2907">
                  <a:moveTo>
                    <a:pt x="2269" y="0"/>
                  </a:moveTo>
                  <a:cubicBezTo>
                    <a:pt x="2248" y="0"/>
                    <a:pt x="2226" y="6"/>
                    <a:pt x="2205" y="19"/>
                  </a:cubicBezTo>
                  <a:cubicBezTo>
                    <a:pt x="2025" y="131"/>
                    <a:pt x="1870" y="290"/>
                    <a:pt x="1736" y="452"/>
                  </a:cubicBezTo>
                  <a:cubicBezTo>
                    <a:pt x="1583" y="641"/>
                    <a:pt x="1447" y="846"/>
                    <a:pt x="1336" y="1064"/>
                  </a:cubicBezTo>
                  <a:cubicBezTo>
                    <a:pt x="1232" y="1269"/>
                    <a:pt x="1174" y="1496"/>
                    <a:pt x="1164" y="1727"/>
                  </a:cubicBezTo>
                  <a:cubicBezTo>
                    <a:pt x="1154" y="1960"/>
                    <a:pt x="1218" y="2201"/>
                    <a:pt x="1180" y="2431"/>
                  </a:cubicBezTo>
                  <a:cubicBezTo>
                    <a:pt x="1138" y="2672"/>
                    <a:pt x="969" y="2883"/>
                    <a:pt x="827" y="3078"/>
                  </a:cubicBezTo>
                  <a:cubicBezTo>
                    <a:pt x="712" y="3240"/>
                    <a:pt x="630" y="3425"/>
                    <a:pt x="586" y="3620"/>
                  </a:cubicBezTo>
                  <a:cubicBezTo>
                    <a:pt x="493" y="3441"/>
                    <a:pt x="431" y="3274"/>
                    <a:pt x="431" y="3070"/>
                  </a:cubicBezTo>
                  <a:cubicBezTo>
                    <a:pt x="431" y="2845"/>
                    <a:pt x="580" y="2678"/>
                    <a:pt x="636" y="2472"/>
                  </a:cubicBezTo>
                  <a:cubicBezTo>
                    <a:pt x="688" y="2281"/>
                    <a:pt x="814" y="2112"/>
                    <a:pt x="873" y="1922"/>
                  </a:cubicBezTo>
                  <a:cubicBezTo>
                    <a:pt x="937" y="1721"/>
                    <a:pt x="931" y="1498"/>
                    <a:pt x="899" y="1293"/>
                  </a:cubicBezTo>
                  <a:cubicBezTo>
                    <a:pt x="877" y="1159"/>
                    <a:pt x="837" y="1010"/>
                    <a:pt x="712" y="944"/>
                  </a:cubicBezTo>
                  <a:cubicBezTo>
                    <a:pt x="694" y="926"/>
                    <a:pt x="671" y="918"/>
                    <a:pt x="649" y="918"/>
                  </a:cubicBezTo>
                  <a:cubicBezTo>
                    <a:pt x="575" y="918"/>
                    <a:pt x="498" y="1000"/>
                    <a:pt x="543" y="1085"/>
                  </a:cubicBezTo>
                  <a:cubicBezTo>
                    <a:pt x="632" y="1257"/>
                    <a:pt x="584" y="1508"/>
                    <a:pt x="548" y="1683"/>
                  </a:cubicBezTo>
                  <a:cubicBezTo>
                    <a:pt x="503" y="1893"/>
                    <a:pt x="389" y="2058"/>
                    <a:pt x="301" y="2251"/>
                  </a:cubicBezTo>
                  <a:cubicBezTo>
                    <a:pt x="216" y="2445"/>
                    <a:pt x="118" y="2636"/>
                    <a:pt x="58" y="2835"/>
                  </a:cubicBezTo>
                  <a:cubicBezTo>
                    <a:pt x="0" y="3032"/>
                    <a:pt x="24" y="3252"/>
                    <a:pt x="72" y="3447"/>
                  </a:cubicBezTo>
                  <a:cubicBezTo>
                    <a:pt x="122" y="3652"/>
                    <a:pt x="254" y="3826"/>
                    <a:pt x="335" y="4021"/>
                  </a:cubicBezTo>
                  <a:cubicBezTo>
                    <a:pt x="389" y="4156"/>
                    <a:pt x="343" y="4288"/>
                    <a:pt x="295" y="4419"/>
                  </a:cubicBezTo>
                  <a:lnTo>
                    <a:pt x="1095" y="4419"/>
                  </a:lnTo>
                  <a:cubicBezTo>
                    <a:pt x="1085" y="4258"/>
                    <a:pt x="1011" y="4097"/>
                    <a:pt x="985" y="3937"/>
                  </a:cubicBezTo>
                  <a:cubicBezTo>
                    <a:pt x="1011" y="3891"/>
                    <a:pt x="1041" y="3848"/>
                    <a:pt x="1071" y="3806"/>
                  </a:cubicBezTo>
                  <a:cubicBezTo>
                    <a:pt x="1206" y="3622"/>
                    <a:pt x="1409" y="3499"/>
                    <a:pt x="1601" y="3373"/>
                  </a:cubicBezTo>
                  <a:cubicBezTo>
                    <a:pt x="1750" y="3276"/>
                    <a:pt x="1926" y="3212"/>
                    <a:pt x="2061" y="3098"/>
                  </a:cubicBezTo>
                  <a:cubicBezTo>
                    <a:pt x="2350" y="2855"/>
                    <a:pt x="2494" y="2484"/>
                    <a:pt x="2488" y="2120"/>
                  </a:cubicBezTo>
                  <a:cubicBezTo>
                    <a:pt x="2482" y="1791"/>
                    <a:pt x="2587" y="1392"/>
                    <a:pt x="2838" y="1149"/>
                  </a:cubicBezTo>
                  <a:cubicBezTo>
                    <a:pt x="2907" y="1084"/>
                    <a:pt x="2848" y="954"/>
                    <a:pt x="2756" y="954"/>
                  </a:cubicBezTo>
                  <a:cubicBezTo>
                    <a:pt x="2749" y="954"/>
                    <a:pt x="2742" y="954"/>
                    <a:pt x="2735" y="956"/>
                  </a:cubicBezTo>
                  <a:cubicBezTo>
                    <a:pt x="2412" y="1028"/>
                    <a:pt x="2256" y="1432"/>
                    <a:pt x="2175" y="1703"/>
                  </a:cubicBezTo>
                  <a:cubicBezTo>
                    <a:pt x="2113" y="1906"/>
                    <a:pt x="2153" y="2118"/>
                    <a:pt x="2099" y="2319"/>
                  </a:cubicBezTo>
                  <a:cubicBezTo>
                    <a:pt x="2037" y="2550"/>
                    <a:pt x="1951" y="2741"/>
                    <a:pt x="1732" y="2873"/>
                  </a:cubicBezTo>
                  <a:cubicBezTo>
                    <a:pt x="1575" y="2967"/>
                    <a:pt x="1411" y="3054"/>
                    <a:pt x="1256" y="3154"/>
                  </a:cubicBezTo>
                  <a:cubicBezTo>
                    <a:pt x="1366" y="2979"/>
                    <a:pt x="1465" y="2817"/>
                    <a:pt x="1537" y="2614"/>
                  </a:cubicBezTo>
                  <a:cubicBezTo>
                    <a:pt x="1603" y="2427"/>
                    <a:pt x="1585" y="2233"/>
                    <a:pt x="1561" y="2040"/>
                  </a:cubicBezTo>
                  <a:cubicBezTo>
                    <a:pt x="1533" y="1803"/>
                    <a:pt x="1541" y="1570"/>
                    <a:pt x="1617" y="1343"/>
                  </a:cubicBezTo>
                  <a:cubicBezTo>
                    <a:pt x="1694" y="1105"/>
                    <a:pt x="1818" y="884"/>
                    <a:pt x="1981" y="695"/>
                  </a:cubicBezTo>
                  <a:cubicBezTo>
                    <a:pt x="2129" y="527"/>
                    <a:pt x="2338" y="246"/>
                    <a:pt x="2378" y="171"/>
                  </a:cubicBezTo>
                  <a:cubicBezTo>
                    <a:pt x="2422" y="90"/>
                    <a:pt x="2352" y="0"/>
                    <a:pt x="2269" y="0"/>
                  </a:cubicBezTo>
                  <a:close/>
                </a:path>
              </a:pathLst>
            </a:custGeom>
            <a:solidFill>
              <a:schemeClr val="lt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 name="Google Shape;315;p9"/>
            <p:cNvSpPr/>
            <p:nvPr/>
          </p:nvSpPr>
          <p:spPr>
            <a:xfrm>
              <a:off x="635825" y="3614050"/>
              <a:ext cx="47100" cy="118675"/>
            </a:xfrm>
            <a:custGeom>
              <a:rect b="b" l="l" r="r" t="t"/>
              <a:pathLst>
                <a:path extrusionOk="0" h="4747" w="1884">
                  <a:moveTo>
                    <a:pt x="124" y="1"/>
                  </a:moveTo>
                  <a:cubicBezTo>
                    <a:pt x="61" y="1"/>
                    <a:pt x="1" y="46"/>
                    <a:pt x="11" y="129"/>
                  </a:cubicBezTo>
                  <a:cubicBezTo>
                    <a:pt x="45" y="390"/>
                    <a:pt x="164" y="703"/>
                    <a:pt x="230" y="884"/>
                  </a:cubicBezTo>
                  <a:cubicBezTo>
                    <a:pt x="296" y="1066"/>
                    <a:pt x="417" y="1438"/>
                    <a:pt x="427" y="1534"/>
                  </a:cubicBezTo>
                  <a:cubicBezTo>
                    <a:pt x="471" y="1986"/>
                    <a:pt x="59" y="2347"/>
                    <a:pt x="59" y="2795"/>
                  </a:cubicBezTo>
                  <a:cubicBezTo>
                    <a:pt x="59" y="3061"/>
                    <a:pt x="96" y="3344"/>
                    <a:pt x="228" y="3579"/>
                  </a:cubicBezTo>
                  <a:cubicBezTo>
                    <a:pt x="342" y="3782"/>
                    <a:pt x="489" y="3963"/>
                    <a:pt x="627" y="4153"/>
                  </a:cubicBezTo>
                  <a:cubicBezTo>
                    <a:pt x="760" y="4336"/>
                    <a:pt x="866" y="4535"/>
                    <a:pt x="909" y="4746"/>
                  </a:cubicBezTo>
                  <a:lnTo>
                    <a:pt x="1378" y="4746"/>
                  </a:lnTo>
                  <a:cubicBezTo>
                    <a:pt x="1312" y="4515"/>
                    <a:pt x="1236" y="4286"/>
                    <a:pt x="1196" y="4051"/>
                  </a:cubicBezTo>
                  <a:cubicBezTo>
                    <a:pt x="1157" y="3830"/>
                    <a:pt x="1109" y="3541"/>
                    <a:pt x="1234" y="3340"/>
                  </a:cubicBezTo>
                  <a:cubicBezTo>
                    <a:pt x="1372" y="3116"/>
                    <a:pt x="1527" y="2919"/>
                    <a:pt x="1563" y="2654"/>
                  </a:cubicBezTo>
                  <a:cubicBezTo>
                    <a:pt x="1603" y="2359"/>
                    <a:pt x="1603" y="2058"/>
                    <a:pt x="1565" y="1761"/>
                  </a:cubicBezTo>
                  <a:cubicBezTo>
                    <a:pt x="1529" y="1488"/>
                    <a:pt x="1543" y="1173"/>
                    <a:pt x="1623" y="908"/>
                  </a:cubicBezTo>
                  <a:cubicBezTo>
                    <a:pt x="1661" y="785"/>
                    <a:pt x="1705" y="659"/>
                    <a:pt x="1746" y="536"/>
                  </a:cubicBezTo>
                  <a:cubicBezTo>
                    <a:pt x="1758" y="500"/>
                    <a:pt x="1770" y="464"/>
                    <a:pt x="1780" y="428"/>
                  </a:cubicBezTo>
                  <a:cubicBezTo>
                    <a:pt x="1788" y="402"/>
                    <a:pt x="1809" y="377"/>
                    <a:pt x="1802" y="377"/>
                  </a:cubicBezTo>
                  <a:cubicBezTo>
                    <a:pt x="1799" y="377"/>
                    <a:pt x="1793" y="380"/>
                    <a:pt x="1780" y="388"/>
                  </a:cubicBezTo>
                  <a:cubicBezTo>
                    <a:pt x="1840" y="348"/>
                    <a:pt x="1884" y="261"/>
                    <a:pt x="1834" y="195"/>
                  </a:cubicBezTo>
                  <a:lnTo>
                    <a:pt x="1824" y="183"/>
                  </a:lnTo>
                  <a:cubicBezTo>
                    <a:pt x="1797" y="144"/>
                    <a:pt x="1751" y="121"/>
                    <a:pt x="1704" y="121"/>
                  </a:cubicBezTo>
                  <a:cubicBezTo>
                    <a:pt x="1693" y="121"/>
                    <a:pt x="1682" y="122"/>
                    <a:pt x="1671" y="125"/>
                  </a:cubicBezTo>
                  <a:cubicBezTo>
                    <a:pt x="1497" y="139"/>
                    <a:pt x="1432" y="348"/>
                    <a:pt x="1372" y="478"/>
                  </a:cubicBezTo>
                  <a:cubicBezTo>
                    <a:pt x="1258" y="729"/>
                    <a:pt x="1183" y="996"/>
                    <a:pt x="1151" y="1271"/>
                  </a:cubicBezTo>
                  <a:cubicBezTo>
                    <a:pt x="1077" y="1823"/>
                    <a:pt x="1304" y="2455"/>
                    <a:pt x="975" y="2953"/>
                  </a:cubicBezTo>
                  <a:cubicBezTo>
                    <a:pt x="836" y="3164"/>
                    <a:pt x="746" y="3345"/>
                    <a:pt x="736" y="3589"/>
                  </a:cubicBezTo>
                  <a:cubicBezTo>
                    <a:pt x="597" y="3381"/>
                    <a:pt x="487" y="3160"/>
                    <a:pt x="471" y="2907"/>
                  </a:cubicBezTo>
                  <a:cubicBezTo>
                    <a:pt x="455" y="2626"/>
                    <a:pt x="601" y="2369"/>
                    <a:pt x="714" y="2118"/>
                  </a:cubicBezTo>
                  <a:cubicBezTo>
                    <a:pt x="796" y="1943"/>
                    <a:pt x="840" y="1699"/>
                    <a:pt x="812" y="1508"/>
                  </a:cubicBezTo>
                  <a:cubicBezTo>
                    <a:pt x="780" y="1285"/>
                    <a:pt x="670" y="1050"/>
                    <a:pt x="583" y="843"/>
                  </a:cubicBezTo>
                  <a:cubicBezTo>
                    <a:pt x="477" y="593"/>
                    <a:pt x="326" y="348"/>
                    <a:pt x="244" y="89"/>
                  </a:cubicBezTo>
                  <a:cubicBezTo>
                    <a:pt x="225" y="29"/>
                    <a:pt x="174" y="1"/>
                    <a:pt x="124" y="1"/>
                  </a:cubicBezTo>
                  <a:close/>
                </a:path>
              </a:pathLst>
            </a:custGeom>
            <a:solidFill>
              <a:schemeClr val="lt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 name="Google Shape;316;p9"/>
            <p:cNvSpPr/>
            <p:nvPr/>
          </p:nvSpPr>
          <p:spPr>
            <a:xfrm>
              <a:off x="608900" y="3642125"/>
              <a:ext cx="44350" cy="90550"/>
            </a:xfrm>
            <a:custGeom>
              <a:rect b="b" l="l" r="r" t="t"/>
              <a:pathLst>
                <a:path extrusionOk="0" h="3622" w="1774">
                  <a:moveTo>
                    <a:pt x="187" y="0"/>
                  </a:moveTo>
                  <a:cubicBezTo>
                    <a:pt x="97" y="0"/>
                    <a:pt x="1" y="75"/>
                    <a:pt x="30" y="172"/>
                  </a:cubicBezTo>
                  <a:cubicBezTo>
                    <a:pt x="81" y="331"/>
                    <a:pt x="159" y="483"/>
                    <a:pt x="261" y="616"/>
                  </a:cubicBezTo>
                  <a:cubicBezTo>
                    <a:pt x="370" y="766"/>
                    <a:pt x="514" y="913"/>
                    <a:pt x="546" y="1101"/>
                  </a:cubicBezTo>
                  <a:cubicBezTo>
                    <a:pt x="576" y="1272"/>
                    <a:pt x="508" y="1447"/>
                    <a:pt x="470" y="1615"/>
                  </a:cubicBezTo>
                  <a:cubicBezTo>
                    <a:pt x="432" y="1792"/>
                    <a:pt x="358" y="1997"/>
                    <a:pt x="376" y="2179"/>
                  </a:cubicBezTo>
                  <a:cubicBezTo>
                    <a:pt x="402" y="2402"/>
                    <a:pt x="484" y="2613"/>
                    <a:pt x="613" y="2796"/>
                  </a:cubicBezTo>
                  <a:cubicBezTo>
                    <a:pt x="729" y="2964"/>
                    <a:pt x="906" y="3083"/>
                    <a:pt x="1038" y="3237"/>
                  </a:cubicBezTo>
                  <a:cubicBezTo>
                    <a:pt x="1138" y="3356"/>
                    <a:pt x="1225" y="3484"/>
                    <a:pt x="1295" y="3621"/>
                  </a:cubicBezTo>
                  <a:lnTo>
                    <a:pt x="1773" y="3621"/>
                  </a:lnTo>
                  <a:cubicBezTo>
                    <a:pt x="1735" y="3504"/>
                    <a:pt x="1684" y="3392"/>
                    <a:pt x="1624" y="3285"/>
                  </a:cubicBezTo>
                  <a:cubicBezTo>
                    <a:pt x="1512" y="3091"/>
                    <a:pt x="1371" y="2918"/>
                    <a:pt x="1207" y="2769"/>
                  </a:cubicBezTo>
                  <a:cubicBezTo>
                    <a:pt x="1030" y="2605"/>
                    <a:pt x="873" y="2442"/>
                    <a:pt x="829" y="2201"/>
                  </a:cubicBezTo>
                  <a:cubicBezTo>
                    <a:pt x="793" y="2003"/>
                    <a:pt x="888" y="1770"/>
                    <a:pt x="916" y="1573"/>
                  </a:cubicBezTo>
                  <a:cubicBezTo>
                    <a:pt x="946" y="1382"/>
                    <a:pt x="1004" y="1206"/>
                    <a:pt x="948" y="1009"/>
                  </a:cubicBezTo>
                  <a:cubicBezTo>
                    <a:pt x="890" y="800"/>
                    <a:pt x="783" y="660"/>
                    <a:pt x="639" y="497"/>
                  </a:cubicBezTo>
                  <a:cubicBezTo>
                    <a:pt x="524" y="365"/>
                    <a:pt x="378" y="232"/>
                    <a:pt x="305" y="72"/>
                  </a:cubicBezTo>
                  <a:cubicBezTo>
                    <a:pt x="281" y="21"/>
                    <a:pt x="235" y="0"/>
                    <a:pt x="187" y="0"/>
                  </a:cubicBezTo>
                  <a:close/>
                </a:path>
              </a:pathLst>
            </a:custGeom>
            <a:solidFill>
              <a:schemeClr val="lt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17" name="Google Shape;317;p9"/>
          <p:cNvSpPr/>
          <p:nvPr/>
        </p:nvSpPr>
        <p:spPr>
          <a:xfrm rot="-8740267">
            <a:off x="1017816" y="4044129"/>
            <a:ext cx="776093" cy="447327"/>
          </a:xfrm>
          <a:custGeom>
            <a:rect b="b" l="l" r="r" t="t"/>
            <a:pathLst>
              <a:path extrusionOk="0" h="3301" w="5727">
                <a:moveTo>
                  <a:pt x="1637" y="0"/>
                </a:moveTo>
                <a:cubicBezTo>
                  <a:pt x="1444" y="40"/>
                  <a:pt x="1316" y="44"/>
                  <a:pt x="1171" y="175"/>
                </a:cubicBezTo>
                <a:cubicBezTo>
                  <a:pt x="1244" y="355"/>
                  <a:pt x="1318" y="536"/>
                  <a:pt x="1392" y="716"/>
                </a:cubicBezTo>
                <a:cubicBezTo>
                  <a:pt x="1428" y="807"/>
                  <a:pt x="1466" y="897"/>
                  <a:pt x="1501" y="989"/>
                </a:cubicBezTo>
                <a:cubicBezTo>
                  <a:pt x="1531" y="1060"/>
                  <a:pt x="1561" y="1138"/>
                  <a:pt x="1533" y="1212"/>
                </a:cubicBezTo>
                <a:cubicBezTo>
                  <a:pt x="1513" y="1266"/>
                  <a:pt x="1464" y="1305"/>
                  <a:pt x="1416" y="1341"/>
                </a:cubicBezTo>
                <a:cubicBezTo>
                  <a:pt x="1262" y="1463"/>
                  <a:pt x="1123" y="1600"/>
                  <a:pt x="999" y="1752"/>
                </a:cubicBezTo>
                <a:cubicBezTo>
                  <a:pt x="886" y="1891"/>
                  <a:pt x="780" y="2049"/>
                  <a:pt x="623" y="2136"/>
                </a:cubicBezTo>
                <a:cubicBezTo>
                  <a:pt x="413" y="2254"/>
                  <a:pt x="106" y="2264"/>
                  <a:pt x="17" y="2485"/>
                </a:cubicBezTo>
                <a:cubicBezTo>
                  <a:pt x="5" y="2511"/>
                  <a:pt x="1" y="2541"/>
                  <a:pt x="11" y="2569"/>
                </a:cubicBezTo>
                <a:cubicBezTo>
                  <a:pt x="28" y="2611"/>
                  <a:pt x="78" y="2622"/>
                  <a:pt x="125" y="2622"/>
                </a:cubicBezTo>
                <a:cubicBezTo>
                  <a:pt x="134" y="2622"/>
                  <a:pt x="142" y="2621"/>
                  <a:pt x="150" y="2621"/>
                </a:cubicBezTo>
                <a:cubicBezTo>
                  <a:pt x="391" y="2597"/>
                  <a:pt x="617" y="2489"/>
                  <a:pt x="788" y="2316"/>
                </a:cubicBezTo>
                <a:lnTo>
                  <a:pt x="788" y="2316"/>
                </a:lnTo>
                <a:cubicBezTo>
                  <a:pt x="684" y="2485"/>
                  <a:pt x="672" y="2692"/>
                  <a:pt x="754" y="2872"/>
                </a:cubicBezTo>
                <a:cubicBezTo>
                  <a:pt x="762" y="2892"/>
                  <a:pt x="776" y="2908"/>
                  <a:pt x="796" y="2920"/>
                </a:cubicBezTo>
                <a:cubicBezTo>
                  <a:pt x="802" y="2922"/>
                  <a:pt x="808" y="2923"/>
                  <a:pt x="813" y="2923"/>
                </a:cubicBezTo>
                <a:cubicBezTo>
                  <a:pt x="856" y="2923"/>
                  <a:pt x="885" y="2861"/>
                  <a:pt x="896" y="2812"/>
                </a:cubicBezTo>
                <a:cubicBezTo>
                  <a:pt x="1009" y="2276"/>
                  <a:pt x="1366" y="1830"/>
                  <a:pt x="1711" y="1405"/>
                </a:cubicBezTo>
                <a:cubicBezTo>
                  <a:pt x="1798" y="1487"/>
                  <a:pt x="1920" y="1539"/>
                  <a:pt x="2008" y="1622"/>
                </a:cubicBezTo>
                <a:cubicBezTo>
                  <a:pt x="1784" y="1835"/>
                  <a:pt x="1659" y="2132"/>
                  <a:pt x="1661" y="2443"/>
                </a:cubicBezTo>
                <a:cubicBezTo>
                  <a:pt x="1661" y="2493"/>
                  <a:pt x="1665" y="2543"/>
                  <a:pt x="1641" y="2587"/>
                </a:cubicBezTo>
                <a:cubicBezTo>
                  <a:pt x="1621" y="2617"/>
                  <a:pt x="1595" y="2643"/>
                  <a:pt x="1563" y="2665"/>
                </a:cubicBezTo>
                <a:cubicBezTo>
                  <a:pt x="1472" y="2736"/>
                  <a:pt x="1390" y="2824"/>
                  <a:pt x="1320" y="2920"/>
                </a:cubicBezTo>
                <a:cubicBezTo>
                  <a:pt x="1252" y="3013"/>
                  <a:pt x="1196" y="3129"/>
                  <a:pt x="1226" y="3240"/>
                </a:cubicBezTo>
                <a:cubicBezTo>
                  <a:pt x="1230" y="3260"/>
                  <a:pt x="1240" y="3276"/>
                  <a:pt x="1256" y="3290"/>
                </a:cubicBezTo>
                <a:cubicBezTo>
                  <a:pt x="1266" y="3297"/>
                  <a:pt x="1277" y="3300"/>
                  <a:pt x="1289" y="3300"/>
                </a:cubicBezTo>
                <a:cubicBezTo>
                  <a:pt x="1317" y="3300"/>
                  <a:pt x="1348" y="3283"/>
                  <a:pt x="1372" y="3264"/>
                </a:cubicBezTo>
                <a:cubicBezTo>
                  <a:pt x="1545" y="3133"/>
                  <a:pt x="1693" y="2969"/>
                  <a:pt x="1806" y="2784"/>
                </a:cubicBezTo>
                <a:cubicBezTo>
                  <a:pt x="1824" y="2882"/>
                  <a:pt x="1844" y="2981"/>
                  <a:pt x="1898" y="3065"/>
                </a:cubicBezTo>
                <a:cubicBezTo>
                  <a:pt x="1924" y="3107"/>
                  <a:pt x="1962" y="3145"/>
                  <a:pt x="2006" y="3171"/>
                </a:cubicBezTo>
                <a:cubicBezTo>
                  <a:pt x="2040" y="3190"/>
                  <a:pt x="2079" y="3202"/>
                  <a:pt x="2118" y="3202"/>
                </a:cubicBezTo>
                <a:cubicBezTo>
                  <a:pt x="2127" y="3202"/>
                  <a:pt x="2135" y="3202"/>
                  <a:pt x="2143" y="3201"/>
                </a:cubicBezTo>
                <a:cubicBezTo>
                  <a:pt x="2133" y="3169"/>
                  <a:pt x="2125" y="3135"/>
                  <a:pt x="2117" y="3101"/>
                </a:cubicBezTo>
                <a:cubicBezTo>
                  <a:pt x="2045" y="2796"/>
                  <a:pt x="2028" y="2489"/>
                  <a:pt x="2031" y="2172"/>
                </a:cubicBezTo>
                <a:lnTo>
                  <a:pt x="2031" y="2172"/>
                </a:lnTo>
                <a:lnTo>
                  <a:pt x="2293" y="2226"/>
                </a:lnTo>
                <a:cubicBezTo>
                  <a:pt x="2330" y="2234"/>
                  <a:pt x="2369" y="2241"/>
                  <a:pt x="2406" y="2241"/>
                </a:cubicBezTo>
                <a:cubicBezTo>
                  <a:pt x="2428" y="2241"/>
                  <a:pt x="2449" y="2239"/>
                  <a:pt x="2470" y="2232"/>
                </a:cubicBezTo>
                <a:cubicBezTo>
                  <a:pt x="2528" y="2212"/>
                  <a:pt x="2576" y="2154"/>
                  <a:pt x="2560" y="2097"/>
                </a:cubicBezTo>
                <a:cubicBezTo>
                  <a:pt x="2550" y="2065"/>
                  <a:pt x="2528" y="2039"/>
                  <a:pt x="2502" y="2021"/>
                </a:cubicBezTo>
                <a:cubicBezTo>
                  <a:pt x="2432" y="1963"/>
                  <a:pt x="2354" y="1921"/>
                  <a:pt x="2269" y="1893"/>
                </a:cubicBezTo>
                <a:cubicBezTo>
                  <a:pt x="2255" y="1889"/>
                  <a:pt x="2241" y="1881"/>
                  <a:pt x="2231" y="1869"/>
                </a:cubicBezTo>
                <a:cubicBezTo>
                  <a:pt x="2223" y="1857"/>
                  <a:pt x="2221" y="1841"/>
                  <a:pt x="2225" y="1826"/>
                </a:cubicBezTo>
                <a:cubicBezTo>
                  <a:pt x="2231" y="1776"/>
                  <a:pt x="2243" y="1726"/>
                  <a:pt x="2259" y="1676"/>
                </a:cubicBezTo>
                <a:cubicBezTo>
                  <a:pt x="2273" y="1628"/>
                  <a:pt x="2293" y="1580"/>
                  <a:pt x="2318" y="1535"/>
                </a:cubicBezTo>
                <a:cubicBezTo>
                  <a:pt x="2418" y="1371"/>
                  <a:pt x="2599" y="1281"/>
                  <a:pt x="2785" y="1234"/>
                </a:cubicBezTo>
                <a:cubicBezTo>
                  <a:pt x="2944" y="1373"/>
                  <a:pt x="2938" y="1618"/>
                  <a:pt x="2918" y="1832"/>
                </a:cubicBezTo>
                <a:lnTo>
                  <a:pt x="2876" y="2262"/>
                </a:lnTo>
                <a:cubicBezTo>
                  <a:pt x="2864" y="2391"/>
                  <a:pt x="2851" y="2527"/>
                  <a:pt x="2783" y="2639"/>
                </a:cubicBezTo>
                <a:cubicBezTo>
                  <a:pt x="2761" y="2663"/>
                  <a:pt x="2747" y="2694"/>
                  <a:pt x="2741" y="2726"/>
                </a:cubicBezTo>
                <a:cubicBezTo>
                  <a:pt x="2739" y="2748"/>
                  <a:pt x="2747" y="2770"/>
                  <a:pt x="2763" y="2786"/>
                </a:cubicBezTo>
                <a:cubicBezTo>
                  <a:pt x="2785" y="2812"/>
                  <a:pt x="2820" y="2826"/>
                  <a:pt x="2855" y="2826"/>
                </a:cubicBezTo>
                <a:cubicBezTo>
                  <a:pt x="2858" y="2826"/>
                  <a:pt x="2860" y="2826"/>
                  <a:pt x="2862" y="2826"/>
                </a:cubicBezTo>
                <a:cubicBezTo>
                  <a:pt x="2920" y="2820"/>
                  <a:pt x="2970" y="2776"/>
                  <a:pt x="3006" y="2728"/>
                </a:cubicBezTo>
                <a:cubicBezTo>
                  <a:pt x="3016" y="2714"/>
                  <a:pt x="3026" y="2700"/>
                  <a:pt x="3034" y="2686"/>
                </a:cubicBezTo>
                <a:cubicBezTo>
                  <a:pt x="3076" y="2617"/>
                  <a:pt x="3100" y="2541"/>
                  <a:pt x="3108" y="2461"/>
                </a:cubicBezTo>
                <a:cubicBezTo>
                  <a:pt x="3145" y="2517"/>
                  <a:pt x="3185" y="2573"/>
                  <a:pt x="3227" y="2625"/>
                </a:cubicBezTo>
                <a:cubicBezTo>
                  <a:pt x="3275" y="2686"/>
                  <a:pt x="3327" y="2744"/>
                  <a:pt x="3385" y="2796"/>
                </a:cubicBezTo>
                <a:cubicBezTo>
                  <a:pt x="3494" y="2890"/>
                  <a:pt x="3632" y="2961"/>
                  <a:pt x="3777" y="2961"/>
                </a:cubicBezTo>
                <a:cubicBezTo>
                  <a:pt x="3699" y="2818"/>
                  <a:pt x="3610" y="2680"/>
                  <a:pt x="3508" y="2553"/>
                </a:cubicBezTo>
                <a:cubicBezTo>
                  <a:pt x="3478" y="2513"/>
                  <a:pt x="3444" y="2473"/>
                  <a:pt x="3413" y="2435"/>
                </a:cubicBezTo>
                <a:cubicBezTo>
                  <a:pt x="3347" y="2360"/>
                  <a:pt x="3275" y="2286"/>
                  <a:pt x="3233" y="2194"/>
                </a:cubicBezTo>
                <a:cubicBezTo>
                  <a:pt x="3191" y="2103"/>
                  <a:pt x="3185" y="1987"/>
                  <a:pt x="3247" y="1909"/>
                </a:cubicBezTo>
                <a:lnTo>
                  <a:pt x="3640" y="2105"/>
                </a:lnTo>
                <a:cubicBezTo>
                  <a:pt x="3703" y="2061"/>
                  <a:pt x="3701" y="1959"/>
                  <a:pt x="3660" y="1895"/>
                </a:cubicBezTo>
                <a:cubicBezTo>
                  <a:pt x="3616" y="1830"/>
                  <a:pt x="3546" y="1790"/>
                  <a:pt x="3484" y="1742"/>
                </a:cubicBezTo>
                <a:cubicBezTo>
                  <a:pt x="3295" y="1600"/>
                  <a:pt x="3151" y="1347"/>
                  <a:pt x="3116" y="1114"/>
                </a:cubicBezTo>
                <a:lnTo>
                  <a:pt x="3116" y="1114"/>
                </a:lnTo>
                <a:lnTo>
                  <a:pt x="3490" y="1132"/>
                </a:lnTo>
                <a:cubicBezTo>
                  <a:pt x="3494" y="1132"/>
                  <a:pt x="3498" y="1132"/>
                  <a:pt x="3502" y="1132"/>
                </a:cubicBezTo>
                <a:cubicBezTo>
                  <a:pt x="3538" y="1132"/>
                  <a:pt x="3572" y="1140"/>
                  <a:pt x="3604" y="1156"/>
                </a:cubicBezTo>
                <a:cubicBezTo>
                  <a:pt x="3648" y="1184"/>
                  <a:pt x="3666" y="1236"/>
                  <a:pt x="3686" y="1283"/>
                </a:cubicBezTo>
                <a:cubicBezTo>
                  <a:pt x="3773" y="1507"/>
                  <a:pt x="3913" y="1706"/>
                  <a:pt x="4092" y="1865"/>
                </a:cubicBezTo>
                <a:cubicBezTo>
                  <a:pt x="4135" y="1905"/>
                  <a:pt x="4199" y="1940"/>
                  <a:pt x="4254" y="1940"/>
                </a:cubicBezTo>
                <a:cubicBezTo>
                  <a:pt x="4284" y="1940"/>
                  <a:pt x="4312" y="1929"/>
                  <a:pt x="4331" y="1901"/>
                </a:cubicBezTo>
                <a:cubicBezTo>
                  <a:pt x="4192" y="1736"/>
                  <a:pt x="4084" y="1547"/>
                  <a:pt x="4014" y="1343"/>
                </a:cubicBezTo>
                <a:cubicBezTo>
                  <a:pt x="4000" y="1301"/>
                  <a:pt x="3988" y="1252"/>
                  <a:pt x="4018" y="1222"/>
                </a:cubicBezTo>
                <a:cubicBezTo>
                  <a:pt x="4037" y="1201"/>
                  <a:pt x="4062" y="1196"/>
                  <a:pt x="4088" y="1196"/>
                </a:cubicBezTo>
                <a:cubicBezTo>
                  <a:pt x="4102" y="1196"/>
                  <a:pt x="4117" y="1198"/>
                  <a:pt x="4132" y="1200"/>
                </a:cubicBezTo>
                <a:lnTo>
                  <a:pt x="4760" y="1285"/>
                </a:lnTo>
                <a:cubicBezTo>
                  <a:pt x="4788" y="1285"/>
                  <a:pt x="4815" y="1295"/>
                  <a:pt x="4837" y="1311"/>
                </a:cubicBezTo>
                <a:cubicBezTo>
                  <a:pt x="4863" y="1335"/>
                  <a:pt x="4867" y="1373"/>
                  <a:pt x="4873" y="1409"/>
                </a:cubicBezTo>
                <a:cubicBezTo>
                  <a:pt x="4921" y="1732"/>
                  <a:pt x="5202" y="2003"/>
                  <a:pt x="5525" y="2041"/>
                </a:cubicBezTo>
                <a:cubicBezTo>
                  <a:pt x="5517" y="1828"/>
                  <a:pt x="5254" y="1714"/>
                  <a:pt x="5186" y="1513"/>
                </a:cubicBezTo>
                <a:cubicBezTo>
                  <a:pt x="5106" y="1277"/>
                  <a:pt x="5332" y="1036"/>
                  <a:pt x="5571" y="983"/>
                </a:cubicBezTo>
                <a:cubicBezTo>
                  <a:pt x="5639" y="969"/>
                  <a:pt x="5726" y="939"/>
                  <a:pt x="5720" y="871"/>
                </a:cubicBezTo>
                <a:cubicBezTo>
                  <a:pt x="5716" y="813"/>
                  <a:pt x="5643" y="789"/>
                  <a:pt x="5585" y="785"/>
                </a:cubicBezTo>
                <a:cubicBezTo>
                  <a:pt x="5566" y="784"/>
                  <a:pt x="5547" y="784"/>
                  <a:pt x="5528" y="784"/>
                </a:cubicBezTo>
                <a:cubicBezTo>
                  <a:pt x="5281" y="784"/>
                  <a:pt x="4966" y="876"/>
                  <a:pt x="4778" y="1016"/>
                </a:cubicBezTo>
                <a:cubicBezTo>
                  <a:pt x="4742" y="1020"/>
                  <a:pt x="4706" y="1021"/>
                  <a:pt x="4670" y="1021"/>
                </a:cubicBezTo>
                <a:cubicBezTo>
                  <a:pt x="4545" y="1021"/>
                  <a:pt x="4421" y="1002"/>
                  <a:pt x="4301" y="967"/>
                </a:cubicBezTo>
                <a:cubicBezTo>
                  <a:pt x="4219" y="942"/>
                  <a:pt x="4132" y="908"/>
                  <a:pt x="4049" y="908"/>
                </a:cubicBezTo>
                <a:cubicBezTo>
                  <a:pt x="4019" y="908"/>
                  <a:pt x="3989" y="912"/>
                  <a:pt x="3961" y="923"/>
                </a:cubicBezTo>
                <a:cubicBezTo>
                  <a:pt x="3925" y="891"/>
                  <a:pt x="3943" y="831"/>
                  <a:pt x="3963" y="787"/>
                </a:cubicBezTo>
                <a:lnTo>
                  <a:pt x="4088" y="518"/>
                </a:lnTo>
                <a:cubicBezTo>
                  <a:pt x="4053" y="482"/>
                  <a:pt x="4004" y="466"/>
                  <a:pt x="3955" y="466"/>
                </a:cubicBezTo>
                <a:cubicBezTo>
                  <a:pt x="3919" y="466"/>
                  <a:pt x="3883" y="474"/>
                  <a:pt x="3851" y="488"/>
                </a:cubicBezTo>
                <a:cubicBezTo>
                  <a:pt x="3775" y="524"/>
                  <a:pt x="3717" y="592"/>
                  <a:pt x="3668" y="662"/>
                </a:cubicBezTo>
                <a:cubicBezTo>
                  <a:pt x="3618" y="729"/>
                  <a:pt x="3568" y="817"/>
                  <a:pt x="3506" y="877"/>
                </a:cubicBezTo>
                <a:lnTo>
                  <a:pt x="2611" y="907"/>
                </a:lnTo>
                <a:cubicBezTo>
                  <a:pt x="2596" y="908"/>
                  <a:pt x="2580" y="909"/>
                  <a:pt x="2564" y="909"/>
                </a:cubicBezTo>
                <a:cubicBezTo>
                  <a:pt x="2517" y="909"/>
                  <a:pt x="2471" y="903"/>
                  <a:pt x="2426" y="891"/>
                </a:cubicBezTo>
                <a:cubicBezTo>
                  <a:pt x="2308" y="849"/>
                  <a:pt x="2241" y="731"/>
                  <a:pt x="2175" y="626"/>
                </a:cubicBezTo>
                <a:cubicBezTo>
                  <a:pt x="2155" y="596"/>
                  <a:pt x="2135" y="566"/>
                  <a:pt x="2115" y="536"/>
                </a:cubicBezTo>
                <a:cubicBezTo>
                  <a:pt x="1980" y="339"/>
                  <a:pt x="1818" y="158"/>
                  <a:pt x="1637" y="0"/>
                </a:cubicBezTo>
                <a:close/>
              </a:path>
            </a:pathLst>
          </a:custGeom>
          <a:solidFill>
            <a:schemeClr val="dk2"/>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 name="Google Shape;318;p9"/>
          <p:cNvSpPr/>
          <p:nvPr/>
        </p:nvSpPr>
        <p:spPr>
          <a:xfrm flipH="1" rot="10800000">
            <a:off x="132151" y="3864247"/>
            <a:ext cx="806277" cy="1107802"/>
          </a:xfrm>
          <a:custGeom>
            <a:rect b="b" l="l" r="r" t="t"/>
            <a:pathLst>
              <a:path extrusionOk="0" h="4166" w="3032">
                <a:moveTo>
                  <a:pt x="611" y="1"/>
                </a:moveTo>
                <a:cubicBezTo>
                  <a:pt x="395" y="1"/>
                  <a:pt x="180" y="99"/>
                  <a:pt x="86" y="303"/>
                </a:cubicBezTo>
                <a:cubicBezTo>
                  <a:pt x="0" y="489"/>
                  <a:pt x="16" y="708"/>
                  <a:pt x="88" y="897"/>
                </a:cubicBezTo>
                <a:cubicBezTo>
                  <a:pt x="130" y="1009"/>
                  <a:pt x="192" y="1118"/>
                  <a:pt x="184" y="1238"/>
                </a:cubicBezTo>
                <a:cubicBezTo>
                  <a:pt x="178" y="1339"/>
                  <a:pt x="124" y="1431"/>
                  <a:pt x="94" y="1529"/>
                </a:cubicBezTo>
                <a:cubicBezTo>
                  <a:pt x="90" y="1541"/>
                  <a:pt x="88" y="1551"/>
                  <a:pt x="84" y="1563"/>
                </a:cubicBezTo>
                <a:cubicBezTo>
                  <a:pt x="36" y="1772"/>
                  <a:pt x="104" y="1993"/>
                  <a:pt x="261" y="2139"/>
                </a:cubicBezTo>
                <a:cubicBezTo>
                  <a:pt x="307" y="2178"/>
                  <a:pt x="359" y="2214"/>
                  <a:pt x="387" y="2266"/>
                </a:cubicBezTo>
                <a:cubicBezTo>
                  <a:pt x="480" y="2441"/>
                  <a:pt x="267" y="2683"/>
                  <a:pt x="385" y="2842"/>
                </a:cubicBezTo>
                <a:cubicBezTo>
                  <a:pt x="439" y="2916"/>
                  <a:pt x="546" y="2940"/>
                  <a:pt x="588" y="3019"/>
                </a:cubicBezTo>
                <a:cubicBezTo>
                  <a:pt x="610" y="3059"/>
                  <a:pt x="610" y="3107"/>
                  <a:pt x="616" y="3151"/>
                </a:cubicBezTo>
                <a:cubicBezTo>
                  <a:pt x="633" y="3279"/>
                  <a:pt x="754" y="3404"/>
                  <a:pt x="868" y="3404"/>
                </a:cubicBezTo>
                <a:cubicBezTo>
                  <a:pt x="899" y="3404"/>
                  <a:pt x="930" y="3394"/>
                  <a:pt x="959" y="3372"/>
                </a:cubicBezTo>
                <a:cubicBezTo>
                  <a:pt x="1062" y="3290"/>
                  <a:pt x="1025" y="3123"/>
                  <a:pt x="951" y="3011"/>
                </a:cubicBezTo>
                <a:cubicBezTo>
                  <a:pt x="879" y="2898"/>
                  <a:pt x="779" y="2790"/>
                  <a:pt x="789" y="2657"/>
                </a:cubicBezTo>
                <a:cubicBezTo>
                  <a:pt x="801" y="2491"/>
                  <a:pt x="981" y="2374"/>
                  <a:pt x="983" y="2208"/>
                </a:cubicBezTo>
                <a:cubicBezTo>
                  <a:pt x="985" y="2045"/>
                  <a:pt x="821" y="1939"/>
                  <a:pt x="712" y="1820"/>
                </a:cubicBezTo>
                <a:cubicBezTo>
                  <a:pt x="588" y="1680"/>
                  <a:pt x="524" y="1471"/>
                  <a:pt x="608" y="1302"/>
                </a:cubicBezTo>
                <a:cubicBezTo>
                  <a:pt x="660" y="1197"/>
                  <a:pt x="781" y="1132"/>
                  <a:pt x="894" y="1132"/>
                </a:cubicBezTo>
                <a:cubicBezTo>
                  <a:pt x="962" y="1132"/>
                  <a:pt x="1028" y="1156"/>
                  <a:pt x="1074" y="1208"/>
                </a:cubicBezTo>
                <a:cubicBezTo>
                  <a:pt x="1208" y="1357"/>
                  <a:pt x="1114" y="1597"/>
                  <a:pt x="1180" y="1786"/>
                </a:cubicBezTo>
                <a:cubicBezTo>
                  <a:pt x="1258" y="2013"/>
                  <a:pt x="1549" y="2127"/>
                  <a:pt x="1598" y="2360"/>
                </a:cubicBezTo>
                <a:cubicBezTo>
                  <a:pt x="1624" y="2485"/>
                  <a:pt x="1573" y="2617"/>
                  <a:pt x="1588" y="2742"/>
                </a:cubicBezTo>
                <a:cubicBezTo>
                  <a:pt x="1612" y="2958"/>
                  <a:pt x="1806" y="3107"/>
                  <a:pt x="1999" y="3203"/>
                </a:cubicBezTo>
                <a:cubicBezTo>
                  <a:pt x="2115" y="3261"/>
                  <a:pt x="2246" y="3316"/>
                  <a:pt x="2304" y="3432"/>
                </a:cubicBezTo>
                <a:cubicBezTo>
                  <a:pt x="2338" y="3500"/>
                  <a:pt x="2340" y="3577"/>
                  <a:pt x="2354" y="3651"/>
                </a:cubicBezTo>
                <a:cubicBezTo>
                  <a:pt x="2388" y="3830"/>
                  <a:pt x="2483" y="3994"/>
                  <a:pt x="2625" y="4107"/>
                </a:cubicBezTo>
                <a:cubicBezTo>
                  <a:pt x="2661" y="4137"/>
                  <a:pt x="2702" y="4157"/>
                  <a:pt x="2746" y="4165"/>
                </a:cubicBezTo>
                <a:cubicBezTo>
                  <a:pt x="2751" y="4166"/>
                  <a:pt x="2756" y="4166"/>
                  <a:pt x="2761" y="4166"/>
                </a:cubicBezTo>
                <a:cubicBezTo>
                  <a:pt x="2853" y="4166"/>
                  <a:pt x="2925" y="4075"/>
                  <a:pt x="2958" y="3988"/>
                </a:cubicBezTo>
                <a:cubicBezTo>
                  <a:pt x="3031" y="3769"/>
                  <a:pt x="2975" y="3526"/>
                  <a:pt x="2812" y="3362"/>
                </a:cubicBezTo>
                <a:cubicBezTo>
                  <a:pt x="2750" y="3304"/>
                  <a:pt x="2675" y="3257"/>
                  <a:pt x="2625" y="3187"/>
                </a:cubicBezTo>
                <a:cubicBezTo>
                  <a:pt x="2511" y="3019"/>
                  <a:pt x="2581" y="2794"/>
                  <a:pt x="2575" y="2593"/>
                </a:cubicBezTo>
                <a:cubicBezTo>
                  <a:pt x="2565" y="2322"/>
                  <a:pt x="2414" y="2077"/>
                  <a:pt x="2174" y="1949"/>
                </a:cubicBezTo>
                <a:cubicBezTo>
                  <a:pt x="2023" y="1870"/>
                  <a:pt x="1830" y="1832"/>
                  <a:pt x="1742" y="1682"/>
                </a:cubicBezTo>
                <a:cubicBezTo>
                  <a:pt x="1618" y="1473"/>
                  <a:pt x="1780" y="1162"/>
                  <a:pt x="1616" y="985"/>
                </a:cubicBezTo>
                <a:cubicBezTo>
                  <a:pt x="1515" y="871"/>
                  <a:pt x="1319" y="863"/>
                  <a:pt x="1244" y="732"/>
                </a:cubicBezTo>
                <a:cubicBezTo>
                  <a:pt x="1238" y="722"/>
                  <a:pt x="1234" y="714"/>
                  <a:pt x="1230" y="704"/>
                </a:cubicBezTo>
                <a:cubicBezTo>
                  <a:pt x="1200" y="628"/>
                  <a:pt x="1210" y="542"/>
                  <a:pt x="1200" y="463"/>
                </a:cubicBezTo>
                <a:cubicBezTo>
                  <a:pt x="1166" y="161"/>
                  <a:pt x="887" y="1"/>
                  <a:pt x="611" y="1"/>
                </a:cubicBezTo>
                <a:close/>
              </a:path>
            </a:pathLst>
          </a:custGeom>
          <a:solidFill>
            <a:schemeClr val="lt2"/>
          </a:solidFill>
          <a:ln cap="flat" cmpd="sng" w="9525">
            <a:solidFill>
              <a:schemeClr val="lt2"/>
            </a:solidFill>
            <a:prstDash val="solid"/>
            <a:round/>
            <a:headEnd len="sm" w="sm" type="none"/>
            <a:tailEnd len="sm" w="sm" type="none"/>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 name="Google Shape;319;p9"/>
          <p:cNvSpPr/>
          <p:nvPr/>
        </p:nvSpPr>
        <p:spPr>
          <a:xfrm flipH="1" rot="-462039">
            <a:off x="-945133" y="3631640"/>
            <a:ext cx="10515595" cy="2307243"/>
          </a:xfrm>
          <a:custGeom>
            <a:rect b="b" l="l" r="r" t="t"/>
            <a:pathLst>
              <a:path extrusionOk="0" h="92288" w="420616">
                <a:moveTo>
                  <a:pt x="24456" y="61240"/>
                </a:moveTo>
                <a:cubicBezTo>
                  <a:pt x="25428" y="54726"/>
                  <a:pt x="26109" y="54143"/>
                  <a:pt x="34373" y="52490"/>
                </a:cubicBezTo>
                <a:cubicBezTo>
                  <a:pt x="42637" y="50837"/>
                  <a:pt x="62762" y="50934"/>
                  <a:pt x="74040" y="51323"/>
                </a:cubicBezTo>
                <a:cubicBezTo>
                  <a:pt x="85318" y="51712"/>
                  <a:pt x="91541" y="54531"/>
                  <a:pt x="102041" y="54823"/>
                </a:cubicBezTo>
                <a:cubicBezTo>
                  <a:pt x="112541" y="55115"/>
                  <a:pt x="126347" y="53170"/>
                  <a:pt x="137042" y="53073"/>
                </a:cubicBezTo>
                <a:cubicBezTo>
                  <a:pt x="147737" y="52976"/>
                  <a:pt x="153376" y="55310"/>
                  <a:pt x="166210" y="54240"/>
                </a:cubicBezTo>
                <a:cubicBezTo>
                  <a:pt x="179044" y="53171"/>
                  <a:pt x="201988" y="50351"/>
                  <a:pt x="214044" y="46656"/>
                </a:cubicBezTo>
                <a:cubicBezTo>
                  <a:pt x="226100" y="42962"/>
                  <a:pt x="227364" y="34504"/>
                  <a:pt x="238545" y="32073"/>
                </a:cubicBezTo>
                <a:cubicBezTo>
                  <a:pt x="249726" y="29643"/>
                  <a:pt x="267518" y="30420"/>
                  <a:pt x="281129" y="32073"/>
                </a:cubicBezTo>
                <a:cubicBezTo>
                  <a:pt x="294741" y="33726"/>
                  <a:pt x="308061" y="42087"/>
                  <a:pt x="320214" y="41990"/>
                </a:cubicBezTo>
                <a:cubicBezTo>
                  <a:pt x="332367" y="41893"/>
                  <a:pt x="343840" y="37225"/>
                  <a:pt x="354048" y="31489"/>
                </a:cubicBezTo>
                <a:cubicBezTo>
                  <a:pt x="364257" y="25753"/>
                  <a:pt x="375243" y="12044"/>
                  <a:pt x="381465" y="7572"/>
                </a:cubicBezTo>
                <a:cubicBezTo>
                  <a:pt x="387687" y="3100"/>
                  <a:pt x="388465" y="-5165"/>
                  <a:pt x="391382" y="4655"/>
                </a:cubicBezTo>
                <a:cubicBezTo>
                  <a:pt x="394299" y="14475"/>
                  <a:pt x="399063" y="53754"/>
                  <a:pt x="398966" y="66490"/>
                </a:cubicBezTo>
                <a:cubicBezTo>
                  <a:pt x="398869" y="79227"/>
                  <a:pt x="452537" y="76893"/>
                  <a:pt x="390799" y="81074"/>
                </a:cubicBezTo>
                <a:cubicBezTo>
                  <a:pt x="329061" y="85255"/>
                  <a:pt x="89596" y="94880"/>
                  <a:pt x="28539" y="91574"/>
                </a:cubicBezTo>
                <a:cubicBezTo>
                  <a:pt x="-32518" y="88268"/>
                  <a:pt x="23484" y="67754"/>
                  <a:pt x="24456" y="61240"/>
                </a:cubicBezTo>
                <a:close/>
              </a:path>
            </a:pathLst>
          </a:custGeom>
          <a:solidFill>
            <a:schemeClr val="lt2"/>
          </a:solidFill>
          <a:ln>
            <a:noFill/>
          </a:ln>
          <a:effectLst>
            <a:outerShdw blurRad="114300" rotWithShape="0" algn="bl" dir="5400000" dist="133350">
              <a:schemeClr val="lt1">
                <a:alpha val="49803"/>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9"/>
          <p:cNvSpPr/>
          <p:nvPr/>
        </p:nvSpPr>
        <p:spPr>
          <a:xfrm rot="10800000">
            <a:off x="7169502" y="4093811"/>
            <a:ext cx="683398" cy="781677"/>
          </a:xfrm>
          <a:custGeom>
            <a:rect b="b" l="l" r="r" t="t"/>
            <a:pathLst>
              <a:path extrusionOk="0" h="4166" w="3032">
                <a:moveTo>
                  <a:pt x="611" y="1"/>
                </a:moveTo>
                <a:cubicBezTo>
                  <a:pt x="395" y="1"/>
                  <a:pt x="180" y="99"/>
                  <a:pt x="86" y="303"/>
                </a:cubicBezTo>
                <a:cubicBezTo>
                  <a:pt x="0" y="489"/>
                  <a:pt x="16" y="708"/>
                  <a:pt x="88" y="897"/>
                </a:cubicBezTo>
                <a:cubicBezTo>
                  <a:pt x="130" y="1009"/>
                  <a:pt x="192" y="1118"/>
                  <a:pt x="184" y="1238"/>
                </a:cubicBezTo>
                <a:cubicBezTo>
                  <a:pt x="178" y="1339"/>
                  <a:pt x="124" y="1431"/>
                  <a:pt x="94" y="1529"/>
                </a:cubicBezTo>
                <a:cubicBezTo>
                  <a:pt x="90" y="1541"/>
                  <a:pt x="88" y="1551"/>
                  <a:pt x="84" y="1563"/>
                </a:cubicBezTo>
                <a:cubicBezTo>
                  <a:pt x="36" y="1772"/>
                  <a:pt x="104" y="1993"/>
                  <a:pt x="261" y="2139"/>
                </a:cubicBezTo>
                <a:cubicBezTo>
                  <a:pt x="307" y="2178"/>
                  <a:pt x="359" y="2214"/>
                  <a:pt x="387" y="2266"/>
                </a:cubicBezTo>
                <a:cubicBezTo>
                  <a:pt x="480" y="2441"/>
                  <a:pt x="267" y="2683"/>
                  <a:pt x="385" y="2842"/>
                </a:cubicBezTo>
                <a:cubicBezTo>
                  <a:pt x="439" y="2916"/>
                  <a:pt x="546" y="2940"/>
                  <a:pt x="588" y="3019"/>
                </a:cubicBezTo>
                <a:cubicBezTo>
                  <a:pt x="610" y="3059"/>
                  <a:pt x="610" y="3107"/>
                  <a:pt x="616" y="3151"/>
                </a:cubicBezTo>
                <a:cubicBezTo>
                  <a:pt x="633" y="3279"/>
                  <a:pt x="754" y="3404"/>
                  <a:pt x="868" y="3404"/>
                </a:cubicBezTo>
                <a:cubicBezTo>
                  <a:pt x="899" y="3404"/>
                  <a:pt x="930" y="3394"/>
                  <a:pt x="959" y="3372"/>
                </a:cubicBezTo>
                <a:cubicBezTo>
                  <a:pt x="1062" y="3290"/>
                  <a:pt x="1025" y="3123"/>
                  <a:pt x="951" y="3011"/>
                </a:cubicBezTo>
                <a:cubicBezTo>
                  <a:pt x="879" y="2898"/>
                  <a:pt x="779" y="2790"/>
                  <a:pt x="789" y="2657"/>
                </a:cubicBezTo>
                <a:cubicBezTo>
                  <a:pt x="801" y="2491"/>
                  <a:pt x="981" y="2374"/>
                  <a:pt x="983" y="2208"/>
                </a:cubicBezTo>
                <a:cubicBezTo>
                  <a:pt x="985" y="2045"/>
                  <a:pt x="821" y="1939"/>
                  <a:pt x="712" y="1820"/>
                </a:cubicBezTo>
                <a:cubicBezTo>
                  <a:pt x="588" y="1680"/>
                  <a:pt x="524" y="1471"/>
                  <a:pt x="608" y="1302"/>
                </a:cubicBezTo>
                <a:cubicBezTo>
                  <a:pt x="660" y="1197"/>
                  <a:pt x="781" y="1132"/>
                  <a:pt x="894" y="1132"/>
                </a:cubicBezTo>
                <a:cubicBezTo>
                  <a:pt x="962" y="1132"/>
                  <a:pt x="1028" y="1156"/>
                  <a:pt x="1074" y="1208"/>
                </a:cubicBezTo>
                <a:cubicBezTo>
                  <a:pt x="1208" y="1357"/>
                  <a:pt x="1114" y="1597"/>
                  <a:pt x="1180" y="1786"/>
                </a:cubicBezTo>
                <a:cubicBezTo>
                  <a:pt x="1258" y="2013"/>
                  <a:pt x="1549" y="2127"/>
                  <a:pt x="1598" y="2360"/>
                </a:cubicBezTo>
                <a:cubicBezTo>
                  <a:pt x="1624" y="2485"/>
                  <a:pt x="1573" y="2617"/>
                  <a:pt x="1588" y="2742"/>
                </a:cubicBezTo>
                <a:cubicBezTo>
                  <a:pt x="1612" y="2958"/>
                  <a:pt x="1806" y="3107"/>
                  <a:pt x="1999" y="3203"/>
                </a:cubicBezTo>
                <a:cubicBezTo>
                  <a:pt x="2115" y="3261"/>
                  <a:pt x="2246" y="3316"/>
                  <a:pt x="2304" y="3432"/>
                </a:cubicBezTo>
                <a:cubicBezTo>
                  <a:pt x="2338" y="3500"/>
                  <a:pt x="2340" y="3577"/>
                  <a:pt x="2354" y="3651"/>
                </a:cubicBezTo>
                <a:cubicBezTo>
                  <a:pt x="2388" y="3830"/>
                  <a:pt x="2483" y="3994"/>
                  <a:pt x="2625" y="4107"/>
                </a:cubicBezTo>
                <a:cubicBezTo>
                  <a:pt x="2661" y="4137"/>
                  <a:pt x="2702" y="4157"/>
                  <a:pt x="2746" y="4165"/>
                </a:cubicBezTo>
                <a:cubicBezTo>
                  <a:pt x="2751" y="4166"/>
                  <a:pt x="2756" y="4166"/>
                  <a:pt x="2761" y="4166"/>
                </a:cubicBezTo>
                <a:cubicBezTo>
                  <a:pt x="2853" y="4166"/>
                  <a:pt x="2925" y="4075"/>
                  <a:pt x="2958" y="3988"/>
                </a:cubicBezTo>
                <a:cubicBezTo>
                  <a:pt x="3031" y="3769"/>
                  <a:pt x="2975" y="3526"/>
                  <a:pt x="2812" y="3362"/>
                </a:cubicBezTo>
                <a:cubicBezTo>
                  <a:pt x="2750" y="3304"/>
                  <a:pt x="2675" y="3257"/>
                  <a:pt x="2625" y="3187"/>
                </a:cubicBezTo>
                <a:cubicBezTo>
                  <a:pt x="2511" y="3019"/>
                  <a:pt x="2581" y="2794"/>
                  <a:pt x="2575" y="2593"/>
                </a:cubicBezTo>
                <a:cubicBezTo>
                  <a:pt x="2565" y="2322"/>
                  <a:pt x="2414" y="2077"/>
                  <a:pt x="2174" y="1949"/>
                </a:cubicBezTo>
                <a:cubicBezTo>
                  <a:pt x="2023" y="1870"/>
                  <a:pt x="1830" y="1832"/>
                  <a:pt x="1742" y="1682"/>
                </a:cubicBezTo>
                <a:cubicBezTo>
                  <a:pt x="1618" y="1473"/>
                  <a:pt x="1780" y="1162"/>
                  <a:pt x="1616" y="985"/>
                </a:cubicBezTo>
                <a:cubicBezTo>
                  <a:pt x="1515" y="871"/>
                  <a:pt x="1319" y="863"/>
                  <a:pt x="1244" y="732"/>
                </a:cubicBezTo>
                <a:cubicBezTo>
                  <a:pt x="1238" y="722"/>
                  <a:pt x="1234" y="714"/>
                  <a:pt x="1230" y="704"/>
                </a:cubicBezTo>
                <a:cubicBezTo>
                  <a:pt x="1200" y="628"/>
                  <a:pt x="1210" y="542"/>
                  <a:pt x="1200" y="463"/>
                </a:cubicBezTo>
                <a:cubicBezTo>
                  <a:pt x="1166" y="161"/>
                  <a:pt x="887" y="1"/>
                  <a:pt x="611" y="1"/>
                </a:cubicBezTo>
                <a:close/>
              </a:path>
            </a:pathLst>
          </a:custGeom>
          <a:solidFill>
            <a:schemeClr val="accent1"/>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 name="Google Shape;321;p9"/>
          <p:cNvSpPr/>
          <p:nvPr/>
        </p:nvSpPr>
        <p:spPr>
          <a:xfrm flipH="1" rot="10800000">
            <a:off x="2572047" y="4541908"/>
            <a:ext cx="844389" cy="486691"/>
          </a:xfrm>
          <a:custGeom>
            <a:rect b="b" l="l" r="r" t="t"/>
            <a:pathLst>
              <a:path extrusionOk="0" h="3301" w="5727">
                <a:moveTo>
                  <a:pt x="1637" y="0"/>
                </a:moveTo>
                <a:cubicBezTo>
                  <a:pt x="1444" y="40"/>
                  <a:pt x="1316" y="44"/>
                  <a:pt x="1171" y="175"/>
                </a:cubicBezTo>
                <a:cubicBezTo>
                  <a:pt x="1244" y="355"/>
                  <a:pt x="1318" y="536"/>
                  <a:pt x="1392" y="716"/>
                </a:cubicBezTo>
                <a:cubicBezTo>
                  <a:pt x="1428" y="807"/>
                  <a:pt x="1466" y="897"/>
                  <a:pt x="1501" y="989"/>
                </a:cubicBezTo>
                <a:cubicBezTo>
                  <a:pt x="1531" y="1060"/>
                  <a:pt x="1561" y="1138"/>
                  <a:pt x="1533" y="1212"/>
                </a:cubicBezTo>
                <a:cubicBezTo>
                  <a:pt x="1513" y="1266"/>
                  <a:pt x="1464" y="1305"/>
                  <a:pt x="1416" y="1341"/>
                </a:cubicBezTo>
                <a:cubicBezTo>
                  <a:pt x="1262" y="1463"/>
                  <a:pt x="1123" y="1600"/>
                  <a:pt x="999" y="1752"/>
                </a:cubicBezTo>
                <a:cubicBezTo>
                  <a:pt x="886" y="1891"/>
                  <a:pt x="780" y="2049"/>
                  <a:pt x="623" y="2136"/>
                </a:cubicBezTo>
                <a:cubicBezTo>
                  <a:pt x="413" y="2254"/>
                  <a:pt x="106" y="2264"/>
                  <a:pt x="17" y="2485"/>
                </a:cubicBezTo>
                <a:cubicBezTo>
                  <a:pt x="5" y="2511"/>
                  <a:pt x="1" y="2541"/>
                  <a:pt x="11" y="2569"/>
                </a:cubicBezTo>
                <a:cubicBezTo>
                  <a:pt x="28" y="2611"/>
                  <a:pt x="78" y="2622"/>
                  <a:pt x="125" y="2622"/>
                </a:cubicBezTo>
                <a:cubicBezTo>
                  <a:pt x="134" y="2622"/>
                  <a:pt x="142" y="2621"/>
                  <a:pt x="150" y="2621"/>
                </a:cubicBezTo>
                <a:cubicBezTo>
                  <a:pt x="391" y="2597"/>
                  <a:pt x="617" y="2489"/>
                  <a:pt x="788" y="2316"/>
                </a:cubicBezTo>
                <a:lnTo>
                  <a:pt x="788" y="2316"/>
                </a:lnTo>
                <a:cubicBezTo>
                  <a:pt x="684" y="2485"/>
                  <a:pt x="672" y="2692"/>
                  <a:pt x="754" y="2872"/>
                </a:cubicBezTo>
                <a:cubicBezTo>
                  <a:pt x="762" y="2892"/>
                  <a:pt x="776" y="2908"/>
                  <a:pt x="796" y="2920"/>
                </a:cubicBezTo>
                <a:cubicBezTo>
                  <a:pt x="802" y="2922"/>
                  <a:pt x="808" y="2923"/>
                  <a:pt x="813" y="2923"/>
                </a:cubicBezTo>
                <a:cubicBezTo>
                  <a:pt x="856" y="2923"/>
                  <a:pt x="885" y="2861"/>
                  <a:pt x="896" y="2812"/>
                </a:cubicBezTo>
                <a:cubicBezTo>
                  <a:pt x="1009" y="2276"/>
                  <a:pt x="1366" y="1830"/>
                  <a:pt x="1711" y="1405"/>
                </a:cubicBezTo>
                <a:cubicBezTo>
                  <a:pt x="1798" y="1487"/>
                  <a:pt x="1920" y="1539"/>
                  <a:pt x="2008" y="1622"/>
                </a:cubicBezTo>
                <a:cubicBezTo>
                  <a:pt x="1784" y="1835"/>
                  <a:pt x="1659" y="2132"/>
                  <a:pt x="1661" y="2443"/>
                </a:cubicBezTo>
                <a:cubicBezTo>
                  <a:pt x="1661" y="2493"/>
                  <a:pt x="1665" y="2543"/>
                  <a:pt x="1641" y="2587"/>
                </a:cubicBezTo>
                <a:cubicBezTo>
                  <a:pt x="1621" y="2617"/>
                  <a:pt x="1595" y="2643"/>
                  <a:pt x="1563" y="2665"/>
                </a:cubicBezTo>
                <a:cubicBezTo>
                  <a:pt x="1472" y="2736"/>
                  <a:pt x="1390" y="2824"/>
                  <a:pt x="1320" y="2920"/>
                </a:cubicBezTo>
                <a:cubicBezTo>
                  <a:pt x="1252" y="3013"/>
                  <a:pt x="1196" y="3129"/>
                  <a:pt x="1226" y="3240"/>
                </a:cubicBezTo>
                <a:cubicBezTo>
                  <a:pt x="1230" y="3260"/>
                  <a:pt x="1240" y="3276"/>
                  <a:pt x="1256" y="3290"/>
                </a:cubicBezTo>
                <a:cubicBezTo>
                  <a:pt x="1266" y="3297"/>
                  <a:pt x="1277" y="3300"/>
                  <a:pt x="1289" y="3300"/>
                </a:cubicBezTo>
                <a:cubicBezTo>
                  <a:pt x="1317" y="3300"/>
                  <a:pt x="1348" y="3283"/>
                  <a:pt x="1372" y="3264"/>
                </a:cubicBezTo>
                <a:cubicBezTo>
                  <a:pt x="1545" y="3133"/>
                  <a:pt x="1693" y="2969"/>
                  <a:pt x="1806" y="2784"/>
                </a:cubicBezTo>
                <a:cubicBezTo>
                  <a:pt x="1824" y="2882"/>
                  <a:pt x="1844" y="2981"/>
                  <a:pt x="1898" y="3065"/>
                </a:cubicBezTo>
                <a:cubicBezTo>
                  <a:pt x="1924" y="3107"/>
                  <a:pt x="1962" y="3145"/>
                  <a:pt x="2006" y="3171"/>
                </a:cubicBezTo>
                <a:cubicBezTo>
                  <a:pt x="2040" y="3190"/>
                  <a:pt x="2079" y="3202"/>
                  <a:pt x="2118" y="3202"/>
                </a:cubicBezTo>
                <a:cubicBezTo>
                  <a:pt x="2127" y="3202"/>
                  <a:pt x="2135" y="3202"/>
                  <a:pt x="2143" y="3201"/>
                </a:cubicBezTo>
                <a:cubicBezTo>
                  <a:pt x="2133" y="3169"/>
                  <a:pt x="2125" y="3135"/>
                  <a:pt x="2117" y="3101"/>
                </a:cubicBezTo>
                <a:cubicBezTo>
                  <a:pt x="2045" y="2796"/>
                  <a:pt x="2028" y="2489"/>
                  <a:pt x="2031" y="2172"/>
                </a:cubicBezTo>
                <a:lnTo>
                  <a:pt x="2031" y="2172"/>
                </a:lnTo>
                <a:lnTo>
                  <a:pt x="2293" y="2226"/>
                </a:lnTo>
                <a:cubicBezTo>
                  <a:pt x="2330" y="2234"/>
                  <a:pt x="2369" y="2241"/>
                  <a:pt x="2406" y="2241"/>
                </a:cubicBezTo>
                <a:cubicBezTo>
                  <a:pt x="2428" y="2241"/>
                  <a:pt x="2449" y="2239"/>
                  <a:pt x="2470" y="2232"/>
                </a:cubicBezTo>
                <a:cubicBezTo>
                  <a:pt x="2528" y="2212"/>
                  <a:pt x="2576" y="2154"/>
                  <a:pt x="2560" y="2097"/>
                </a:cubicBezTo>
                <a:cubicBezTo>
                  <a:pt x="2550" y="2065"/>
                  <a:pt x="2528" y="2039"/>
                  <a:pt x="2502" y="2021"/>
                </a:cubicBezTo>
                <a:cubicBezTo>
                  <a:pt x="2432" y="1963"/>
                  <a:pt x="2354" y="1921"/>
                  <a:pt x="2269" y="1893"/>
                </a:cubicBezTo>
                <a:cubicBezTo>
                  <a:pt x="2255" y="1889"/>
                  <a:pt x="2241" y="1881"/>
                  <a:pt x="2231" y="1869"/>
                </a:cubicBezTo>
                <a:cubicBezTo>
                  <a:pt x="2223" y="1857"/>
                  <a:pt x="2221" y="1841"/>
                  <a:pt x="2225" y="1826"/>
                </a:cubicBezTo>
                <a:cubicBezTo>
                  <a:pt x="2231" y="1776"/>
                  <a:pt x="2243" y="1726"/>
                  <a:pt x="2259" y="1676"/>
                </a:cubicBezTo>
                <a:cubicBezTo>
                  <a:pt x="2273" y="1628"/>
                  <a:pt x="2293" y="1580"/>
                  <a:pt x="2318" y="1535"/>
                </a:cubicBezTo>
                <a:cubicBezTo>
                  <a:pt x="2418" y="1371"/>
                  <a:pt x="2599" y="1281"/>
                  <a:pt x="2785" y="1234"/>
                </a:cubicBezTo>
                <a:cubicBezTo>
                  <a:pt x="2944" y="1373"/>
                  <a:pt x="2938" y="1618"/>
                  <a:pt x="2918" y="1832"/>
                </a:cubicBezTo>
                <a:lnTo>
                  <a:pt x="2876" y="2262"/>
                </a:lnTo>
                <a:cubicBezTo>
                  <a:pt x="2864" y="2391"/>
                  <a:pt x="2851" y="2527"/>
                  <a:pt x="2783" y="2639"/>
                </a:cubicBezTo>
                <a:cubicBezTo>
                  <a:pt x="2761" y="2663"/>
                  <a:pt x="2747" y="2694"/>
                  <a:pt x="2741" y="2726"/>
                </a:cubicBezTo>
                <a:cubicBezTo>
                  <a:pt x="2739" y="2748"/>
                  <a:pt x="2747" y="2770"/>
                  <a:pt x="2763" y="2786"/>
                </a:cubicBezTo>
                <a:cubicBezTo>
                  <a:pt x="2785" y="2812"/>
                  <a:pt x="2820" y="2826"/>
                  <a:pt x="2855" y="2826"/>
                </a:cubicBezTo>
                <a:cubicBezTo>
                  <a:pt x="2858" y="2826"/>
                  <a:pt x="2860" y="2826"/>
                  <a:pt x="2862" y="2826"/>
                </a:cubicBezTo>
                <a:cubicBezTo>
                  <a:pt x="2920" y="2820"/>
                  <a:pt x="2970" y="2776"/>
                  <a:pt x="3006" y="2728"/>
                </a:cubicBezTo>
                <a:cubicBezTo>
                  <a:pt x="3016" y="2714"/>
                  <a:pt x="3026" y="2700"/>
                  <a:pt x="3034" y="2686"/>
                </a:cubicBezTo>
                <a:cubicBezTo>
                  <a:pt x="3076" y="2617"/>
                  <a:pt x="3100" y="2541"/>
                  <a:pt x="3108" y="2461"/>
                </a:cubicBezTo>
                <a:cubicBezTo>
                  <a:pt x="3145" y="2517"/>
                  <a:pt x="3185" y="2573"/>
                  <a:pt x="3227" y="2625"/>
                </a:cubicBezTo>
                <a:cubicBezTo>
                  <a:pt x="3275" y="2686"/>
                  <a:pt x="3327" y="2744"/>
                  <a:pt x="3385" y="2796"/>
                </a:cubicBezTo>
                <a:cubicBezTo>
                  <a:pt x="3494" y="2890"/>
                  <a:pt x="3632" y="2961"/>
                  <a:pt x="3777" y="2961"/>
                </a:cubicBezTo>
                <a:cubicBezTo>
                  <a:pt x="3699" y="2818"/>
                  <a:pt x="3610" y="2680"/>
                  <a:pt x="3508" y="2553"/>
                </a:cubicBezTo>
                <a:cubicBezTo>
                  <a:pt x="3478" y="2513"/>
                  <a:pt x="3444" y="2473"/>
                  <a:pt x="3413" y="2435"/>
                </a:cubicBezTo>
                <a:cubicBezTo>
                  <a:pt x="3347" y="2360"/>
                  <a:pt x="3275" y="2286"/>
                  <a:pt x="3233" y="2194"/>
                </a:cubicBezTo>
                <a:cubicBezTo>
                  <a:pt x="3191" y="2103"/>
                  <a:pt x="3185" y="1987"/>
                  <a:pt x="3247" y="1909"/>
                </a:cubicBezTo>
                <a:lnTo>
                  <a:pt x="3640" y="2105"/>
                </a:lnTo>
                <a:cubicBezTo>
                  <a:pt x="3703" y="2061"/>
                  <a:pt x="3701" y="1959"/>
                  <a:pt x="3660" y="1895"/>
                </a:cubicBezTo>
                <a:cubicBezTo>
                  <a:pt x="3616" y="1830"/>
                  <a:pt x="3546" y="1790"/>
                  <a:pt x="3484" y="1742"/>
                </a:cubicBezTo>
                <a:cubicBezTo>
                  <a:pt x="3295" y="1600"/>
                  <a:pt x="3151" y="1347"/>
                  <a:pt x="3116" y="1114"/>
                </a:cubicBezTo>
                <a:lnTo>
                  <a:pt x="3116" y="1114"/>
                </a:lnTo>
                <a:lnTo>
                  <a:pt x="3490" y="1132"/>
                </a:lnTo>
                <a:cubicBezTo>
                  <a:pt x="3494" y="1132"/>
                  <a:pt x="3498" y="1132"/>
                  <a:pt x="3502" y="1132"/>
                </a:cubicBezTo>
                <a:cubicBezTo>
                  <a:pt x="3538" y="1132"/>
                  <a:pt x="3572" y="1140"/>
                  <a:pt x="3604" y="1156"/>
                </a:cubicBezTo>
                <a:cubicBezTo>
                  <a:pt x="3648" y="1184"/>
                  <a:pt x="3666" y="1236"/>
                  <a:pt x="3686" y="1283"/>
                </a:cubicBezTo>
                <a:cubicBezTo>
                  <a:pt x="3773" y="1507"/>
                  <a:pt x="3913" y="1706"/>
                  <a:pt x="4092" y="1865"/>
                </a:cubicBezTo>
                <a:cubicBezTo>
                  <a:pt x="4135" y="1905"/>
                  <a:pt x="4199" y="1940"/>
                  <a:pt x="4254" y="1940"/>
                </a:cubicBezTo>
                <a:cubicBezTo>
                  <a:pt x="4284" y="1940"/>
                  <a:pt x="4312" y="1929"/>
                  <a:pt x="4331" y="1901"/>
                </a:cubicBezTo>
                <a:cubicBezTo>
                  <a:pt x="4192" y="1736"/>
                  <a:pt x="4084" y="1547"/>
                  <a:pt x="4014" y="1343"/>
                </a:cubicBezTo>
                <a:cubicBezTo>
                  <a:pt x="4000" y="1301"/>
                  <a:pt x="3988" y="1252"/>
                  <a:pt x="4018" y="1222"/>
                </a:cubicBezTo>
                <a:cubicBezTo>
                  <a:pt x="4037" y="1201"/>
                  <a:pt x="4062" y="1196"/>
                  <a:pt x="4088" y="1196"/>
                </a:cubicBezTo>
                <a:cubicBezTo>
                  <a:pt x="4102" y="1196"/>
                  <a:pt x="4117" y="1198"/>
                  <a:pt x="4132" y="1200"/>
                </a:cubicBezTo>
                <a:lnTo>
                  <a:pt x="4760" y="1285"/>
                </a:lnTo>
                <a:cubicBezTo>
                  <a:pt x="4788" y="1285"/>
                  <a:pt x="4815" y="1295"/>
                  <a:pt x="4837" y="1311"/>
                </a:cubicBezTo>
                <a:cubicBezTo>
                  <a:pt x="4863" y="1335"/>
                  <a:pt x="4867" y="1373"/>
                  <a:pt x="4873" y="1409"/>
                </a:cubicBezTo>
                <a:cubicBezTo>
                  <a:pt x="4921" y="1732"/>
                  <a:pt x="5202" y="2003"/>
                  <a:pt x="5525" y="2041"/>
                </a:cubicBezTo>
                <a:cubicBezTo>
                  <a:pt x="5517" y="1828"/>
                  <a:pt x="5254" y="1714"/>
                  <a:pt x="5186" y="1513"/>
                </a:cubicBezTo>
                <a:cubicBezTo>
                  <a:pt x="5106" y="1277"/>
                  <a:pt x="5332" y="1036"/>
                  <a:pt x="5571" y="983"/>
                </a:cubicBezTo>
                <a:cubicBezTo>
                  <a:pt x="5639" y="969"/>
                  <a:pt x="5726" y="939"/>
                  <a:pt x="5720" y="871"/>
                </a:cubicBezTo>
                <a:cubicBezTo>
                  <a:pt x="5716" y="813"/>
                  <a:pt x="5643" y="789"/>
                  <a:pt x="5585" y="785"/>
                </a:cubicBezTo>
                <a:cubicBezTo>
                  <a:pt x="5566" y="784"/>
                  <a:pt x="5547" y="784"/>
                  <a:pt x="5528" y="784"/>
                </a:cubicBezTo>
                <a:cubicBezTo>
                  <a:pt x="5281" y="784"/>
                  <a:pt x="4966" y="876"/>
                  <a:pt x="4778" y="1016"/>
                </a:cubicBezTo>
                <a:cubicBezTo>
                  <a:pt x="4742" y="1020"/>
                  <a:pt x="4706" y="1021"/>
                  <a:pt x="4670" y="1021"/>
                </a:cubicBezTo>
                <a:cubicBezTo>
                  <a:pt x="4545" y="1021"/>
                  <a:pt x="4421" y="1002"/>
                  <a:pt x="4301" y="967"/>
                </a:cubicBezTo>
                <a:cubicBezTo>
                  <a:pt x="4219" y="942"/>
                  <a:pt x="4132" y="908"/>
                  <a:pt x="4049" y="908"/>
                </a:cubicBezTo>
                <a:cubicBezTo>
                  <a:pt x="4019" y="908"/>
                  <a:pt x="3989" y="912"/>
                  <a:pt x="3961" y="923"/>
                </a:cubicBezTo>
                <a:cubicBezTo>
                  <a:pt x="3925" y="891"/>
                  <a:pt x="3943" y="831"/>
                  <a:pt x="3963" y="787"/>
                </a:cubicBezTo>
                <a:lnTo>
                  <a:pt x="4088" y="518"/>
                </a:lnTo>
                <a:cubicBezTo>
                  <a:pt x="4053" y="482"/>
                  <a:pt x="4004" y="466"/>
                  <a:pt x="3955" y="466"/>
                </a:cubicBezTo>
                <a:cubicBezTo>
                  <a:pt x="3919" y="466"/>
                  <a:pt x="3883" y="474"/>
                  <a:pt x="3851" y="488"/>
                </a:cubicBezTo>
                <a:cubicBezTo>
                  <a:pt x="3775" y="524"/>
                  <a:pt x="3717" y="592"/>
                  <a:pt x="3668" y="662"/>
                </a:cubicBezTo>
                <a:cubicBezTo>
                  <a:pt x="3618" y="729"/>
                  <a:pt x="3568" y="817"/>
                  <a:pt x="3506" y="877"/>
                </a:cubicBezTo>
                <a:lnTo>
                  <a:pt x="2611" y="907"/>
                </a:lnTo>
                <a:cubicBezTo>
                  <a:pt x="2596" y="908"/>
                  <a:pt x="2580" y="909"/>
                  <a:pt x="2564" y="909"/>
                </a:cubicBezTo>
                <a:cubicBezTo>
                  <a:pt x="2517" y="909"/>
                  <a:pt x="2471" y="903"/>
                  <a:pt x="2426" y="891"/>
                </a:cubicBezTo>
                <a:cubicBezTo>
                  <a:pt x="2308" y="849"/>
                  <a:pt x="2241" y="731"/>
                  <a:pt x="2175" y="626"/>
                </a:cubicBezTo>
                <a:cubicBezTo>
                  <a:pt x="2155" y="596"/>
                  <a:pt x="2135" y="566"/>
                  <a:pt x="2115" y="536"/>
                </a:cubicBezTo>
                <a:cubicBezTo>
                  <a:pt x="1980" y="339"/>
                  <a:pt x="1818" y="158"/>
                  <a:pt x="1637" y="0"/>
                </a:cubicBezTo>
                <a:close/>
              </a:path>
            </a:pathLst>
          </a:custGeom>
          <a:solidFill>
            <a:schemeClr val="accent1"/>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 name="Google Shape;322;p9"/>
          <p:cNvSpPr/>
          <p:nvPr/>
        </p:nvSpPr>
        <p:spPr>
          <a:xfrm>
            <a:off x="-875025" y="3631650"/>
            <a:ext cx="10807728" cy="2307200"/>
          </a:xfrm>
          <a:custGeom>
            <a:rect b="b" l="l" r="r" t="t"/>
            <a:pathLst>
              <a:path extrusionOk="0" h="92288" w="420616">
                <a:moveTo>
                  <a:pt x="24456" y="61240"/>
                </a:moveTo>
                <a:cubicBezTo>
                  <a:pt x="25428" y="54726"/>
                  <a:pt x="26109" y="54143"/>
                  <a:pt x="34373" y="52490"/>
                </a:cubicBezTo>
                <a:cubicBezTo>
                  <a:pt x="42637" y="50837"/>
                  <a:pt x="62762" y="50934"/>
                  <a:pt x="74040" y="51323"/>
                </a:cubicBezTo>
                <a:cubicBezTo>
                  <a:pt x="85318" y="51712"/>
                  <a:pt x="91541" y="54531"/>
                  <a:pt x="102041" y="54823"/>
                </a:cubicBezTo>
                <a:cubicBezTo>
                  <a:pt x="112541" y="55115"/>
                  <a:pt x="126347" y="53170"/>
                  <a:pt x="137042" y="53073"/>
                </a:cubicBezTo>
                <a:cubicBezTo>
                  <a:pt x="147737" y="52976"/>
                  <a:pt x="153376" y="55310"/>
                  <a:pt x="166210" y="54240"/>
                </a:cubicBezTo>
                <a:cubicBezTo>
                  <a:pt x="179044" y="53171"/>
                  <a:pt x="201988" y="50351"/>
                  <a:pt x="214044" y="46656"/>
                </a:cubicBezTo>
                <a:cubicBezTo>
                  <a:pt x="226100" y="42962"/>
                  <a:pt x="227364" y="34504"/>
                  <a:pt x="238545" y="32073"/>
                </a:cubicBezTo>
                <a:cubicBezTo>
                  <a:pt x="249726" y="29643"/>
                  <a:pt x="267518" y="30420"/>
                  <a:pt x="281129" y="32073"/>
                </a:cubicBezTo>
                <a:cubicBezTo>
                  <a:pt x="294741" y="33726"/>
                  <a:pt x="308061" y="42087"/>
                  <a:pt x="320214" y="41990"/>
                </a:cubicBezTo>
                <a:cubicBezTo>
                  <a:pt x="332367" y="41893"/>
                  <a:pt x="343840" y="37225"/>
                  <a:pt x="354048" y="31489"/>
                </a:cubicBezTo>
                <a:cubicBezTo>
                  <a:pt x="364257" y="25753"/>
                  <a:pt x="375243" y="12044"/>
                  <a:pt x="381465" y="7572"/>
                </a:cubicBezTo>
                <a:cubicBezTo>
                  <a:pt x="387687" y="3100"/>
                  <a:pt x="388465" y="-5165"/>
                  <a:pt x="391382" y="4655"/>
                </a:cubicBezTo>
                <a:cubicBezTo>
                  <a:pt x="394299" y="14475"/>
                  <a:pt x="399063" y="53754"/>
                  <a:pt x="398966" y="66490"/>
                </a:cubicBezTo>
                <a:cubicBezTo>
                  <a:pt x="398869" y="79227"/>
                  <a:pt x="452537" y="76893"/>
                  <a:pt x="390799" y="81074"/>
                </a:cubicBezTo>
                <a:cubicBezTo>
                  <a:pt x="329061" y="85255"/>
                  <a:pt x="89596" y="94880"/>
                  <a:pt x="28539" y="91574"/>
                </a:cubicBezTo>
                <a:cubicBezTo>
                  <a:pt x="-32518" y="88268"/>
                  <a:pt x="23484" y="67754"/>
                  <a:pt x="24456" y="61240"/>
                </a:cubicBezTo>
                <a:close/>
              </a:path>
            </a:pathLst>
          </a:custGeom>
          <a:solidFill>
            <a:schemeClr val="accent1"/>
          </a:solidFill>
          <a:ln>
            <a:noFill/>
          </a:ln>
          <a:effectLst>
            <a:outerShdw blurRad="114300" rotWithShape="0" algn="bl" dir="5400000" dist="133350">
              <a:schemeClr val="lt1">
                <a:alpha val="49803"/>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3" name="Google Shape;323;p9"/>
          <p:cNvGrpSpPr/>
          <p:nvPr/>
        </p:nvGrpSpPr>
        <p:grpSpPr>
          <a:xfrm flipH="1" rot="10800000">
            <a:off x="111341" y="2313758"/>
            <a:ext cx="847945" cy="1894298"/>
            <a:chOff x="7531766" y="477870"/>
            <a:chExt cx="179459" cy="400918"/>
          </a:xfrm>
        </p:grpSpPr>
        <p:sp>
          <p:nvSpPr>
            <p:cNvPr id="324" name="Google Shape;324;p9"/>
            <p:cNvSpPr/>
            <p:nvPr/>
          </p:nvSpPr>
          <p:spPr>
            <a:xfrm>
              <a:off x="7661204" y="774673"/>
              <a:ext cx="21906" cy="21937"/>
            </a:xfrm>
            <a:custGeom>
              <a:rect b="b" l="l" r="r" t="t"/>
              <a:pathLst>
                <a:path extrusionOk="0" h="703" w="702">
                  <a:moveTo>
                    <a:pt x="351" y="1"/>
                  </a:moveTo>
                  <a:cubicBezTo>
                    <a:pt x="158" y="1"/>
                    <a:pt x="0" y="158"/>
                    <a:pt x="0" y="352"/>
                  </a:cubicBezTo>
                  <a:cubicBezTo>
                    <a:pt x="0" y="545"/>
                    <a:pt x="158" y="702"/>
                    <a:pt x="351" y="702"/>
                  </a:cubicBezTo>
                  <a:cubicBezTo>
                    <a:pt x="546" y="702"/>
                    <a:pt x="702" y="545"/>
                    <a:pt x="702" y="352"/>
                  </a:cubicBezTo>
                  <a:cubicBezTo>
                    <a:pt x="702" y="158"/>
                    <a:pt x="546" y="1"/>
                    <a:pt x="351"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 name="Google Shape;325;p9"/>
            <p:cNvSpPr/>
            <p:nvPr/>
          </p:nvSpPr>
          <p:spPr>
            <a:xfrm>
              <a:off x="7658645" y="713730"/>
              <a:ext cx="16570" cy="16632"/>
            </a:xfrm>
            <a:custGeom>
              <a:rect b="b" l="l" r="r" t="t"/>
              <a:pathLst>
                <a:path extrusionOk="0" h="533" w="531">
                  <a:moveTo>
                    <a:pt x="265" y="1"/>
                  </a:moveTo>
                  <a:cubicBezTo>
                    <a:pt x="120" y="1"/>
                    <a:pt x="0" y="120"/>
                    <a:pt x="0" y="266"/>
                  </a:cubicBezTo>
                  <a:cubicBezTo>
                    <a:pt x="0" y="413"/>
                    <a:pt x="120" y="533"/>
                    <a:pt x="265" y="533"/>
                  </a:cubicBezTo>
                  <a:cubicBezTo>
                    <a:pt x="413" y="533"/>
                    <a:pt x="530" y="413"/>
                    <a:pt x="530" y="266"/>
                  </a:cubicBezTo>
                  <a:cubicBezTo>
                    <a:pt x="530" y="120"/>
                    <a:pt x="413" y="1"/>
                    <a:pt x="265"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 name="Google Shape;326;p9"/>
            <p:cNvSpPr/>
            <p:nvPr/>
          </p:nvSpPr>
          <p:spPr>
            <a:xfrm>
              <a:off x="7686386" y="742282"/>
              <a:ext cx="24839" cy="24902"/>
            </a:xfrm>
            <a:custGeom>
              <a:rect b="b" l="l" r="r" t="t"/>
              <a:pathLst>
                <a:path extrusionOk="0" h="798" w="796">
                  <a:moveTo>
                    <a:pt x="397" y="1"/>
                  </a:moveTo>
                  <a:cubicBezTo>
                    <a:pt x="178" y="1"/>
                    <a:pt x="0" y="180"/>
                    <a:pt x="0" y="399"/>
                  </a:cubicBezTo>
                  <a:cubicBezTo>
                    <a:pt x="0" y="618"/>
                    <a:pt x="178" y="798"/>
                    <a:pt x="397" y="798"/>
                  </a:cubicBezTo>
                  <a:cubicBezTo>
                    <a:pt x="618" y="798"/>
                    <a:pt x="795" y="618"/>
                    <a:pt x="795" y="399"/>
                  </a:cubicBezTo>
                  <a:cubicBezTo>
                    <a:pt x="795" y="180"/>
                    <a:pt x="618" y="1"/>
                    <a:pt x="397"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 name="Google Shape;327;p9"/>
            <p:cNvSpPr/>
            <p:nvPr/>
          </p:nvSpPr>
          <p:spPr>
            <a:xfrm>
              <a:off x="7658083" y="750364"/>
              <a:ext cx="10048" cy="10048"/>
            </a:xfrm>
            <a:custGeom>
              <a:rect b="b" l="l" r="r" t="t"/>
              <a:pathLst>
                <a:path extrusionOk="0" h="322" w="322">
                  <a:moveTo>
                    <a:pt x="160" y="1"/>
                  </a:moveTo>
                  <a:cubicBezTo>
                    <a:pt x="72" y="1"/>
                    <a:pt x="0" y="72"/>
                    <a:pt x="0" y="162"/>
                  </a:cubicBezTo>
                  <a:cubicBezTo>
                    <a:pt x="0" y="250"/>
                    <a:pt x="72" y="321"/>
                    <a:pt x="160" y="321"/>
                  </a:cubicBezTo>
                  <a:cubicBezTo>
                    <a:pt x="250" y="321"/>
                    <a:pt x="321" y="250"/>
                    <a:pt x="321" y="162"/>
                  </a:cubicBezTo>
                  <a:cubicBezTo>
                    <a:pt x="321" y="72"/>
                    <a:pt x="250" y="1"/>
                    <a:pt x="160"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 name="Google Shape;328;p9"/>
            <p:cNvSpPr/>
            <p:nvPr/>
          </p:nvSpPr>
          <p:spPr>
            <a:xfrm>
              <a:off x="7644634" y="679404"/>
              <a:ext cx="10110" cy="10110"/>
            </a:xfrm>
            <a:custGeom>
              <a:rect b="b" l="l" r="r" t="t"/>
              <a:pathLst>
                <a:path extrusionOk="0" h="324" w="324">
                  <a:moveTo>
                    <a:pt x="162" y="1"/>
                  </a:moveTo>
                  <a:cubicBezTo>
                    <a:pt x="75" y="1"/>
                    <a:pt x="1" y="73"/>
                    <a:pt x="1" y="162"/>
                  </a:cubicBezTo>
                  <a:cubicBezTo>
                    <a:pt x="1" y="252"/>
                    <a:pt x="75" y="324"/>
                    <a:pt x="162" y="324"/>
                  </a:cubicBezTo>
                  <a:cubicBezTo>
                    <a:pt x="252" y="324"/>
                    <a:pt x="324" y="252"/>
                    <a:pt x="324" y="162"/>
                  </a:cubicBezTo>
                  <a:cubicBezTo>
                    <a:pt x="324" y="73"/>
                    <a:pt x="252" y="1"/>
                    <a:pt x="162"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 name="Google Shape;329;p9"/>
            <p:cNvSpPr/>
            <p:nvPr/>
          </p:nvSpPr>
          <p:spPr>
            <a:xfrm>
              <a:off x="7629531" y="715664"/>
              <a:ext cx="6553" cy="6491"/>
            </a:xfrm>
            <a:custGeom>
              <a:rect b="b" l="l" r="r" t="t"/>
              <a:pathLst>
                <a:path extrusionOk="0" h="208" w="210">
                  <a:moveTo>
                    <a:pt x="104" y="1"/>
                  </a:moveTo>
                  <a:cubicBezTo>
                    <a:pt x="49" y="1"/>
                    <a:pt x="1" y="46"/>
                    <a:pt x="1" y="104"/>
                  </a:cubicBezTo>
                  <a:cubicBezTo>
                    <a:pt x="1" y="162"/>
                    <a:pt x="49" y="208"/>
                    <a:pt x="104" y="208"/>
                  </a:cubicBezTo>
                  <a:cubicBezTo>
                    <a:pt x="162" y="208"/>
                    <a:pt x="210" y="162"/>
                    <a:pt x="210" y="104"/>
                  </a:cubicBezTo>
                  <a:cubicBezTo>
                    <a:pt x="210" y="46"/>
                    <a:pt x="162" y="1"/>
                    <a:pt x="104"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 name="Google Shape;330;p9"/>
            <p:cNvSpPr/>
            <p:nvPr/>
          </p:nvSpPr>
          <p:spPr>
            <a:xfrm>
              <a:off x="7655337" y="768650"/>
              <a:ext cx="3027" cy="3027"/>
            </a:xfrm>
            <a:custGeom>
              <a:rect b="b" l="l" r="r" t="t"/>
              <a:pathLst>
                <a:path extrusionOk="0" h="97" w="97">
                  <a:moveTo>
                    <a:pt x="49" y="1"/>
                  </a:moveTo>
                  <a:cubicBezTo>
                    <a:pt x="23" y="1"/>
                    <a:pt x="1" y="22"/>
                    <a:pt x="1" y="48"/>
                  </a:cubicBezTo>
                  <a:cubicBezTo>
                    <a:pt x="1" y="74"/>
                    <a:pt x="23" y="96"/>
                    <a:pt x="49" y="96"/>
                  </a:cubicBezTo>
                  <a:cubicBezTo>
                    <a:pt x="74" y="96"/>
                    <a:pt x="96" y="74"/>
                    <a:pt x="96" y="48"/>
                  </a:cubicBezTo>
                  <a:cubicBezTo>
                    <a:pt x="96" y="22"/>
                    <a:pt x="74" y="1"/>
                    <a:pt x="49"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 name="Google Shape;331;p9"/>
            <p:cNvSpPr/>
            <p:nvPr/>
          </p:nvSpPr>
          <p:spPr>
            <a:xfrm>
              <a:off x="7607407" y="810122"/>
              <a:ext cx="4743" cy="4774"/>
            </a:xfrm>
            <a:custGeom>
              <a:rect b="b" l="l" r="r" t="t"/>
              <a:pathLst>
                <a:path extrusionOk="0" h="153" w="152">
                  <a:moveTo>
                    <a:pt x="76" y="1"/>
                  </a:moveTo>
                  <a:cubicBezTo>
                    <a:pt x="34" y="1"/>
                    <a:pt x="0" y="35"/>
                    <a:pt x="0" y="76"/>
                  </a:cubicBezTo>
                  <a:cubicBezTo>
                    <a:pt x="0" y="118"/>
                    <a:pt x="34" y="152"/>
                    <a:pt x="76" y="152"/>
                  </a:cubicBezTo>
                  <a:cubicBezTo>
                    <a:pt x="118" y="152"/>
                    <a:pt x="152" y="118"/>
                    <a:pt x="152" y="76"/>
                  </a:cubicBezTo>
                  <a:cubicBezTo>
                    <a:pt x="152" y="35"/>
                    <a:pt x="118" y="1"/>
                    <a:pt x="76"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 name="Google Shape;332;p9"/>
            <p:cNvSpPr/>
            <p:nvPr/>
          </p:nvSpPr>
          <p:spPr>
            <a:xfrm>
              <a:off x="7622447" y="774299"/>
              <a:ext cx="6553" cy="6522"/>
            </a:xfrm>
            <a:custGeom>
              <a:rect b="b" l="l" r="r" t="t"/>
              <a:pathLst>
                <a:path extrusionOk="0" h="209" w="210">
                  <a:moveTo>
                    <a:pt x="104" y="1"/>
                  </a:moveTo>
                  <a:cubicBezTo>
                    <a:pt x="48" y="1"/>
                    <a:pt x="1" y="47"/>
                    <a:pt x="1" y="104"/>
                  </a:cubicBezTo>
                  <a:cubicBezTo>
                    <a:pt x="1" y="162"/>
                    <a:pt x="48" y="208"/>
                    <a:pt x="104" y="208"/>
                  </a:cubicBezTo>
                  <a:cubicBezTo>
                    <a:pt x="162" y="208"/>
                    <a:pt x="210" y="162"/>
                    <a:pt x="210" y="104"/>
                  </a:cubicBezTo>
                  <a:cubicBezTo>
                    <a:pt x="210" y="47"/>
                    <a:pt x="162" y="1"/>
                    <a:pt x="104"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 name="Google Shape;333;p9"/>
            <p:cNvSpPr/>
            <p:nvPr/>
          </p:nvSpPr>
          <p:spPr>
            <a:xfrm>
              <a:off x="7629593" y="477870"/>
              <a:ext cx="30394" cy="30362"/>
            </a:xfrm>
            <a:custGeom>
              <a:rect b="b" l="l" r="r" t="t"/>
              <a:pathLst>
                <a:path extrusionOk="0" h="973" w="974">
                  <a:moveTo>
                    <a:pt x="487" y="0"/>
                  </a:moveTo>
                  <a:cubicBezTo>
                    <a:pt x="218" y="0"/>
                    <a:pt x="1" y="217"/>
                    <a:pt x="1" y="486"/>
                  </a:cubicBezTo>
                  <a:cubicBezTo>
                    <a:pt x="1" y="755"/>
                    <a:pt x="218" y="973"/>
                    <a:pt x="487" y="973"/>
                  </a:cubicBezTo>
                  <a:cubicBezTo>
                    <a:pt x="756" y="973"/>
                    <a:pt x="973" y="755"/>
                    <a:pt x="973" y="486"/>
                  </a:cubicBezTo>
                  <a:cubicBezTo>
                    <a:pt x="973" y="217"/>
                    <a:pt x="756" y="0"/>
                    <a:pt x="487"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 name="Google Shape;334;p9"/>
            <p:cNvSpPr/>
            <p:nvPr/>
          </p:nvSpPr>
          <p:spPr>
            <a:xfrm>
              <a:off x="7642169" y="567897"/>
              <a:ext cx="13761" cy="13793"/>
            </a:xfrm>
            <a:custGeom>
              <a:rect b="b" l="l" r="r" t="t"/>
              <a:pathLst>
                <a:path extrusionOk="0" h="442" w="441">
                  <a:moveTo>
                    <a:pt x="221" y="1"/>
                  </a:moveTo>
                  <a:cubicBezTo>
                    <a:pt x="100" y="1"/>
                    <a:pt x="0" y="98"/>
                    <a:pt x="0" y="220"/>
                  </a:cubicBezTo>
                  <a:cubicBezTo>
                    <a:pt x="0" y="341"/>
                    <a:pt x="100" y="441"/>
                    <a:pt x="221" y="441"/>
                  </a:cubicBezTo>
                  <a:cubicBezTo>
                    <a:pt x="343" y="441"/>
                    <a:pt x="441" y="341"/>
                    <a:pt x="441" y="220"/>
                  </a:cubicBezTo>
                  <a:cubicBezTo>
                    <a:pt x="441" y="98"/>
                    <a:pt x="343" y="1"/>
                    <a:pt x="221"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 name="Google Shape;335;p9"/>
            <p:cNvSpPr/>
            <p:nvPr/>
          </p:nvSpPr>
          <p:spPr>
            <a:xfrm>
              <a:off x="7629344" y="614486"/>
              <a:ext cx="12295" cy="12326"/>
            </a:xfrm>
            <a:custGeom>
              <a:rect b="b" l="l" r="r" t="t"/>
              <a:pathLst>
                <a:path extrusionOk="0" h="395" w="394">
                  <a:moveTo>
                    <a:pt x="198" y="0"/>
                  </a:moveTo>
                  <a:cubicBezTo>
                    <a:pt x="88" y="0"/>
                    <a:pt x="1" y="88"/>
                    <a:pt x="1" y="198"/>
                  </a:cubicBezTo>
                  <a:cubicBezTo>
                    <a:pt x="1" y="305"/>
                    <a:pt x="88" y="395"/>
                    <a:pt x="198" y="395"/>
                  </a:cubicBezTo>
                  <a:cubicBezTo>
                    <a:pt x="306" y="395"/>
                    <a:pt x="393" y="305"/>
                    <a:pt x="393" y="198"/>
                  </a:cubicBezTo>
                  <a:cubicBezTo>
                    <a:pt x="393" y="88"/>
                    <a:pt x="306" y="0"/>
                    <a:pt x="198"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 name="Google Shape;336;p9"/>
            <p:cNvSpPr/>
            <p:nvPr/>
          </p:nvSpPr>
          <p:spPr>
            <a:xfrm>
              <a:off x="7618235" y="532385"/>
              <a:ext cx="18785" cy="18879"/>
            </a:xfrm>
            <a:custGeom>
              <a:rect b="b" l="l" r="r" t="t"/>
              <a:pathLst>
                <a:path extrusionOk="0" h="605" w="602">
                  <a:moveTo>
                    <a:pt x="301" y="1"/>
                  </a:moveTo>
                  <a:cubicBezTo>
                    <a:pt x="136" y="1"/>
                    <a:pt x="0" y="136"/>
                    <a:pt x="0" y="302"/>
                  </a:cubicBezTo>
                  <a:cubicBezTo>
                    <a:pt x="0" y="469"/>
                    <a:pt x="136" y="605"/>
                    <a:pt x="301" y="605"/>
                  </a:cubicBezTo>
                  <a:cubicBezTo>
                    <a:pt x="468" y="605"/>
                    <a:pt x="602" y="469"/>
                    <a:pt x="602" y="302"/>
                  </a:cubicBezTo>
                  <a:cubicBezTo>
                    <a:pt x="602" y="136"/>
                    <a:pt x="468" y="1"/>
                    <a:pt x="301"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 name="Google Shape;337;p9"/>
            <p:cNvSpPr/>
            <p:nvPr/>
          </p:nvSpPr>
          <p:spPr>
            <a:xfrm>
              <a:off x="7591742" y="559702"/>
              <a:ext cx="3682" cy="3651"/>
            </a:xfrm>
            <a:custGeom>
              <a:rect b="b" l="l" r="r" t="t"/>
              <a:pathLst>
                <a:path extrusionOk="0" h="117" w="118">
                  <a:moveTo>
                    <a:pt x="60" y="1"/>
                  </a:moveTo>
                  <a:cubicBezTo>
                    <a:pt x="26" y="1"/>
                    <a:pt x="0" y="27"/>
                    <a:pt x="0" y="58"/>
                  </a:cubicBezTo>
                  <a:cubicBezTo>
                    <a:pt x="0" y="90"/>
                    <a:pt x="26" y="116"/>
                    <a:pt x="60" y="116"/>
                  </a:cubicBezTo>
                  <a:cubicBezTo>
                    <a:pt x="92" y="116"/>
                    <a:pt x="118" y="90"/>
                    <a:pt x="118" y="58"/>
                  </a:cubicBezTo>
                  <a:cubicBezTo>
                    <a:pt x="118" y="27"/>
                    <a:pt x="92" y="1"/>
                    <a:pt x="60"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 name="Google Shape;338;p9"/>
            <p:cNvSpPr/>
            <p:nvPr/>
          </p:nvSpPr>
          <p:spPr>
            <a:xfrm>
              <a:off x="7652248" y="537565"/>
              <a:ext cx="3620" cy="3620"/>
            </a:xfrm>
            <a:custGeom>
              <a:rect b="b" l="l" r="r" t="t"/>
              <a:pathLst>
                <a:path extrusionOk="0" h="116" w="116">
                  <a:moveTo>
                    <a:pt x="58" y="0"/>
                  </a:moveTo>
                  <a:cubicBezTo>
                    <a:pt x="26" y="0"/>
                    <a:pt x="0" y="26"/>
                    <a:pt x="0" y="58"/>
                  </a:cubicBezTo>
                  <a:cubicBezTo>
                    <a:pt x="0" y="90"/>
                    <a:pt x="26" y="116"/>
                    <a:pt x="58" y="116"/>
                  </a:cubicBezTo>
                  <a:cubicBezTo>
                    <a:pt x="90" y="116"/>
                    <a:pt x="116" y="90"/>
                    <a:pt x="116" y="58"/>
                  </a:cubicBezTo>
                  <a:cubicBezTo>
                    <a:pt x="116" y="26"/>
                    <a:pt x="90" y="0"/>
                    <a:pt x="58"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 name="Google Shape;339;p9"/>
            <p:cNvSpPr/>
            <p:nvPr/>
          </p:nvSpPr>
          <p:spPr>
            <a:xfrm>
              <a:off x="7633151" y="581408"/>
              <a:ext cx="5804" cy="5804"/>
            </a:xfrm>
            <a:custGeom>
              <a:rect b="b" l="l" r="r" t="t"/>
              <a:pathLst>
                <a:path extrusionOk="0" h="186" w="186">
                  <a:moveTo>
                    <a:pt x="92" y="0"/>
                  </a:moveTo>
                  <a:cubicBezTo>
                    <a:pt x="42" y="0"/>
                    <a:pt x="0" y="42"/>
                    <a:pt x="0" y="94"/>
                  </a:cubicBezTo>
                  <a:cubicBezTo>
                    <a:pt x="0" y="144"/>
                    <a:pt x="42" y="185"/>
                    <a:pt x="92" y="185"/>
                  </a:cubicBezTo>
                  <a:cubicBezTo>
                    <a:pt x="144" y="185"/>
                    <a:pt x="186" y="144"/>
                    <a:pt x="186" y="94"/>
                  </a:cubicBezTo>
                  <a:cubicBezTo>
                    <a:pt x="186" y="42"/>
                    <a:pt x="144" y="0"/>
                    <a:pt x="92"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 name="Google Shape;340;p9"/>
            <p:cNvSpPr/>
            <p:nvPr/>
          </p:nvSpPr>
          <p:spPr>
            <a:xfrm>
              <a:off x="7610059" y="594140"/>
              <a:ext cx="8020" cy="7988"/>
            </a:xfrm>
            <a:custGeom>
              <a:rect b="b" l="l" r="r" t="t"/>
              <a:pathLst>
                <a:path extrusionOk="0" h="256" w="257">
                  <a:moveTo>
                    <a:pt x="129" y="1"/>
                  </a:moveTo>
                  <a:cubicBezTo>
                    <a:pt x="59" y="1"/>
                    <a:pt x="1" y="58"/>
                    <a:pt x="1" y="128"/>
                  </a:cubicBezTo>
                  <a:cubicBezTo>
                    <a:pt x="1" y="198"/>
                    <a:pt x="59" y="256"/>
                    <a:pt x="129" y="256"/>
                  </a:cubicBezTo>
                  <a:cubicBezTo>
                    <a:pt x="198" y="256"/>
                    <a:pt x="256" y="198"/>
                    <a:pt x="256" y="128"/>
                  </a:cubicBezTo>
                  <a:cubicBezTo>
                    <a:pt x="256" y="58"/>
                    <a:pt x="198" y="1"/>
                    <a:pt x="129"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 name="Google Shape;341;p9"/>
            <p:cNvSpPr/>
            <p:nvPr/>
          </p:nvSpPr>
          <p:spPr>
            <a:xfrm>
              <a:off x="7663232" y="515035"/>
              <a:ext cx="7988" cy="7988"/>
            </a:xfrm>
            <a:custGeom>
              <a:rect b="b" l="l" r="r" t="t"/>
              <a:pathLst>
                <a:path extrusionOk="0" h="256" w="256">
                  <a:moveTo>
                    <a:pt x="128" y="1"/>
                  </a:moveTo>
                  <a:cubicBezTo>
                    <a:pt x="59" y="1"/>
                    <a:pt x="1" y="57"/>
                    <a:pt x="1" y="128"/>
                  </a:cubicBezTo>
                  <a:cubicBezTo>
                    <a:pt x="1" y="198"/>
                    <a:pt x="59" y="256"/>
                    <a:pt x="128" y="256"/>
                  </a:cubicBezTo>
                  <a:cubicBezTo>
                    <a:pt x="198" y="256"/>
                    <a:pt x="256" y="198"/>
                    <a:pt x="256" y="128"/>
                  </a:cubicBezTo>
                  <a:cubicBezTo>
                    <a:pt x="256" y="57"/>
                    <a:pt x="198" y="1"/>
                    <a:pt x="128"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 name="Google Shape;342;p9"/>
            <p:cNvSpPr/>
            <p:nvPr/>
          </p:nvSpPr>
          <p:spPr>
            <a:xfrm>
              <a:off x="7531766" y="558067"/>
              <a:ext cx="33951" cy="33920"/>
            </a:xfrm>
            <a:custGeom>
              <a:rect b="b" l="l" r="r" t="t"/>
              <a:pathLst>
                <a:path extrusionOk="0" h="1087" w="1088">
                  <a:moveTo>
                    <a:pt x="543" y="1"/>
                  </a:moveTo>
                  <a:cubicBezTo>
                    <a:pt x="244" y="1"/>
                    <a:pt x="1" y="244"/>
                    <a:pt x="1" y="545"/>
                  </a:cubicBezTo>
                  <a:cubicBezTo>
                    <a:pt x="1" y="844"/>
                    <a:pt x="244" y="1087"/>
                    <a:pt x="543" y="1087"/>
                  </a:cubicBezTo>
                  <a:cubicBezTo>
                    <a:pt x="844" y="1087"/>
                    <a:pt x="1087" y="844"/>
                    <a:pt x="1087" y="545"/>
                  </a:cubicBezTo>
                  <a:cubicBezTo>
                    <a:pt x="1087" y="244"/>
                    <a:pt x="844" y="1"/>
                    <a:pt x="543"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 name="Google Shape;343;p9"/>
            <p:cNvSpPr/>
            <p:nvPr/>
          </p:nvSpPr>
          <p:spPr>
            <a:xfrm>
              <a:off x="7625693" y="637121"/>
              <a:ext cx="13761" cy="13793"/>
            </a:xfrm>
            <a:custGeom>
              <a:rect b="b" l="l" r="r" t="t"/>
              <a:pathLst>
                <a:path extrusionOk="0" h="442" w="441">
                  <a:moveTo>
                    <a:pt x="221" y="1"/>
                  </a:moveTo>
                  <a:cubicBezTo>
                    <a:pt x="98" y="1"/>
                    <a:pt x="0" y="98"/>
                    <a:pt x="0" y="220"/>
                  </a:cubicBezTo>
                  <a:cubicBezTo>
                    <a:pt x="0" y="341"/>
                    <a:pt x="98" y="441"/>
                    <a:pt x="221" y="441"/>
                  </a:cubicBezTo>
                  <a:cubicBezTo>
                    <a:pt x="343" y="441"/>
                    <a:pt x="441" y="341"/>
                    <a:pt x="441" y="220"/>
                  </a:cubicBezTo>
                  <a:cubicBezTo>
                    <a:pt x="441" y="98"/>
                    <a:pt x="343" y="1"/>
                    <a:pt x="221"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 name="Google Shape;344;p9"/>
            <p:cNvSpPr/>
            <p:nvPr/>
          </p:nvSpPr>
          <p:spPr>
            <a:xfrm>
              <a:off x="7646194" y="860612"/>
              <a:ext cx="12295" cy="12357"/>
            </a:xfrm>
            <a:custGeom>
              <a:rect b="b" l="l" r="r" t="t"/>
              <a:pathLst>
                <a:path extrusionOk="0" h="396" w="394">
                  <a:moveTo>
                    <a:pt x="196" y="1"/>
                  </a:moveTo>
                  <a:cubicBezTo>
                    <a:pt x="88" y="1"/>
                    <a:pt x="1" y="91"/>
                    <a:pt x="1" y="198"/>
                  </a:cubicBezTo>
                  <a:cubicBezTo>
                    <a:pt x="1" y="308"/>
                    <a:pt x="88" y="395"/>
                    <a:pt x="196" y="395"/>
                  </a:cubicBezTo>
                  <a:cubicBezTo>
                    <a:pt x="306" y="395"/>
                    <a:pt x="393" y="308"/>
                    <a:pt x="393" y="198"/>
                  </a:cubicBezTo>
                  <a:cubicBezTo>
                    <a:pt x="393" y="91"/>
                    <a:pt x="306" y="1"/>
                    <a:pt x="196"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 name="Google Shape;345;p9"/>
            <p:cNvSpPr/>
            <p:nvPr/>
          </p:nvSpPr>
          <p:spPr>
            <a:xfrm>
              <a:off x="7577481" y="641603"/>
              <a:ext cx="18817" cy="18879"/>
            </a:xfrm>
            <a:custGeom>
              <a:rect b="b" l="l" r="r" t="t"/>
              <a:pathLst>
                <a:path extrusionOk="0" h="605" w="603">
                  <a:moveTo>
                    <a:pt x="302" y="0"/>
                  </a:moveTo>
                  <a:cubicBezTo>
                    <a:pt x="136" y="0"/>
                    <a:pt x="1" y="136"/>
                    <a:pt x="1" y="303"/>
                  </a:cubicBezTo>
                  <a:cubicBezTo>
                    <a:pt x="1" y="469"/>
                    <a:pt x="136" y="604"/>
                    <a:pt x="302" y="604"/>
                  </a:cubicBezTo>
                  <a:cubicBezTo>
                    <a:pt x="469" y="604"/>
                    <a:pt x="603" y="469"/>
                    <a:pt x="603" y="303"/>
                  </a:cubicBezTo>
                  <a:cubicBezTo>
                    <a:pt x="603" y="136"/>
                    <a:pt x="469" y="0"/>
                    <a:pt x="302"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 name="Google Shape;346;p9"/>
            <p:cNvSpPr/>
            <p:nvPr/>
          </p:nvSpPr>
          <p:spPr>
            <a:xfrm>
              <a:off x="7668163" y="845071"/>
              <a:ext cx="3620" cy="3713"/>
            </a:xfrm>
            <a:custGeom>
              <a:rect b="b" l="l" r="r" t="t"/>
              <a:pathLst>
                <a:path extrusionOk="0" h="119" w="116">
                  <a:moveTo>
                    <a:pt x="58" y="1"/>
                  </a:moveTo>
                  <a:cubicBezTo>
                    <a:pt x="26" y="1"/>
                    <a:pt x="0" y="27"/>
                    <a:pt x="0" y="58"/>
                  </a:cubicBezTo>
                  <a:cubicBezTo>
                    <a:pt x="0" y="92"/>
                    <a:pt x="26" y="118"/>
                    <a:pt x="58" y="118"/>
                  </a:cubicBezTo>
                  <a:cubicBezTo>
                    <a:pt x="90" y="118"/>
                    <a:pt x="116" y="92"/>
                    <a:pt x="116" y="58"/>
                  </a:cubicBezTo>
                  <a:cubicBezTo>
                    <a:pt x="116" y="27"/>
                    <a:pt x="90" y="1"/>
                    <a:pt x="58"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 name="Google Shape;347;p9"/>
            <p:cNvSpPr/>
            <p:nvPr/>
          </p:nvSpPr>
          <p:spPr>
            <a:xfrm>
              <a:off x="7626566" y="599145"/>
              <a:ext cx="3620" cy="3620"/>
            </a:xfrm>
            <a:custGeom>
              <a:rect b="b" l="l" r="r" t="t"/>
              <a:pathLst>
                <a:path extrusionOk="0" h="116" w="116">
                  <a:moveTo>
                    <a:pt x="58" y="0"/>
                  </a:moveTo>
                  <a:cubicBezTo>
                    <a:pt x="26" y="0"/>
                    <a:pt x="0" y="26"/>
                    <a:pt x="0" y="58"/>
                  </a:cubicBezTo>
                  <a:cubicBezTo>
                    <a:pt x="0" y="90"/>
                    <a:pt x="26" y="116"/>
                    <a:pt x="58" y="116"/>
                  </a:cubicBezTo>
                  <a:cubicBezTo>
                    <a:pt x="90" y="116"/>
                    <a:pt x="116" y="90"/>
                    <a:pt x="116" y="58"/>
                  </a:cubicBezTo>
                  <a:cubicBezTo>
                    <a:pt x="116" y="26"/>
                    <a:pt x="90" y="0"/>
                    <a:pt x="58"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 name="Google Shape;348;p9"/>
            <p:cNvSpPr/>
            <p:nvPr/>
          </p:nvSpPr>
          <p:spPr>
            <a:xfrm>
              <a:off x="7622807" y="872984"/>
              <a:ext cx="5835" cy="5804"/>
            </a:xfrm>
            <a:custGeom>
              <a:rect b="b" l="l" r="r" t="t"/>
              <a:pathLst>
                <a:path extrusionOk="0" h="186" w="187">
                  <a:moveTo>
                    <a:pt x="94" y="0"/>
                  </a:moveTo>
                  <a:cubicBezTo>
                    <a:pt x="43" y="0"/>
                    <a:pt x="1" y="42"/>
                    <a:pt x="1" y="94"/>
                  </a:cubicBezTo>
                  <a:cubicBezTo>
                    <a:pt x="1" y="146"/>
                    <a:pt x="43" y="186"/>
                    <a:pt x="94" y="186"/>
                  </a:cubicBezTo>
                  <a:cubicBezTo>
                    <a:pt x="144" y="186"/>
                    <a:pt x="186" y="146"/>
                    <a:pt x="186" y="94"/>
                  </a:cubicBezTo>
                  <a:cubicBezTo>
                    <a:pt x="186" y="42"/>
                    <a:pt x="144" y="0"/>
                    <a:pt x="94"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 name="Google Shape;349;p9"/>
            <p:cNvSpPr/>
            <p:nvPr/>
          </p:nvSpPr>
          <p:spPr>
            <a:xfrm>
              <a:off x="7628095" y="824757"/>
              <a:ext cx="7988" cy="7988"/>
            </a:xfrm>
            <a:custGeom>
              <a:rect b="b" l="l" r="r" t="t"/>
              <a:pathLst>
                <a:path extrusionOk="0" h="256" w="256">
                  <a:moveTo>
                    <a:pt x="128" y="0"/>
                  </a:moveTo>
                  <a:cubicBezTo>
                    <a:pt x="57" y="0"/>
                    <a:pt x="1" y="58"/>
                    <a:pt x="1" y="128"/>
                  </a:cubicBezTo>
                  <a:cubicBezTo>
                    <a:pt x="1" y="199"/>
                    <a:pt x="57" y="255"/>
                    <a:pt x="128" y="255"/>
                  </a:cubicBezTo>
                  <a:cubicBezTo>
                    <a:pt x="198" y="255"/>
                    <a:pt x="256" y="199"/>
                    <a:pt x="256" y="128"/>
                  </a:cubicBezTo>
                  <a:cubicBezTo>
                    <a:pt x="256" y="58"/>
                    <a:pt x="198" y="0"/>
                    <a:pt x="128"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 name="Google Shape;350;p9"/>
            <p:cNvSpPr/>
            <p:nvPr/>
          </p:nvSpPr>
          <p:spPr>
            <a:xfrm>
              <a:off x="7592959" y="635998"/>
              <a:ext cx="8020" cy="7988"/>
            </a:xfrm>
            <a:custGeom>
              <a:rect b="b" l="l" r="r" t="t"/>
              <a:pathLst>
                <a:path extrusionOk="0" h="256" w="257">
                  <a:moveTo>
                    <a:pt x="128" y="1"/>
                  </a:moveTo>
                  <a:cubicBezTo>
                    <a:pt x="59" y="1"/>
                    <a:pt x="1" y="59"/>
                    <a:pt x="1" y="128"/>
                  </a:cubicBezTo>
                  <a:cubicBezTo>
                    <a:pt x="1" y="200"/>
                    <a:pt x="59" y="256"/>
                    <a:pt x="128" y="256"/>
                  </a:cubicBezTo>
                  <a:cubicBezTo>
                    <a:pt x="200" y="256"/>
                    <a:pt x="256" y="200"/>
                    <a:pt x="256" y="128"/>
                  </a:cubicBezTo>
                  <a:cubicBezTo>
                    <a:pt x="256" y="59"/>
                    <a:pt x="200" y="1"/>
                    <a:pt x="128"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51" name="Google Shape;351;p9"/>
          <p:cNvGrpSpPr/>
          <p:nvPr/>
        </p:nvGrpSpPr>
        <p:grpSpPr>
          <a:xfrm rot="10800000">
            <a:off x="8210433" y="2658737"/>
            <a:ext cx="779355" cy="1741067"/>
            <a:chOff x="7531766" y="477870"/>
            <a:chExt cx="179459" cy="400918"/>
          </a:xfrm>
        </p:grpSpPr>
        <p:sp>
          <p:nvSpPr>
            <p:cNvPr id="352" name="Google Shape;352;p9"/>
            <p:cNvSpPr/>
            <p:nvPr/>
          </p:nvSpPr>
          <p:spPr>
            <a:xfrm>
              <a:off x="7661204" y="774673"/>
              <a:ext cx="21906" cy="21937"/>
            </a:xfrm>
            <a:custGeom>
              <a:rect b="b" l="l" r="r" t="t"/>
              <a:pathLst>
                <a:path extrusionOk="0" h="703" w="702">
                  <a:moveTo>
                    <a:pt x="351" y="1"/>
                  </a:moveTo>
                  <a:cubicBezTo>
                    <a:pt x="158" y="1"/>
                    <a:pt x="0" y="158"/>
                    <a:pt x="0" y="352"/>
                  </a:cubicBezTo>
                  <a:cubicBezTo>
                    <a:pt x="0" y="545"/>
                    <a:pt x="158" y="702"/>
                    <a:pt x="351" y="702"/>
                  </a:cubicBezTo>
                  <a:cubicBezTo>
                    <a:pt x="546" y="702"/>
                    <a:pt x="702" y="545"/>
                    <a:pt x="702" y="352"/>
                  </a:cubicBezTo>
                  <a:cubicBezTo>
                    <a:pt x="702" y="158"/>
                    <a:pt x="546" y="1"/>
                    <a:pt x="351"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9"/>
            <p:cNvSpPr/>
            <p:nvPr/>
          </p:nvSpPr>
          <p:spPr>
            <a:xfrm>
              <a:off x="7658645" y="713730"/>
              <a:ext cx="16570" cy="16632"/>
            </a:xfrm>
            <a:custGeom>
              <a:rect b="b" l="l" r="r" t="t"/>
              <a:pathLst>
                <a:path extrusionOk="0" h="533" w="531">
                  <a:moveTo>
                    <a:pt x="265" y="1"/>
                  </a:moveTo>
                  <a:cubicBezTo>
                    <a:pt x="120" y="1"/>
                    <a:pt x="0" y="120"/>
                    <a:pt x="0" y="266"/>
                  </a:cubicBezTo>
                  <a:cubicBezTo>
                    <a:pt x="0" y="413"/>
                    <a:pt x="120" y="533"/>
                    <a:pt x="265" y="533"/>
                  </a:cubicBezTo>
                  <a:cubicBezTo>
                    <a:pt x="413" y="533"/>
                    <a:pt x="530" y="413"/>
                    <a:pt x="530" y="266"/>
                  </a:cubicBezTo>
                  <a:cubicBezTo>
                    <a:pt x="530" y="120"/>
                    <a:pt x="413" y="1"/>
                    <a:pt x="265"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9"/>
            <p:cNvSpPr/>
            <p:nvPr/>
          </p:nvSpPr>
          <p:spPr>
            <a:xfrm>
              <a:off x="7686386" y="742282"/>
              <a:ext cx="24839" cy="24902"/>
            </a:xfrm>
            <a:custGeom>
              <a:rect b="b" l="l" r="r" t="t"/>
              <a:pathLst>
                <a:path extrusionOk="0" h="798" w="796">
                  <a:moveTo>
                    <a:pt x="397" y="1"/>
                  </a:moveTo>
                  <a:cubicBezTo>
                    <a:pt x="178" y="1"/>
                    <a:pt x="0" y="180"/>
                    <a:pt x="0" y="399"/>
                  </a:cubicBezTo>
                  <a:cubicBezTo>
                    <a:pt x="0" y="618"/>
                    <a:pt x="178" y="798"/>
                    <a:pt x="397" y="798"/>
                  </a:cubicBezTo>
                  <a:cubicBezTo>
                    <a:pt x="618" y="798"/>
                    <a:pt x="795" y="618"/>
                    <a:pt x="795" y="399"/>
                  </a:cubicBezTo>
                  <a:cubicBezTo>
                    <a:pt x="795" y="180"/>
                    <a:pt x="618" y="1"/>
                    <a:pt x="397"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9"/>
            <p:cNvSpPr/>
            <p:nvPr/>
          </p:nvSpPr>
          <p:spPr>
            <a:xfrm>
              <a:off x="7658083" y="750364"/>
              <a:ext cx="10048" cy="10048"/>
            </a:xfrm>
            <a:custGeom>
              <a:rect b="b" l="l" r="r" t="t"/>
              <a:pathLst>
                <a:path extrusionOk="0" h="322" w="322">
                  <a:moveTo>
                    <a:pt x="160" y="1"/>
                  </a:moveTo>
                  <a:cubicBezTo>
                    <a:pt x="72" y="1"/>
                    <a:pt x="0" y="72"/>
                    <a:pt x="0" y="162"/>
                  </a:cubicBezTo>
                  <a:cubicBezTo>
                    <a:pt x="0" y="250"/>
                    <a:pt x="72" y="321"/>
                    <a:pt x="160" y="321"/>
                  </a:cubicBezTo>
                  <a:cubicBezTo>
                    <a:pt x="250" y="321"/>
                    <a:pt x="321" y="250"/>
                    <a:pt x="321" y="162"/>
                  </a:cubicBezTo>
                  <a:cubicBezTo>
                    <a:pt x="321" y="72"/>
                    <a:pt x="250" y="1"/>
                    <a:pt x="160"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9"/>
            <p:cNvSpPr/>
            <p:nvPr/>
          </p:nvSpPr>
          <p:spPr>
            <a:xfrm>
              <a:off x="7644634" y="679404"/>
              <a:ext cx="10110" cy="10110"/>
            </a:xfrm>
            <a:custGeom>
              <a:rect b="b" l="l" r="r" t="t"/>
              <a:pathLst>
                <a:path extrusionOk="0" h="324" w="324">
                  <a:moveTo>
                    <a:pt x="162" y="1"/>
                  </a:moveTo>
                  <a:cubicBezTo>
                    <a:pt x="75" y="1"/>
                    <a:pt x="1" y="73"/>
                    <a:pt x="1" y="162"/>
                  </a:cubicBezTo>
                  <a:cubicBezTo>
                    <a:pt x="1" y="252"/>
                    <a:pt x="75" y="324"/>
                    <a:pt x="162" y="324"/>
                  </a:cubicBezTo>
                  <a:cubicBezTo>
                    <a:pt x="252" y="324"/>
                    <a:pt x="324" y="252"/>
                    <a:pt x="324" y="162"/>
                  </a:cubicBezTo>
                  <a:cubicBezTo>
                    <a:pt x="324" y="73"/>
                    <a:pt x="252" y="1"/>
                    <a:pt x="162"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9"/>
            <p:cNvSpPr/>
            <p:nvPr/>
          </p:nvSpPr>
          <p:spPr>
            <a:xfrm>
              <a:off x="7629531" y="715664"/>
              <a:ext cx="6553" cy="6491"/>
            </a:xfrm>
            <a:custGeom>
              <a:rect b="b" l="l" r="r" t="t"/>
              <a:pathLst>
                <a:path extrusionOk="0" h="208" w="210">
                  <a:moveTo>
                    <a:pt x="104" y="1"/>
                  </a:moveTo>
                  <a:cubicBezTo>
                    <a:pt x="49" y="1"/>
                    <a:pt x="1" y="46"/>
                    <a:pt x="1" y="104"/>
                  </a:cubicBezTo>
                  <a:cubicBezTo>
                    <a:pt x="1" y="162"/>
                    <a:pt x="49" y="208"/>
                    <a:pt x="104" y="208"/>
                  </a:cubicBezTo>
                  <a:cubicBezTo>
                    <a:pt x="162" y="208"/>
                    <a:pt x="210" y="162"/>
                    <a:pt x="210" y="104"/>
                  </a:cubicBezTo>
                  <a:cubicBezTo>
                    <a:pt x="210" y="46"/>
                    <a:pt x="162" y="1"/>
                    <a:pt x="104"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9"/>
            <p:cNvSpPr/>
            <p:nvPr/>
          </p:nvSpPr>
          <p:spPr>
            <a:xfrm>
              <a:off x="7655337" y="768650"/>
              <a:ext cx="3027" cy="3027"/>
            </a:xfrm>
            <a:custGeom>
              <a:rect b="b" l="l" r="r" t="t"/>
              <a:pathLst>
                <a:path extrusionOk="0" h="97" w="97">
                  <a:moveTo>
                    <a:pt x="49" y="1"/>
                  </a:moveTo>
                  <a:cubicBezTo>
                    <a:pt x="23" y="1"/>
                    <a:pt x="1" y="22"/>
                    <a:pt x="1" y="48"/>
                  </a:cubicBezTo>
                  <a:cubicBezTo>
                    <a:pt x="1" y="74"/>
                    <a:pt x="23" y="96"/>
                    <a:pt x="49" y="96"/>
                  </a:cubicBezTo>
                  <a:cubicBezTo>
                    <a:pt x="74" y="96"/>
                    <a:pt x="96" y="74"/>
                    <a:pt x="96" y="48"/>
                  </a:cubicBezTo>
                  <a:cubicBezTo>
                    <a:pt x="96" y="22"/>
                    <a:pt x="74" y="1"/>
                    <a:pt x="49"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9"/>
            <p:cNvSpPr/>
            <p:nvPr/>
          </p:nvSpPr>
          <p:spPr>
            <a:xfrm>
              <a:off x="7607407" y="810122"/>
              <a:ext cx="4743" cy="4774"/>
            </a:xfrm>
            <a:custGeom>
              <a:rect b="b" l="l" r="r" t="t"/>
              <a:pathLst>
                <a:path extrusionOk="0" h="153" w="152">
                  <a:moveTo>
                    <a:pt x="76" y="1"/>
                  </a:moveTo>
                  <a:cubicBezTo>
                    <a:pt x="34" y="1"/>
                    <a:pt x="0" y="35"/>
                    <a:pt x="0" y="76"/>
                  </a:cubicBezTo>
                  <a:cubicBezTo>
                    <a:pt x="0" y="118"/>
                    <a:pt x="34" y="152"/>
                    <a:pt x="76" y="152"/>
                  </a:cubicBezTo>
                  <a:cubicBezTo>
                    <a:pt x="118" y="152"/>
                    <a:pt x="152" y="118"/>
                    <a:pt x="152" y="76"/>
                  </a:cubicBezTo>
                  <a:cubicBezTo>
                    <a:pt x="152" y="35"/>
                    <a:pt x="118" y="1"/>
                    <a:pt x="76"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 name="Google Shape;360;p9"/>
            <p:cNvSpPr/>
            <p:nvPr/>
          </p:nvSpPr>
          <p:spPr>
            <a:xfrm>
              <a:off x="7622447" y="774299"/>
              <a:ext cx="6553" cy="6522"/>
            </a:xfrm>
            <a:custGeom>
              <a:rect b="b" l="l" r="r" t="t"/>
              <a:pathLst>
                <a:path extrusionOk="0" h="209" w="210">
                  <a:moveTo>
                    <a:pt x="104" y="1"/>
                  </a:moveTo>
                  <a:cubicBezTo>
                    <a:pt x="48" y="1"/>
                    <a:pt x="1" y="47"/>
                    <a:pt x="1" y="104"/>
                  </a:cubicBezTo>
                  <a:cubicBezTo>
                    <a:pt x="1" y="162"/>
                    <a:pt x="48" y="208"/>
                    <a:pt x="104" y="208"/>
                  </a:cubicBezTo>
                  <a:cubicBezTo>
                    <a:pt x="162" y="208"/>
                    <a:pt x="210" y="162"/>
                    <a:pt x="210" y="104"/>
                  </a:cubicBezTo>
                  <a:cubicBezTo>
                    <a:pt x="210" y="47"/>
                    <a:pt x="162" y="1"/>
                    <a:pt x="104"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 name="Google Shape;361;p9"/>
            <p:cNvSpPr/>
            <p:nvPr/>
          </p:nvSpPr>
          <p:spPr>
            <a:xfrm>
              <a:off x="7629593" y="477870"/>
              <a:ext cx="30394" cy="30362"/>
            </a:xfrm>
            <a:custGeom>
              <a:rect b="b" l="l" r="r" t="t"/>
              <a:pathLst>
                <a:path extrusionOk="0" h="973" w="974">
                  <a:moveTo>
                    <a:pt x="487" y="0"/>
                  </a:moveTo>
                  <a:cubicBezTo>
                    <a:pt x="218" y="0"/>
                    <a:pt x="1" y="217"/>
                    <a:pt x="1" y="486"/>
                  </a:cubicBezTo>
                  <a:cubicBezTo>
                    <a:pt x="1" y="755"/>
                    <a:pt x="218" y="973"/>
                    <a:pt x="487" y="973"/>
                  </a:cubicBezTo>
                  <a:cubicBezTo>
                    <a:pt x="756" y="973"/>
                    <a:pt x="973" y="755"/>
                    <a:pt x="973" y="486"/>
                  </a:cubicBezTo>
                  <a:cubicBezTo>
                    <a:pt x="973" y="217"/>
                    <a:pt x="756" y="0"/>
                    <a:pt x="487"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 name="Google Shape;362;p9"/>
            <p:cNvSpPr/>
            <p:nvPr/>
          </p:nvSpPr>
          <p:spPr>
            <a:xfrm>
              <a:off x="7642169" y="567897"/>
              <a:ext cx="13761" cy="13793"/>
            </a:xfrm>
            <a:custGeom>
              <a:rect b="b" l="l" r="r" t="t"/>
              <a:pathLst>
                <a:path extrusionOk="0" h="442" w="441">
                  <a:moveTo>
                    <a:pt x="221" y="1"/>
                  </a:moveTo>
                  <a:cubicBezTo>
                    <a:pt x="100" y="1"/>
                    <a:pt x="0" y="98"/>
                    <a:pt x="0" y="220"/>
                  </a:cubicBezTo>
                  <a:cubicBezTo>
                    <a:pt x="0" y="341"/>
                    <a:pt x="100" y="441"/>
                    <a:pt x="221" y="441"/>
                  </a:cubicBezTo>
                  <a:cubicBezTo>
                    <a:pt x="343" y="441"/>
                    <a:pt x="441" y="341"/>
                    <a:pt x="441" y="220"/>
                  </a:cubicBezTo>
                  <a:cubicBezTo>
                    <a:pt x="441" y="98"/>
                    <a:pt x="343" y="1"/>
                    <a:pt x="221"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 name="Google Shape;363;p9"/>
            <p:cNvSpPr/>
            <p:nvPr/>
          </p:nvSpPr>
          <p:spPr>
            <a:xfrm>
              <a:off x="7629344" y="614486"/>
              <a:ext cx="12295" cy="12326"/>
            </a:xfrm>
            <a:custGeom>
              <a:rect b="b" l="l" r="r" t="t"/>
              <a:pathLst>
                <a:path extrusionOk="0" h="395" w="394">
                  <a:moveTo>
                    <a:pt x="198" y="0"/>
                  </a:moveTo>
                  <a:cubicBezTo>
                    <a:pt x="88" y="0"/>
                    <a:pt x="1" y="88"/>
                    <a:pt x="1" y="198"/>
                  </a:cubicBezTo>
                  <a:cubicBezTo>
                    <a:pt x="1" y="305"/>
                    <a:pt x="88" y="395"/>
                    <a:pt x="198" y="395"/>
                  </a:cubicBezTo>
                  <a:cubicBezTo>
                    <a:pt x="306" y="395"/>
                    <a:pt x="393" y="305"/>
                    <a:pt x="393" y="198"/>
                  </a:cubicBezTo>
                  <a:cubicBezTo>
                    <a:pt x="393" y="88"/>
                    <a:pt x="306" y="0"/>
                    <a:pt x="198"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 name="Google Shape;364;p9"/>
            <p:cNvSpPr/>
            <p:nvPr/>
          </p:nvSpPr>
          <p:spPr>
            <a:xfrm>
              <a:off x="7618235" y="532385"/>
              <a:ext cx="18785" cy="18879"/>
            </a:xfrm>
            <a:custGeom>
              <a:rect b="b" l="l" r="r" t="t"/>
              <a:pathLst>
                <a:path extrusionOk="0" h="605" w="602">
                  <a:moveTo>
                    <a:pt x="301" y="1"/>
                  </a:moveTo>
                  <a:cubicBezTo>
                    <a:pt x="136" y="1"/>
                    <a:pt x="0" y="136"/>
                    <a:pt x="0" y="302"/>
                  </a:cubicBezTo>
                  <a:cubicBezTo>
                    <a:pt x="0" y="469"/>
                    <a:pt x="136" y="605"/>
                    <a:pt x="301" y="605"/>
                  </a:cubicBezTo>
                  <a:cubicBezTo>
                    <a:pt x="468" y="605"/>
                    <a:pt x="602" y="469"/>
                    <a:pt x="602" y="302"/>
                  </a:cubicBezTo>
                  <a:cubicBezTo>
                    <a:pt x="602" y="136"/>
                    <a:pt x="468" y="1"/>
                    <a:pt x="301"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 name="Google Shape;365;p9"/>
            <p:cNvSpPr/>
            <p:nvPr/>
          </p:nvSpPr>
          <p:spPr>
            <a:xfrm>
              <a:off x="7591742" y="559702"/>
              <a:ext cx="3682" cy="3651"/>
            </a:xfrm>
            <a:custGeom>
              <a:rect b="b" l="l" r="r" t="t"/>
              <a:pathLst>
                <a:path extrusionOk="0" h="117" w="118">
                  <a:moveTo>
                    <a:pt x="60" y="1"/>
                  </a:moveTo>
                  <a:cubicBezTo>
                    <a:pt x="26" y="1"/>
                    <a:pt x="0" y="27"/>
                    <a:pt x="0" y="58"/>
                  </a:cubicBezTo>
                  <a:cubicBezTo>
                    <a:pt x="0" y="90"/>
                    <a:pt x="26" y="116"/>
                    <a:pt x="60" y="116"/>
                  </a:cubicBezTo>
                  <a:cubicBezTo>
                    <a:pt x="92" y="116"/>
                    <a:pt x="118" y="90"/>
                    <a:pt x="118" y="58"/>
                  </a:cubicBezTo>
                  <a:cubicBezTo>
                    <a:pt x="118" y="27"/>
                    <a:pt x="92" y="1"/>
                    <a:pt x="60"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 name="Google Shape;366;p9"/>
            <p:cNvSpPr/>
            <p:nvPr/>
          </p:nvSpPr>
          <p:spPr>
            <a:xfrm>
              <a:off x="7652248" y="537565"/>
              <a:ext cx="3620" cy="3620"/>
            </a:xfrm>
            <a:custGeom>
              <a:rect b="b" l="l" r="r" t="t"/>
              <a:pathLst>
                <a:path extrusionOk="0" h="116" w="116">
                  <a:moveTo>
                    <a:pt x="58" y="0"/>
                  </a:moveTo>
                  <a:cubicBezTo>
                    <a:pt x="26" y="0"/>
                    <a:pt x="0" y="26"/>
                    <a:pt x="0" y="58"/>
                  </a:cubicBezTo>
                  <a:cubicBezTo>
                    <a:pt x="0" y="90"/>
                    <a:pt x="26" y="116"/>
                    <a:pt x="58" y="116"/>
                  </a:cubicBezTo>
                  <a:cubicBezTo>
                    <a:pt x="90" y="116"/>
                    <a:pt x="116" y="90"/>
                    <a:pt x="116" y="58"/>
                  </a:cubicBezTo>
                  <a:cubicBezTo>
                    <a:pt x="116" y="26"/>
                    <a:pt x="90" y="0"/>
                    <a:pt x="58"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 name="Google Shape;367;p9"/>
            <p:cNvSpPr/>
            <p:nvPr/>
          </p:nvSpPr>
          <p:spPr>
            <a:xfrm>
              <a:off x="7633151" y="581408"/>
              <a:ext cx="5804" cy="5804"/>
            </a:xfrm>
            <a:custGeom>
              <a:rect b="b" l="l" r="r" t="t"/>
              <a:pathLst>
                <a:path extrusionOk="0" h="186" w="186">
                  <a:moveTo>
                    <a:pt x="92" y="0"/>
                  </a:moveTo>
                  <a:cubicBezTo>
                    <a:pt x="42" y="0"/>
                    <a:pt x="0" y="42"/>
                    <a:pt x="0" y="94"/>
                  </a:cubicBezTo>
                  <a:cubicBezTo>
                    <a:pt x="0" y="144"/>
                    <a:pt x="42" y="185"/>
                    <a:pt x="92" y="185"/>
                  </a:cubicBezTo>
                  <a:cubicBezTo>
                    <a:pt x="144" y="185"/>
                    <a:pt x="186" y="144"/>
                    <a:pt x="186" y="94"/>
                  </a:cubicBezTo>
                  <a:cubicBezTo>
                    <a:pt x="186" y="42"/>
                    <a:pt x="144" y="0"/>
                    <a:pt x="92"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 name="Google Shape;368;p9"/>
            <p:cNvSpPr/>
            <p:nvPr/>
          </p:nvSpPr>
          <p:spPr>
            <a:xfrm>
              <a:off x="7610059" y="594140"/>
              <a:ext cx="8020" cy="7988"/>
            </a:xfrm>
            <a:custGeom>
              <a:rect b="b" l="l" r="r" t="t"/>
              <a:pathLst>
                <a:path extrusionOk="0" h="256" w="257">
                  <a:moveTo>
                    <a:pt x="129" y="1"/>
                  </a:moveTo>
                  <a:cubicBezTo>
                    <a:pt x="59" y="1"/>
                    <a:pt x="1" y="58"/>
                    <a:pt x="1" y="128"/>
                  </a:cubicBezTo>
                  <a:cubicBezTo>
                    <a:pt x="1" y="198"/>
                    <a:pt x="59" y="256"/>
                    <a:pt x="129" y="256"/>
                  </a:cubicBezTo>
                  <a:cubicBezTo>
                    <a:pt x="198" y="256"/>
                    <a:pt x="256" y="198"/>
                    <a:pt x="256" y="128"/>
                  </a:cubicBezTo>
                  <a:cubicBezTo>
                    <a:pt x="256" y="58"/>
                    <a:pt x="198" y="1"/>
                    <a:pt x="129"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 name="Google Shape;369;p9"/>
            <p:cNvSpPr/>
            <p:nvPr/>
          </p:nvSpPr>
          <p:spPr>
            <a:xfrm>
              <a:off x="7663232" y="515035"/>
              <a:ext cx="7988" cy="7988"/>
            </a:xfrm>
            <a:custGeom>
              <a:rect b="b" l="l" r="r" t="t"/>
              <a:pathLst>
                <a:path extrusionOk="0" h="256" w="256">
                  <a:moveTo>
                    <a:pt x="128" y="1"/>
                  </a:moveTo>
                  <a:cubicBezTo>
                    <a:pt x="59" y="1"/>
                    <a:pt x="1" y="57"/>
                    <a:pt x="1" y="128"/>
                  </a:cubicBezTo>
                  <a:cubicBezTo>
                    <a:pt x="1" y="198"/>
                    <a:pt x="59" y="256"/>
                    <a:pt x="128" y="256"/>
                  </a:cubicBezTo>
                  <a:cubicBezTo>
                    <a:pt x="198" y="256"/>
                    <a:pt x="256" y="198"/>
                    <a:pt x="256" y="128"/>
                  </a:cubicBezTo>
                  <a:cubicBezTo>
                    <a:pt x="256" y="57"/>
                    <a:pt x="198" y="1"/>
                    <a:pt x="128"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 name="Google Shape;370;p9"/>
            <p:cNvSpPr/>
            <p:nvPr/>
          </p:nvSpPr>
          <p:spPr>
            <a:xfrm>
              <a:off x="7531766" y="558067"/>
              <a:ext cx="33951" cy="33920"/>
            </a:xfrm>
            <a:custGeom>
              <a:rect b="b" l="l" r="r" t="t"/>
              <a:pathLst>
                <a:path extrusionOk="0" h="1087" w="1088">
                  <a:moveTo>
                    <a:pt x="543" y="1"/>
                  </a:moveTo>
                  <a:cubicBezTo>
                    <a:pt x="244" y="1"/>
                    <a:pt x="1" y="244"/>
                    <a:pt x="1" y="545"/>
                  </a:cubicBezTo>
                  <a:cubicBezTo>
                    <a:pt x="1" y="844"/>
                    <a:pt x="244" y="1087"/>
                    <a:pt x="543" y="1087"/>
                  </a:cubicBezTo>
                  <a:cubicBezTo>
                    <a:pt x="844" y="1087"/>
                    <a:pt x="1087" y="844"/>
                    <a:pt x="1087" y="545"/>
                  </a:cubicBezTo>
                  <a:cubicBezTo>
                    <a:pt x="1087" y="244"/>
                    <a:pt x="844" y="1"/>
                    <a:pt x="543"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 name="Google Shape;371;p9"/>
            <p:cNvSpPr/>
            <p:nvPr/>
          </p:nvSpPr>
          <p:spPr>
            <a:xfrm>
              <a:off x="7625693" y="637121"/>
              <a:ext cx="13761" cy="13793"/>
            </a:xfrm>
            <a:custGeom>
              <a:rect b="b" l="l" r="r" t="t"/>
              <a:pathLst>
                <a:path extrusionOk="0" h="442" w="441">
                  <a:moveTo>
                    <a:pt x="221" y="1"/>
                  </a:moveTo>
                  <a:cubicBezTo>
                    <a:pt x="98" y="1"/>
                    <a:pt x="0" y="98"/>
                    <a:pt x="0" y="220"/>
                  </a:cubicBezTo>
                  <a:cubicBezTo>
                    <a:pt x="0" y="341"/>
                    <a:pt x="98" y="441"/>
                    <a:pt x="221" y="441"/>
                  </a:cubicBezTo>
                  <a:cubicBezTo>
                    <a:pt x="343" y="441"/>
                    <a:pt x="441" y="341"/>
                    <a:pt x="441" y="220"/>
                  </a:cubicBezTo>
                  <a:cubicBezTo>
                    <a:pt x="441" y="98"/>
                    <a:pt x="343" y="1"/>
                    <a:pt x="221"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 name="Google Shape;372;p9"/>
            <p:cNvSpPr/>
            <p:nvPr/>
          </p:nvSpPr>
          <p:spPr>
            <a:xfrm>
              <a:off x="7646194" y="860612"/>
              <a:ext cx="12295" cy="12357"/>
            </a:xfrm>
            <a:custGeom>
              <a:rect b="b" l="l" r="r" t="t"/>
              <a:pathLst>
                <a:path extrusionOk="0" h="396" w="394">
                  <a:moveTo>
                    <a:pt x="196" y="1"/>
                  </a:moveTo>
                  <a:cubicBezTo>
                    <a:pt x="88" y="1"/>
                    <a:pt x="1" y="91"/>
                    <a:pt x="1" y="198"/>
                  </a:cubicBezTo>
                  <a:cubicBezTo>
                    <a:pt x="1" y="308"/>
                    <a:pt x="88" y="395"/>
                    <a:pt x="196" y="395"/>
                  </a:cubicBezTo>
                  <a:cubicBezTo>
                    <a:pt x="306" y="395"/>
                    <a:pt x="393" y="308"/>
                    <a:pt x="393" y="198"/>
                  </a:cubicBezTo>
                  <a:cubicBezTo>
                    <a:pt x="393" y="91"/>
                    <a:pt x="306" y="1"/>
                    <a:pt x="196"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 name="Google Shape;373;p9"/>
            <p:cNvSpPr/>
            <p:nvPr/>
          </p:nvSpPr>
          <p:spPr>
            <a:xfrm>
              <a:off x="7577481" y="641603"/>
              <a:ext cx="18817" cy="18879"/>
            </a:xfrm>
            <a:custGeom>
              <a:rect b="b" l="l" r="r" t="t"/>
              <a:pathLst>
                <a:path extrusionOk="0" h="605" w="603">
                  <a:moveTo>
                    <a:pt x="302" y="0"/>
                  </a:moveTo>
                  <a:cubicBezTo>
                    <a:pt x="136" y="0"/>
                    <a:pt x="1" y="136"/>
                    <a:pt x="1" y="303"/>
                  </a:cubicBezTo>
                  <a:cubicBezTo>
                    <a:pt x="1" y="469"/>
                    <a:pt x="136" y="604"/>
                    <a:pt x="302" y="604"/>
                  </a:cubicBezTo>
                  <a:cubicBezTo>
                    <a:pt x="469" y="604"/>
                    <a:pt x="603" y="469"/>
                    <a:pt x="603" y="303"/>
                  </a:cubicBezTo>
                  <a:cubicBezTo>
                    <a:pt x="603" y="136"/>
                    <a:pt x="469" y="0"/>
                    <a:pt x="302"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 name="Google Shape;374;p9"/>
            <p:cNvSpPr/>
            <p:nvPr/>
          </p:nvSpPr>
          <p:spPr>
            <a:xfrm>
              <a:off x="7668163" y="845071"/>
              <a:ext cx="3620" cy="3713"/>
            </a:xfrm>
            <a:custGeom>
              <a:rect b="b" l="l" r="r" t="t"/>
              <a:pathLst>
                <a:path extrusionOk="0" h="119" w="116">
                  <a:moveTo>
                    <a:pt x="58" y="1"/>
                  </a:moveTo>
                  <a:cubicBezTo>
                    <a:pt x="26" y="1"/>
                    <a:pt x="0" y="27"/>
                    <a:pt x="0" y="58"/>
                  </a:cubicBezTo>
                  <a:cubicBezTo>
                    <a:pt x="0" y="92"/>
                    <a:pt x="26" y="118"/>
                    <a:pt x="58" y="118"/>
                  </a:cubicBezTo>
                  <a:cubicBezTo>
                    <a:pt x="90" y="118"/>
                    <a:pt x="116" y="92"/>
                    <a:pt x="116" y="58"/>
                  </a:cubicBezTo>
                  <a:cubicBezTo>
                    <a:pt x="116" y="27"/>
                    <a:pt x="90" y="1"/>
                    <a:pt x="58"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 name="Google Shape;375;p9"/>
            <p:cNvSpPr/>
            <p:nvPr/>
          </p:nvSpPr>
          <p:spPr>
            <a:xfrm>
              <a:off x="7626566" y="599145"/>
              <a:ext cx="3620" cy="3620"/>
            </a:xfrm>
            <a:custGeom>
              <a:rect b="b" l="l" r="r" t="t"/>
              <a:pathLst>
                <a:path extrusionOk="0" h="116" w="116">
                  <a:moveTo>
                    <a:pt x="58" y="0"/>
                  </a:moveTo>
                  <a:cubicBezTo>
                    <a:pt x="26" y="0"/>
                    <a:pt x="0" y="26"/>
                    <a:pt x="0" y="58"/>
                  </a:cubicBezTo>
                  <a:cubicBezTo>
                    <a:pt x="0" y="90"/>
                    <a:pt x="26" y="116"/>
                    <a:pt x="58" y="116"/>
                  </a:cubicBezTo>
                  <a:cubicBezTo>
                    <a:pt x="90" y="116"/>
                    <a:pt x="116" y="90"/>
                    <a:pt x="116" y="58"/>
                  </a:cubicBezTo>
                  <a:cubicBezTo>
                    <a:pt x="116" y="26"/>
                    <a:pt x="90" y="0"/>
                    <a:pt x="58"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 name="Google Shape;376;p9"/>
            <p:cNvSpPr/>
            <p:nvPr/>
          </p:nvSpPr>
          <p:spPr>
            <a:xfrm>
              <a:off x="7622807" y="872984"/>
              <a:ext cx="5835" cy="5804"/>
            </a:xfrm>
            <a:custGeom>
              <a:rect b="b" l="l" r="r" t="t"/>
              <a:pathLst>
                <a:path extrusionOk="0" h="186" w="187">
                  <a:moveTo>
                    <a:pt x="94" y="0"/>
                  </a:moveTo>
                  <a:cubicBezTo>
                    <a:pt x="43" y="0"/>
                    <a:pt x="1" y="42"/>
                    <a:pt x="1" y="94"/>
                  </a:cubicBezTo>
                  <a:cubicBezTo>
                    <a:pt x="1" y="146"/>
                    <a:pt x="43" y="186"/>
                    <a:pt x="94" y="186"/>
                  </a:cubicBezTo>
                  <a:cubicBezTo>
                    <a:pt x="144" y="186"/>
                    <a:pt x="186" y="146"/>
                    <a:pt x="186" y="94"/>
                  </a:cubicBezTo>
                  <a:cubicBezTo>
                    <a:pt x="186" y="42"/>
                    <a:pt x="144" y="0"/>
                    <a:pt x="94"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 name="Google Shape;377;p9"/>
            <p:cNvSpPr/>
            <p:nvPr/>
          </p:nvSpPr>
          <p:spPr>
            <a:xfrm>
              <a:off x="7628095" y="824757"/>
              <a:ext cx="7988" cy="7988"/>
            </a:xfrm>
            <a:custGeom>
              <a:rect b="b" l="l" r="r" t="t"/>
              <a:pathLst>
                <a:path extrusionOk="0" h="256" w="256">
                  <a:moveTo>
                    <a:pt x="128" y="0"/>
                  </a:moveTo>
                  <a:cubicBezTo>
                    <a:pt x="57" y="0"/>
                    <a:pt x="1" y="58"/>
                    <a:pt x="1" y="128"/>
                  </a:cubicBezTo>
                  <a:cubicBezTo>
                    <a:pt x="1" y="199"/>
                    <a:pt x="57" y="255"/>
                    <a:pt x="128" y="255"/>
                  </a:cubicBezTo>
                  <a:cubicBezTo>
                    <a:pt x="198" y="255"/>
                    <a:pt x="256" y="199"/>
                    <a:pt x="256" y="128"/>
                  </a:cubicBezTo>
                  <a:cubicBezTo>
                    <a:pt x="256" y="58"/>
                    <a:pt x="198" y="0"/>
                    <a:pt x="128" y="0"/>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 name="Google Shape;378;p9"/>
            <p:cNvSpPr/>
            <p:nvPr/>
          </p:nvSpPr>
          <p:spPr>
            <a:xfrm>
              <a:off x="7592959" y="635998"/>
              <a:ext cx="8020" cy="7988"/>
            </a:xfrm>
            <a:custGeom>
              <a:rect b="b" l="l" r="r" t="t"/>
              <a:pathLst>
                <a:path extrusionOk="0" h="256" w="257">
                  <a:moveTo>
                    <a:pt x="128" y="1"/>
                  </a:moveTo>
                  <a:cubicBezTo>
                    <a:pt x="59" y="1"/>
                    <a:pt x="1" y="59"/>
                    <a:pt x="1" y="128"/>
                  </a:cubicBezTo>
                  <a:cubicBezTo>
                    <a:pt x="1" y="200"/>
                    <a:pt x="59" y="256"/>
                    <a:pt x="128" y="256"/>
                  </a:cubicBezTo>
                  <a:cubicBezTo>
                    <a:pt x="200" y="256"/>
                    <a:pt x="256" y="200"/>
                    <a:pt x="256" y="128"/>
                  </a:cubicBezTo>
                  <a:cubicBezTo>
                    <a:pt x="256" y="59"/>
                    <a:pt x="200" y="1"/>
                    <a:pt x="128" y="1"/>
                  </a:cubicBezTo>
                  <a:close/>
                </a:path>
              </a:pathLst>
            </a:custGeom>
            <a:solidFill>
              <a:schemeClr val="accent5"/>
            </a:solidFill>
            <a:ln>
              <a:noFill/>
            </a:ln>
            <a:effectLst>
              <a:outerShdw blurRad="114300" rotWithShape="0" algn="bl" dir="5400000" dist="38100">
                <a:schemeClr val="l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379" name="Shape 379"/>
        <p:cNvGrpSpPr/>
        <p:nvPr/>
      </p:nvGrpSpPr>
      <p:grpSpPr>
        <a:xfrm>
          <a:off x="0" y="0"/>
          <a:ext cx="0" cy="0"/>
          <a:chOff x="0" y="0"/>
          <a:chExt cx="0" cy="0"/>
        </a:xfrm>
      </p:grpSpPr>
      <p:sp>
        <p:nvSpPr>
          <p:cNvPr id="380" name="Google Shape;380;p10"/>
          <p:cNvSpPr txBox="1"/>
          <p:nvPr>
            <p:ph type="title"/>
          </p:nvPr>
        </p:nvSpPr>
        <p:spPr>
          <a:xfrm>
            <a:off x="1532250" y="445025"/>
            <a:ext cx="60795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381" name="Google Shape;381;p10"/>
          <p:cNvSpPr txBox="1"/>
          <p:nvPr>
            <p:ph idx="1" type="subTitle"/>
          </p:nvPr>
        </p:nvSpPr>
        <p:spPr>
          <a:xfrm>
            <a:off x="2180638" y="1910875"/>
            <a:ext cx="5659500" cy="394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82" name="Google Shape;382;p10"/>
          <p:cNvSpPr txBox="1"/>
          <p:nvPr>
            <p:ph idx="2" type="subTitle"/>
          </p:nvPr>
        </p:nvSpPr>
        <p:spPr>
          <a:xfrm>
            <a:off x="2180638" y="2860088"/>
            <a:ext cx="5659500" cy="394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83" name="Google Shape;383;p10"/>
          <p:cNvSpPr txBox="1"/>
          <p:nvPr>
            <p:ph idx="3" type="subTitle"/>
          </p:nvPr>
        </p:nvSpPr>
        <p:spPr>
          <a:xfrm>
            <a:off x="2180638" y="3877125"/>
            <a:ext cx="5659500" cy="394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84" name="Google Shape;384;p10"/>
          <p:cNvSpPr txBox="1"/>
          <p:nvPr>
            <p:ph idx="4" type="subTitle"/>
          </p:nvPr>
        </p:nvSpPr>
        <p:spPr>
          <a:xfrm>
            <a:off x="2180638" y="1414375"/>
            <a:ext cx="5659500" cy="572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Bebas Neue"/>
              <a:buNone/>
              <a:defRPr sz="2000">
                <a:solidFill>
                  <a:schemeClr val="dk1"/>
                </a:solidFill>
                <a:highlight>
                  <a:schemeClr val="accent1"/>
                </a:highlight>
                <a:latin typeface="Montserrat ExtraBold"/>
                <a:ea typeface="Montserrat ExtraBold"/>
                <a:cs typeface="Montserrat ExtraBold"/>
                <a:sym typeface="Montserrat ExtraBold"/>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85" name="Google Shape;385;p10"/>
          <p:cNvSpPr txBox="1"/>
          <p:nvPr>
            <p:ph idx="5" type="subTitle"/>
          </p:nvPr>
        </p:nvSpPr>
        <p:spPr>
          <a:xfrm>
            <a:off x="2180638" y="2363588"/>
            <a:ext cx="5659500" cy="572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Bebas Neue"/>
              <a:buNone/>
              <a:defRPr sz="2000">
                <a:solidFill>
                  <a:schemeClr val="dk1"/>
                </a:solidFill>
                <a:highlight>
                  <a:schemeClr val="accent1"/>
                </a:highlight>
                <a:latin typeface="Montserrat ExtraBold"/>
                <a:ea typeface="Montserrat ExtraBold"/>
                <a:cs typeface="Montserrat ExtraBold"/>
                <a:sym typeface="Montserrat ExtraBold"/>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86" name="Google Shape;386;p10"/>
          <p:cNvSpPr txBox="1"/>
          <p:nvPr>
            <p:ph idx="6" type="subTitle"/>
          </p:nvPr>
        </p:nvSpPr>
        <p:spPr>
          <a:xfrm>
            <a:off x="2180638" y="3380625"/>
            <a:ext cx="5659500" cy="572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Bebas Neue"/>
              <a:buNone/>
              <a:defRPr sz="2000">
                <a:solidFill>
                  <a:schemeClr val="dk1"/>
                </a:solidFill>
                <a:highlight>
                  <a:schemeClr val="accent1"/>
                </a:highlight>
                <a:latin typeface="Montserrat ExtraBold"/>
                <a:ea typeface="Montserrat ExtraBold"/>
                <a:cs typeface="Montserrat ExtraBold"/>
                <a:sym typeface="Montserrat ExtraBold"/>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87" name="Google Shape;387;p10"/>
          <p:cNvSpPr/>
          <p:nvPr/>
        </p:nvSpPr>
        <p:spPr>
          <a:xfrm flipH="1" rot="-9458336">
            <a:off x="-446558" y="4093723"/>
            <a:ext cx="5143489" cy="1409742"/>
          </a:xfrm>
          <a:custGeom>
            <a:rect b="b" l="l" r="r" t="t"/>
            <a:pathLst>
              <a:path extrusionOk="0" h="7133" w="47340">
                <a:moveTo>
                  <a:pt x="0" y="0"/>
                </a:moveTo>
                <a:lnTo>
                  <a:pt x="0" y="7133"/>
                </a:lnTo>
                <a:cubicBezTo>
                  <a:pt x="5845" y="6040"/>
                  <a:pt x="3896" y="3627"/>
                  <a:pt x="8402" y="3253"/>
                </a:cubicBezTo>
                <a:cubicBezTo>
                  <a:pt x="8765" y="3222"/>
                  <a:pt x="9109" y="3208"/>
                  <a:pt x="9438" y="3208"/>
                </a:cubicBezTo>
                <a:cubicBezTo>
                  <a:pt x="13141" y="3208"/>
                  <a:pt x="14923" y="4964"/>
                  <a:pt x="19694" y="4964"/>
                </a:cubicBezTo>
                <a:cubicBezTo>
                  <a:pt x="19983" y="4964"/>
                  <a:pt x="20282" y="4958"/>
                  <a:pt x="20594" y="4944"/>
                </a:cubicBezTo>
                <a:cubicBezTo>
                  <a:pt x="26513" y="4683"/>
                  <a:pt x="25945" y="2776"/>
                  <a:pt x="33091" y="2471"/>
                </a:cubicBezTo>
                <a:cubicBezTo>
                  <a:pt x="33964" y="2434"/>
                  <a:pt x="34724" y="2417"/>
                  <a:pt x="35394" y="2417"/>
                </a:cubicBezTo>
                <a:cubicBezTo>
                  <a:pt x="40209" y="2417"/>
                  <a:pt x="40387" y="3319"/>
                  <a:pt x="44568" y="4271"/>
                </a:cubicBezTo>
                <a:cubicBezTo>
                  <a:pt x="45481" y="4482"/>
                  <a:pt x="46407" y="4636"/>
                  <a:pt x="47340" y="4729"/>
                </a:cubicBezTo>
                <a:lnTo>
                  <a:pt x="47340" y="0"/>
                </a:lnTo>
                <a:close/>
              </a:path>
            </a:pathLst>
          </a:custGeom>
          <a:solidFill>
            <a:schemeClr val="lt2"/>
          </a:solidFill>
          <a:ln>
            <a:noFill/>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88" name="Google Shape;388;p10"/>
          <p:cNvGrpSpPr/>
          <p:nvPr/>
        </p:nvGrpSpPr>
        <p:grpSpPr>
          <a:xfrm>
            <a:off x="-678091" y="3740225"/>
            <a:ext cx="10546750" cy="2071083"/>
            <a:chOff x="-678091" y="3857300"/>
            <a:chExt cx="10546750" cy="2071083"/>
          </a:xfrm>
        </p:grpSpPr>
        <p:grpSp>
          <p:nvGrpSpPr>
            <p:cNvPr id="389" name="Google Shape;389;p10"/>
            <p:cNvGrpSpPr/>
            <p:nvPr/>
          </p:nvGrpSpPr>
          <p:grpSpPr>
            <a:xfrm>
              <a:off x="-124153" y="3857300"/>
              <a:ext cx="9237574" cy="1287725"/>
              <a:chOff x="-124153" y="3857300"/>
              <a:chExt cx="9237574" cy="1287725"/>
            </a:xfrm>
          </p:grpSpPr>
          <p:sp>
            <p:nvSpPr>
              <p:cNvPr id="390" name="Google Shape;390;p10"/>
              <p:cNvSpPr/>
              <p:nvPr/>
            </p:nvSpPr>
            <p:spPr>
              <a:xfrm flipH="1">
                <a:off x="3128178" y="4571526"/>
                <a:ext cx="541839" cy="573499"/>
              </a:xfrm>
              <a:custGeom>
                <a:rect b="b" l="l" r="r" t="t"/>
                <a:pathLst>
                  <a:path extrusionOk="0" h="5884" w="4455">
                    <a:moveTo>
                      <a:pt x="652" y="1"/>
                    </a:moveTo>
                    <a:cubicBezTo>
                      <a:pt x="911" y="190"/>
                      <a:pt x="1068" y="497"/>
                      <a:pt x="1120" y="812"/>
                    </a:cubicBezTo>
                    <a:cubicBezTo>
                      <a:pt x="1174" y="1129"/>
                      <a:pt x="1132" y="1454"/>
                      <a:pt x="1054" y="1767"/>
                    </a:cubicBezTo>
                    <a:cubicBezTo>
                      <a:pt x="996" y="1996"/>
                      <a:pt x="919" y="2223"/>
                      <a:pt x="887" y="2460"/>
                    </a:cubicBezTo>
                    <a:cubicBezTo>
                      <a:pt x="855" y="2695"/>
                      <a:pt x="873" y="2948"/>
                      <a:pt x="994" y="3152"/>
                    </a:cubicBezTo>
                    <a:cubicBezTo>
                      <a:pt x="1020" y="3195"/>
                      <a:pt x="1050" y="3237"/>
                      <a:pt x="1084" y="3275"/>
                    </a:cubicBezTo>
                    <a:cubicBezTo>
                      <a:pt x="1297" y="3522"/>
                      <a:pt x="1632" y="3680"/>
                      <a:pt x="1750" y="3985"/>
                    </a:cubicBezTo>
                    <a:cubicBezTo>
                      <a:pt x="1824" y="4186"/>
                      <a:pt x="1790" y="4411"/>
                      <a:pt x="1660" y="4580"/>
                    </a:cubicBezTo>
                    <a:cubicBezTo>
                      <a:pt x="1610" y="4643"/>
                      <a:pt x="1526" y="4693"/>
                      <a:pt x="1452" y="4693"/>
                    </a:cubicBezTo>
                    <a:cubicBezTo>
                      <a:pt x="1414" y="4693"/>
                      <a:pt x="1379" y="4680"/>
                      <a:pt x="1353" y="4648"/>
                    </a:cubicBezTo>
                    <a:cubicBezTo>
                      <a:pt x="1321" y="4608"/>
                      <a:pt x="1317" y="4554"/>
                      <a:pt x="1315" y="4503"/>
                    </a:cubicBezTo>
                    <a:cubicBezTo>
                      <a:pt x="1315" y="4365"/>
                      <a:pt x="1299" y="4228"/>
                      <a:pt x="1268" y="4094"/>
                    </a:cubicBezTo>
                    <a:cubicBezTo>
                      <a:pt x="1222" y="3913"/>
                      <a:pt x="1050" y="3791"/>
                      <a:pt x="877" y="3721"/>
                    </a:cubicBezTo>
                    <a:cubicBezTo>
                      <a:pt x="704" y="3652"/>
                      <a:pt x="516" y="3616"/>
                      <a:pt x="353" y="3524"/>
                    </a:cubicBezTo>
                    <a:cubicBezTo>
                      <a:pt x="189" y="3435"/>
                      <a:pt x="48" y="3263"/>
                      <a:pt x="70" y="3078"/>
                    </a:cubicBezTo>
                    <a:lnTo>
                      <a:pt x="70" y="3078"/>
                    </a:lnTo>
                    <a:cubicBezTo>
                      <a:pt x="0" y="3393"/>
                      <a:pt x="18" y="3769"/>
                      <a:pt x="265" y="3979"/>
                    </a:cubicBezTo>
                    <a:cubicBezTo>
                      <a:pt x="401" y="4092"/>
                      <a:pt x="582" y="4136"/>
                      <a:pt x="743" y="4210"/>
                    </a:cubicBezTo>
                    <a:cubicBezTo>
                      <a:pt x="905" y="4285"/>
                      <a:pt x="1064" y="4421"/>
                      <a:pt x="1068" y="4598"/>
                    </a:cubicBezTo>
                    <a:cubicBezTo>
                      <a:pt x="1070" y="4760"/>
                      <a:pt x="947" y="4893"/>
                      <a:pt x="899" y="5047"/>
                    </a:cubicBezTo>
                    <a:cubicBezTo>
                      <a:pt x="873" y="5140"/>
                      <a:pt x="875" y="5240"/>
                      <a:pt x="907" y="5332"/>
                    </a:cubicBezTo>
                    <a:cubicBezTo>
                      <a:pt x="943" y="5447"/>
                      <a:pt x="1020" y="5545"/>
                      <a:pt x="1126" y="5607"/>
                    </a:cubicBezTo>
                    <a:cubicBezTo>
                      <a:pt x="1302" y="5702"/>
                      <a:pt x="1483" y="5883"/>
                      <a:pt x="1678" y="5883"/>
                    </a:cubicBezTo>
                    <a:cubicBezTo>
                      <a:pt x="1688" y="5883"/>
                      <a:pt x="1698" y="5883"/>
                      <a:pt x="1708" y="5882"/>
                    </a:cubicBezTo>
                    <a:cubicBezTo>
                      <a:pt x="1833" y="5870"/>
                      <a:pt x="1937" y="5806"/>
                      <a:pt x="2041" y="5732"/>
                    </a:cubicBezTo>
                    <a:cubicBezTo>
                      <a:pt x="2118" y="5674"/>
                      <a:pt x="2198" y="5621"/>
                      <a:pt x="2282" y="5573"/>
                    </a:cubicBezTo>
                    <a:cubicBezTo>
                      <a:pt x="2545" y="5433"/>
                      <a:pt x="2858" y="5449"/>
                      <a:pt x="3157" y="5447"/>
                    </a:cubicBezTo>
                    <a:cubicBezTo>
                      <a:pt x="3456" y="5445"/>
                      <a:pt x="3780" y="5407"/>
                      <a:pt x="3990" y="5196"/>
                    </a:cubicBezTo>
                    <a:cubicBezTo>
                      <a:pt x="4127" y="5057"/>
                      <a:pt x="4193" y="4857"/>
                      <a:pt x="4203" y="4662"/>
                    </a:cubicBezTo>
                    <a:cubicBezTo>
                      <a:pt x="4213" y="4491"/>
                      <a:pt x="4183" y="4319"/>
                      <a:pt x="4201" y="4148"/>
                    </a:cubicBezTo>
                    <a:cubicBezTo>
                      <a:pt x="4209" y="4066"/>
                      <a:pt x="4233" y="3985"/>
                      <a:pt x="4271" y="3911"/>
                    </a:cubicBezTo>
                    <a:cubicBezTo>
                      <a:pt x="4311" y="3831"/>
                      <a:pt x="4374" y="3767"/>
                      <a:pt x="4454" y="3729"/>
                    </a:cubicBezTo>
                    <a:cubicBezTo>
                      <a:pt x="4426" y="3724"/>
                      <a:pt x="4399" y="3722"/>
                      <a:pt x="4371" y="3722"/>
                    </a:cubicBezTo>
                    <a:cubicBezTo>
                      <a:pt x="4188" y="3722"/>
                      <a:pt x="4008" y="3826"/>
                      <a:pt x="3906" y="3979"/>
                    </a:cubicBezTo>
                    <a:cubicBezTo>
                      <a:pt x="3864" y="4040"/>
                      <a:pt x="3836" y="4112"/>
                      <a:pt x="3826" y="4186"/>
                    </a:cubicBezTo>
                    <a:cubicBezTo>
                      <a:pt x="3804" y="4343"/>
                      <a:pt x="3852" y="4513"/>
                      <a:pt x="3794" y="4664"/>
                    </a:cubicBezTo>
                    <a:cubicBezTo>
                      <a:pt x="3723" y="4849"/>
                      <a:pt x="3515" y="4939"/>
                      <a:pt x="3328" y="5011"/>
                    </a:cubicBezTo>
                    <a:cubicBezTo>
                      <a:pt x="3238" y="5046"/>
                      <a:pt x="3136" y="5079"/>
                      <a:pt x="3041" y="5079"/>
                    </a:cubicBezTo>
                    <a:cubicBezTo>
                      <a:pt x="2978" y="5079"/>
                      <a:pt x="2918" y="5065"/>
                      <a:pt x="2866" y="5027"/>
                    </a:cubicBezTo>
                    <a:cubicBezTo>
                      <a:pt x="3053" y="4871"/>
                      <a:pt x="3244" y="4710"/>
                      <a:pt x="3352" y="4493"/>
                    </a:cubicBezTo>
                    <a:cubicBezTo>
                      <a:pt x="3432" y="4319"/>
                      <a:pt x="3464" y="4128"/>
                      <a:pt x="3440" y="3939"/>
                    </a:cubicBezTo>
                    <a:cubicBezTo>
                      <a:pt x="3424" y="3789"/>
                      <a:pt x="3386" y="3644"/>
                      <a:pt x="3328" y="3506"/>
                    </a:cubicBezTo>
                    <a:cubicBezTo>
                      <a:pt x="3272" y="3379"/>
                      <a:pt x="3203" y="3245"/>
                      <a:pt x="3226" y="3108"/>
                    </a:cubicBezTo>
                    <a:cubicBezTo>
                      <a:pt x="3262" y="2888"/>
                      <a:pt x="3511" y="2775"/>
                      <a:pt x="3619" y="2582"/>
                    </a:cubicBezTo>
                    <a:cubicBezTo>
                      <a:pt x="3719" y="2402"/>
                      <a:pt x="3687" y="2183"/>
                      <a:pt x="3627" y="1986"/>
                    </a:cubicBezTo>
                    <a:cubicBezTo>
                      <a:pt x="3529" y="1659"/>
                      <a:pt x="3326" y="1396"/>
                      <a:pt x="2995" y="1308"/>
                    </a:cubicBezTo>
                    <a:lnTo>
                      <a:pt x="2995" y="1308"/>
                    </a:lnTo>
                    <a:cubicBezTo>
                      <a:pt x="3195" y="1545"/>
                      <a:pt x="3095" y="1908"/>
                      <a:pt x="2934" y="2171"/>
                    </a:cubicBezTo>
                    <a:cubicBezTo>
                      <a:pt x="2772" y="2434"/>
                      <a:pt x="2553" y="2681"/>
                      <a:pt x="2525" y="2990"/>
                    </a:cubicBezTo>
                    <a:cubicBezTo>
                      <a:pt x="2511" y="3152"/>
                      <a:pt x="2553" y="3317"/>
                      <a:pt x="2623" y="3466"/>
                    </a:cubicBezTo>
                    <a:cubicBezTo>
                      <a:pt x="2666" y="3566"/>
                      <a:pt x="2724" y="3658"/>
                      <a:pt x="2772" y="3755"/>
                    </a:cubicBezTo>
                    <a:cubicBezTo>
                      <a:pt x="2792" y="3799"/>
                      <a:pt x="2812" y="3845"/>
                      <a:pt x="2828" y="3891"/>
                    </a:cubicBezTo>
                    <a:cubicBezTo>
                      <a:pt x="2993" y="4381"/>
                      <a:pt x="2696" y="4907"/>
                      <a:pt x="2192" y="5019"/>
                    </a:cubicBezTo>
                    <a:cubicBezTo>
                      <a:pt x="2138" y="4899"/>
                      <a:pt x="2063" y="4788"/>
                      <a:pt x="2009" y="4666"/>
                    </a:cubicBezTo>
                    <a:cubicBezTo>
                      <a:pt x="2208" y="4453"/>
                      <a:pt x="2312" y="4170"/>
                      <a:pt x="2298" y="3877"/>
                    </a:cubicBezTo>
                    <a:cubicBezTo>
                      <a:pt x="2294" y="3783"/>
                      <a:pt x="2278" y="3692"/>
                      <a:pt x="2250" y="3602"/>
                    </a:cubicBezTo>
                    <a:cubicBezTo>
                      <a:pt x="2194" y="3415"/>
                      <a:pt x="2099" y="3243"/>
                      <a:pt x="1967" y="3098"/>
                    </a:cubicBezTo>
                    <a:cubicBezTo>
                      <a:pt x="1798" y="2910"/>
                      <a:pt x="1560" y="2735"/>
                      <a:pt x="1562" y="2484"/>
                    </a:cubicBezTo>
                    <a:cubicBezTo>
                      <a:pt x="1562" y="2402"/>
                      <a:pt x="1590" y="2323"/>
                      <a:pt x="1612" y="2245"/>
                    </a:cubicBezTo>
                    <a:cubicBezTo>
                      <a:pt x="1859" y="1364"/>
                      <a:pt x="1459" y="429"/>
                      <a:pt x="652" y="1"/>
                    </a:cubicBezTo>
                    <a:close/>
                  </a:path>
                </a:pathLst>
              </a:custGeom>
              <a:solidFill>
                <a:schemeClr val="accent1"/>
              </a:solidFill>
              <a:ln>
                <a:noFill/>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 name="Google Shape;391;p10"/>
              <p:cNvSpPr/>
              <p:nvPr/>
            </p:nvSpPr>
            <p:spPr>
              <a:xfrm>
                <a:off x="8277547" y="4387456"/>
                <a:ext cx="835874" cy="573459"/>
              </a:xfrm>
              <a:custGeom>
                <a:rect b="b" l="l" r="r" t="t"/>
                <a:pathLst>
                  <a:path extrusionOk="0" h="4611" w="6721">
                    <a:moveTo>
                      <a:pt x="935" y="1"/>
                    </a:moveTo>
                    <a:cubicBezTo>
                      <a:pt x="817" y="236"/>
                      <a:pt x="1034" y="515"/>
                      <a:pt x="989" y="774"/>
                    </a:cubicBezTo>
                    <a:cubicBezTo>
                      <a:pt x="947" y="1012"/>
                      <a:pt x="694" y="1143"/>
                      <a:pt x="445" y="1143"/>
                    </a:cubicBezTo>
                    <a:cubicBezTo>
                      <a:pt x="382" y="1143"/>
                      <a:pt x="318" y="1134"/>
                      <a:pt x="259" y="1117"/>
                    </a:cubicBezTo>
                    <a:cubicBezTo>
                      <a:pt x="221" y="1106"/>
                      <a:pt x="175" y="1096"/>
                      <a:pt x="134" y="1096"/>
                    </a:cubicBezTo>
                    <a:cubicBezTo>
                      <a:pt x="89" y="1096"/>
                      <a:pt x="49" y="1109"/>
                      <a:pt x="30" y="1149"/>
                    </a:cubicBezTo>
                    <a:cubicBezTo>
                      <a:pt x="0" y="1216"/>
                      <a:pt x="66" y="1284"/>
                      <a:pt x="128" y="1324"/>
                    </a:cubicBezTo>
                    <a:cubicBezTo>
                      <a:pt x="352" y="1466"/>
                      <a:pt x="699" y="1561"/>
                      <a:pt x="989" y="1561"/>
                    </a:cubicBezTo>
                    <a:cubicBezTo>
                      <a:pt x="1041" y="1561"/>
                      <a:pt x="1091" y="1558"/>
                      <a:pt x="1138" y="1551"/>
                    </a:cubicBezTo>
                    <a:cubicBezTo>
                      <a:pt x="1319" y="1631"/>
                      <a:pt x="1483" y="1745"/>
                      <a:pt x="1622" y="1886"/>
                    </a:cubicBezTo>
                    <a:cubicBezTo>
                      <a:pt x="1722" y="1988"/>
                      <a:pt x="1822" y="2111"/>
                      <a:pt x="1965" y="2135"/>
                    </a:cubicBezTo>
                    <a:cubicBezTo>
                      <a:pt x="1985" y="2191"/>
                      <a:pt x="1931" y="2243"/>
                      <a:pt x="1883" y="2279"/>
                    </a:cubicBezTo>
                    <a:lnTo>
                      <a:pt x="1587" y="2496"/>
                    </a:lnTo>
                    <a:cubicBezTo>
                      <a:pt x="1616" y="2596"/>
                      <a:pt x="1722" y="2659"/>
                      <a:pt x="1828" y="2667"/>
                    </a:cubicBezTo>
                    <a:cubicBezTo>
                      <a:pt x="1835" y="2668"/>
                      <a:pt x="1842" y="2668"/>
                      <a:pt x="1849" y="2668"/>
                    </a:cubicBezTo>
                    <a:cubicBezTo>
                      <a:pt x="1945" y="2668"/>
                      <a:pt x="2039" y="2632"/>
                      <a:pt x="2127" y="2590"/>
                    </a:cubicBezTo>
                    <a:cubicBezTo>
                      <a:pt x="2222" y="2546"/>
                      <a:pt x="2328" y="2480"/>
                      <a:pt x="2429" y="2452"/>
                    </a:cubicBezTo>
                    <a:lnTo>
                      <a:pt x="3414" y="2948"/>
                    </a:lnTo>
                    <a:cubicBezTo>
                      <a:pt x="3484" y="2982"/>
                      <a:pt x="3553" y="3018"/>
                      <a:pt x="3605" y="3076"/>
                    </a:cubicBezTo>
                    <a:cubicBezTo>
                      <a:pt x="3709" y="3189"/>
                      <a:pt x="3713" y="3357"/>
                      <a:pt x="3721" y="3510"/>
                    </a:cubicBezTo>
                    <a:cubicBezTo>
                      <a:pt x="3743" y="3851"/>
                      <a:pt x="3814" y="4186"/>
                      <a:pt x="3934" y="4505"/>
                    </a:cubicBezTo>
                    <a:lnTo>
                      <a:pt x="3978" y="4519"/>
                    </a:lnTo>
                    <a:cubicBezTo>
                      <a:pt x="4128" y="4567"/>
                      <a:pt x="4241" y="4610"/>
                      <a:pt x="4378" y="4610"/>
                    </a:cubicBezTo>
                    <a:cubicBezTo>
                      <a:pt x="4428" y="4610"/>
                      <a:pt x="4482" y="4604"/>
                      <a:pt x="4542" y="4590"/>
                    </a:cubicBezTo>
                    <a:cubicBezTo>
                      <a:pt x="4556" y="4471"/>
                      <a:pt x="4568" y="4353"/>
                      <a:pt x="4582" y="4234"/>
                    </a:cubicBezTo>
                    <a:lnTo>
                      <a:pt x="4663" y="3514"/>
                    </a:lnTo>
                    <a:cubicBezTo>
                      <a:pt x="4673" y="3421"/>
                      <a:pt x="4687" y="3317"/>
                      <a:pt x="4761" y="3255"/>
                    </a:cubicBezTo>
                    <a:cubicBezTo>
                      <a:pt x="4817" y="3207"/>
                      <a:pt x="4893" y="3195"/>
                      <a:pt x="4964" y="3183"/>
                    </a:cubicBezTo>
                    <a:cubicBezTo>
                      <a:pt x="5136" y="3156"/>
                      <a:pt x="5301" y="3112"/>
                      <a:pt x="5465" y="3058"/>
                    </a:cubicBezTo>
                    <a:cubicBezTo>
                      <a:pt x="5530" y="3036"/>
                      <a:pt x="5594" y="3012"/>
                      <a:pt x="5658" y="2986"/>
                    </a:cubicBezTo>
                    <a:cubicBezTo>
                      <a:pt x="5865" y="2902"/>
                      <a:pt x="6070" y="2795"/>
                      <a:pt x="6294" y="2793"/>
                    </a:cubicBezTo>
                    <a:cubicBezTo>
                      <a:pt x="6297" y="2793"/>
                      <a:pt x="6301" y="2793"/>
                      <a:pt x="6305" y="2793"/>
                    </a:cubicBezTo>
                    <a:cubicBezTo>
                      <a:pt x="6439" y="2793"/>
                      <a:pt x="6582" y="2827"/>
                      <a:pt x="6720" y="2847"/>
                    </a:cubicBezTo>
                    <a:lnTo>
                      <a:pt x="6720" y="2454"/>
                    </a:lnTo>
                    <a:cubicBezTo>
                      <a:pt x="6676" y="2449"/>
                      <a:pt x="6631" y="2447"/>
                      <a:pt x="6587" y="2447"/>
                    </a:cubicBezTo>
                    <a:cubicBezTo>
                      <a:pt x="6464" y="2447"/>
                      <a:pt x="6343" y="2465"/>
                      <a:pt x="6224" y="2502"/>
                    </a:cubicBezTo>
                    <a:cubicBezTo>
                      <a:pt x="6435" y="2380"/>
                      <a:pt x="6571" y="2163"/>
                      <a:pt x="6587" y="1922"/>
                    </a:cubicBezTo>
                    <a:cubicBezTo>
                      <a:pt x="6591" y="1894"/>
                      <a:pt x="6585" y="1868"/>
                      <a:pt x="6571" y="1844"/>
                    </a:cubicBezTo>
                    <a:cubicBezTo>
                      <a:pt x="6558" y="1830"/>
                      <a:pt x="6543" y="1824"/>
                      <a:pt x="6526" y="1824"/>
                    </a:cubicBezTo>
                    <a:cubicBezTo>
                      <a:pt x="6484" y="1824"/>
                      <a:pt x="6432" y="1863"/>
                      <a:pt x="6399" y="1900"/>
                    </a:cubicBezTo>
                    <a:cubicBezTo>
                      <a:pt x="6192" y="2143"/>
                      <a:pt x="5937" y="2332"/>
                      <a:pt x="5660" y="2492"/>
                    </a:cubicBezTo>
                    <a:cubicBezTo>
                      <a:pt x="5351" y="2667"/>
                      <a:pt x="5014" y="2807"/>
                      <a:pt x="4685" y="2942"/>
                    </a:cubicBezTo>
                    <a:cubicBezTo>
                      <a:pt x="4640" y="2801"/>
                      <a:pt x="4540" y="2673"/>
                      <a:pt x="4494" y="2532"/>
                    </a:cubicBezTo>
                    <a:cubicBezTo>
                      <a:pt x="4863" y="2432"/>
                      <a:pt x="5174" y="2185"/>
                      <a:pt x="5353" y="1848"/>
                    </a:cubicBezTo>
                    <a:cubicBezTo>
                      <a:pt x="5381" y="1796"/>
                      <a:pt x="5409" y="1739"/>
                      <a:pt x="5459" y="1707"/>
                    </a:cubicBezTo>
                    <a:cubicBezTo>
                      <a:pt x="5500" y="1685"/>
                      <a:pt x="5544" y="1671"/>
                      <a:pt x="5588" y="1667"/>
                    </a:cubicBezTo>
                    <a:cubicBezTo>
                      <a:pt x="5690" y="1649"/>
                      <a:pt x="5789" y="1623"/>
                      <a:pt x="5887" y="1585"/>
                    </a:cubicBezTo>
                    <a:cubicBezTo>
                      <a:pt x="5927" y="1569"/>
                      <a:pt x="5965" y="1553"/>
                      <a:pt x="6003" y="1535"/>
                    </a:cubicBezTo>
                    <a:cubicBezTo>
                      <a:pt x="6130" y="1474"/>
                      <a:pt x="6262" y="1382"/>
                      <a:pt x="6294" y="1244"/>
                    </a:cubicBezTo>
                    <a:cubicBezTo>
                      <a:pt x="6302" y="1220"/>
                      <a:pt x="6300" y="1195"/>
                      <a:pt x="6292" y="1173"/>
                    </a:cubicBezTo>
                    <a:cubicBezTo>
                      <a:pt x="6275" y="1139"/>
                      <a:pt x="6237" y="1129"/>
                      <a:pt x="6198" y="1129"/>
                    </a:cubicBezTo>
                    <a:cubicBezTo>
                      <a:pt x="6182" y="1129"/>
                      <a:pt x="6167" y="1130"/>
                      <a:pt x="6152" y="1133"/>
                    </a:cubicBezTo>
                    <a:cubicBezTo>
                      <a:pt x="6100" y="1141"/>
                      <a:pt x="6048" y="1151"/>
                      <a:pt x="5997" y="1163"/>
                    </a:cubicBezTo>
                    <a:cubicBezTo>
                      <a:pt x="5785" y="1209"/>
                      <a:pt x="5584" y="1288"/>
                      <a:pt x="5397" y="1396"/>
                    </a:cubicBezTo>
                    <a:cubicBezTo>
                      <a:pt x="5435" y="1280"/>
                      <a:pt x="5471" y="1161"/>
                      <a:pt x="5465" y="1039"/>
                    </a:cubicBezTo>
                    <a:cubicBezTo>
                      <a:pt x="5457" y="918"/>
                      <a:pt x="5393" y="790"/>
                      <a:pt x="5279" y="746"/>
                    </a:cubicBezTo>
                    <a:cubicBezTo>
                      <a:pt x="5180" y="1169"/>
                      <a:pt x="5006" y="1547"/>
                      <a:pt x="4793" y="1926"/>
                    </a:cubicBezTo>
                    <a:lnTo>
                      <a:pt x="4540" y="1713"/>
                    </a:lnTo>
                    <a:cubicBezTo>
                      <a:pt x="4484" y="1665"/>
                      <a:pt x="4424" y="1615"/>
                      <a:pt x="4353" y="1601"/>
                    </a:cubicBezTo>
                    <a:cubicBezTo>
                      <a:pt x="4342" y="1599"/>
                      <a:pt x="4331" y="1598"/>
                      <a:pt x="4320" y="1598"/>
                    </a:cubicBezTo>
                    <a:cubicBezTo>
                      <a:pt x="4255" y="1598"/>
                      <a:pt x="4189" y="1633"/>
                      <a:pt x="4175" y="1695"/>
                    </a:cubicBezTo>
                    <a:cubicBezTo>
                      <a:pt x="4169" y="1735"/>
                      <a:pt x="4175" y="1774"/>
                      <a:pt x="4193" y="1812"/>
                    </a:cubicBezTo>
                    <a:cubicBezTo>
                      <a:pt x="4235" y="1912"/>
                      <a:pt x="4295" y="2006"/>
                      <a:pt x="4369" y="2085"/>
                    </a:cubicBezTo>
                    <a:cubicBezTo>
                      <a:pt x="4382" y="2097"/>
                      <a:pt x="4392" y="2115"/>
                      <a:pt x="4396" y="2133"/>
                    </a:cubicBezTo>
                    <a:cubicBezTo>
                      <a:pt x="4396" y="2151"/>
                      <a:pt x="4390" y="2169"/>
                      <a:pt x="4376" y="2185"/>
                    </a:cubicBezTo>
                    <a:cubicBezTo>
                      <a:pt x="4339" y="2235"/>
                      <a:pt x="4297" y="2283"/>
                      <a:pt x="4251" y="2327"/>
                    </a:cubicBezTo>
                    <a:cubicBezTo>
                      <a:pt x="4207" y="2372"/>
                      <a:pt x="4157" y="2412"/>
                      <a:pt x="4103" y="2444"/>
                    </a:cubicBezTo>
                    <a:cubicBezTo>
                      <a:pt x="3990" y="2511"/>
                      <a:pt x="3862" y="2537"/>
                      <a:pt x="3731" y="2537"/>
                    </a:cubicBezTo>
                    <a:cubicBezTo>
                      <a:pt x="3627" y="2537"/>
                      <a:pt x="3521" y="2520"/>
                      <a:pt x="3420" y="2494"/>
                    </a:cubicBezTo>
                    <a:cubicBezTo>
                      <a:pt x="3330" y="2249"/>
                      <a:pt x="3482" y="1988"/>
                      <a:pt x="3629" y="1771"/>
                    </a:cubicBezTo>
                    <a:lnTo>
                      <a:pt x="3928" y="1328"/>
                    </a:lnTo>
                    <a:cubicBezTo>
                      <a:pt x="4018" y="1195"/>
                      <a:pt x="4113" y="1057"/>
                      <a:pt x="4251" y="977"/>
                    </a:cubicBezTo>
                    <a:cubicBezTo>
                      <a:pt x="4287" y="957"/>
                      <a:pt x="4327" y="941"/>
                      <a:pt x="4349" y="906"/>
                    </a:cubicBezTo>
                    <a:cubicBezTo>
                      <a:pt x="4388" y="844"/>
                      <a:pt x="4343" y="754"/>
                      <a:pt x="4275" y="726"/>
                    </a:cubicBezTo>
                    <a:cubicBezTo>
                      <a:pt x="4251" y="717"/>
                      <a:pt x="4226" y="712"/>
                      <a:pt x="4201" y="712"/>
                    </a:cubicBezTo>
                    <a:cubicBezTo>
                      <a:pt x="4154" y="712"/>
                      <a:pt x="4106" y="727"/>
                      <a:pt x="4062" y="746"/>
                    </a:cubicBezTo>
                    <a:cubicBezTo>
                      <a:pt x="3952" y="796"/>
                      <a:pt x="3860" y="876"/>
                      <a:pt x="3795" y="975"/>
                    </a:cubicBezTo>
                    <a:cubicBezTo>
                      <a:pt x="3775" y="798"/>
                      <a:pt x="3753" y="619"/>
                      <a:pt x="3691" y="451"/>
                    </a:cubicBezTo>
                    <a:cubicBezTo>
                      <a:pt x="3629" y="284"/>
                      <a:pt x="3522" y="126"/>
                      <a:pt x="3366" y="39"/>
                    </a:cubicBezTo>
                    <a:lnTo>
                      <a:pt x="3366" y="39"/>
                    </a:lnTo>
                    <a:cubicBezTo>
                      <a:pt x="3362" y="304"/>
                      <a:pt x="3390" y="567"/>
                      <a:pt x="3450" y="824"/>
                    </a:cubicBezTo>
                    <a:cubicBezTo>
                      <a:pt x="3478" y="945"/>
                      <a:pt x="3512" y="1067"/>
                      <a:pt x="3504" y="1191"/>
                    </a:cubicBezTo>
                    <a:cubicBezTo>
                      <a:pt x="3496" y="1314"/>
                      <a:pt x="3434" y="1444"/>
                      <a:pt x="3318" y="1492"/>
                    </a:cubicBezTo>
                    <a:lnTo>
                      <a:pt x="3011" y="1047"/>
                    </a:lnTo>
                    <a:cubicBezTo>
                      <a:pt x="2916" y="1057"/>
                      <a:pt x="2858" y="1169"/>
                      <a:pt x="2866" y="1264"/>
                    </a:cubicBezTo>
                    <a:cubicBezTo>
                      <a:pt x="2874" y="1360"/>
                      <a:pt x="2926" y="1444"/>
                      <a:pt x="2966" y="1531"/>
                    </a:cubicBezTo>
                    <a:cubicBezTo>
                      <a:pt x="3087" y="1796"/>
                      <a:pt x="3093" y="2155"/>
                      <a:pt x="2993" y="2428"/>
                    </a:cubicBezTo>
                    <a:lnTo>
                      <a:pt x="2599" y="2189"/>
                    </a:lnTo>
                    <a:cubicBezTo>
                      <a:pt x="2555" y="2167"/>
                      <a:pt x="2517" y="2133"/>
                      <a:pt x="2489" y="2093"/>
                    </a:cubicBezTo>
                    <a:cubicBezTo>
                      <a:pt x="2459" y="2038"/>
                      <a:pt x="2469" y="1970"/>
                      <a:pt x="2477" y="1908"/>
                    </a:cubicBezTo>
                    <a:cubicBezTo>
                      <a:pt x="2513" y="1615"/>
                      <a:pt x="2479" y="1316"/>
                      <a:pt x="2382" y="1037"/>
                    </a:cubicBezTo>
                    <a:cubicBezTo>
                      <a:pt x="2350" y="948"/>
                      <a:pt x="2275" y="846"/>
                      <a:pt x="2192" y="846"/>
                    </a:cubicBezTo>
                    <a:cubicBezTo>
                      <a:pt x="2176" y="846"/>
                      <a:pt x="2160" y="850"/>
                      <a:pt x="2145" y="858"/>
                    </a:cubicBezTo>
                    <a:cubicBezTo>
                      <a:pt x="2196" y="1119"/>
                      <a:pt x="2202" y="1388"/>
                      <a:pt x="2156" y="1649"/>
                    </a:cubicBezTo>
                    <a:cubicBezTo>
                      <a:pt x="2146" y="1701"/>
                      <a:pt x="2129" y="1763"/>
                      <a:pt x="2079" y="1778"/>
                    </a:cubicBezTo>
                    <a:cubicBezTo>
                      <a:pt x="2069" y="1782"/>
                      <a:pt x="2059" y="1784"/>
                      <a:pt x="2049" y="1784"/>
                    </a:cubicBezTo>
                    <a:cubicBezTo>
                      <a:pt x="2011" y="1784"/>
                      <a:pt x="1977" y="1759"/>
                      <a:pt x="1945" y="1735"/>
                    </a:cubicBezTo>
                    <a:lnTo>
                      <a:pt x="1315" y="1270"/>
                    </a:lnTo>
                    <a:cubicBezTo>
                      <a:pt x="1286" y="1252"/>
                      <a:pt x="1262" y="1226"/>
                      <a:pt x="1248" y="1197"/>
                    </a:cubicBezTo>
                    <a:cubicBezTo>
                      <a:pt x="1234" y="1155"/>
                      <a:pt x="1252" y="1109"/>
                      <a:pt x="1268" y="1069"/>
                    </a:cubicBezTo>
                    <a:cubicBezTo>
                      <a:pt x="1405" y="692"/>
                      <a:pt x="1262" y="232"/>
                      <a:pt x="935" y="1"/>
                    </a:cubicBezTo>
                    <a:close/>
                  </a:path>
                </a:pathLst>
              </a:custGeom>
              <a:solidFill>
                <a:schemeClr val="accent1"/>
              </a:solidFill>
              <a:ln>
                <a:noFill/>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 name="Google Shape;392;p10"/>
              <p:cNvSpPr/>
              <p:nvPr/>
            </p:nvSpPr>
            <p:spPr>
              <a:xfrm>
                <a:off x="6199719" y="4308306"/>
                <a:ext cx="554057" cy="731778"/>
              </a:xfrm>
              <a:custGeom>
                <a:rect b="b" l="l" r="r" t="t"/>
                <a:pathLst>
                  <a:path extrusionOk="0" h="5884" w="4455">
                    <a:moveTo>
                      <a:pt x="652" y="1"/>
                    </a:moveTo>
                    <a:cubicBezTo>
                      <a:pt x="911" y="190"/>
                      <a:pt x="1068" y="497"/>
                      <a:pt x="1120" y="812"/>
                    </a:cubicBezTo>
                    <a:cubicBezTo>
                      <a:pt x="1174" y="1129"/>
                      <a:pt x="1132" y="1454"/>
                      <a:pt x="1054" y="1767"/>
                    </a:cubicBezTo>
                    <a:cubicBezTo>
                      <a:pt x="996" y="1996"/>
                      <a:pt x="919" y="2223"/>
                      <a:pt x="887" y="2460"/>
                    </a:cubicBezTo>
                    <a:cubicBezTo>
                      <a:pt x="855" y="2695"/>
                      <a:pt x="873" y="2948"/>
                      <a:pt x="994" y="3152"/>
                    </a:cubicBezTo>
                    <a:cubicBezTo>
                      <a:pt x="1020" y="3195"/>
                      <a:pt x="1050" y="3237"/>
                      <a:pt x="1084" y="3275"/>
                    </a:cubicBezTo>
                    <a:cubicBezTo>
                      <a:pt x="1297" y="3522"/>
                      <a:pt x="1632" y="3680"/>
                      <a:pt x="1750" y="3985"/>
                    </a:cubicBezTo>
                    <a:cubicBezTo>
                      <a:pt x="1824" y="4186"/>
                      <a:pt x="1790" y="4411"/>
                      <a:pt x="1660" y="4580"/>
                    </a:cubicBezTo>
                    <a:cubicBezTo>
                      <a:pt x="1610" y="4643"/>
                      <a:pt x="1526" y="4693"/>
                      <a:pt x="1452" y="4693"/>
                    </a:cubicBezTo>
                    <a:cubicBezTo>
                      <a:pt x="1414" y="4693"/>
                      <a:pt x="1379" y="4680"/>
                      <a:pt x="1353" y="4648"/>
                    </a:cubicBezTo>
                    <a:cubicBezTo>
                      <a:pt x="1321" y="4608"/>
                      <a:pt x="1317" y="4554"/>
                      <a:pt x="1315" y="4503"/>
                    </a:cubicBezTo>
                    <a:cubicBezTo>
                      <a:pt x="1315" y="4365"/>
                      <a:pt x="1299" y="4228"/>
                      <a:pt x="1268" y="4094"/>
                    </a:cubicBezTo>
                    <a:cubicBezTo>
                      <a:pt x="1222" y="3913"/>
                      <a:pt x="1050" y="3791"/>
                      <a:pt x="877" y="3721"/>
                    </a:cubicBezTo>
                    <a:cubicBezTo>
                      <a:pt x="704" y="3652"/>
                      <a:pt x="516" y="3616"/>
                      <a:pt x="353" y="3524"/>
                    </a:cubicBezTo>
                    <a:cubicBezTo>
                      <a:pt x="189" y="3435"/>
                      <a:pt x="48" y="3263"/>
                      <a:pt x="70" y="3078"/>
                    </a:cubicBezTo>
                    <a:lnTo>
                      <a:pt x="70" y="3078"/>
                    </a:lnTo>
                    <a:cubicBezTo>
                      <a:pt x="0" y="3393"/>
                      <a:pt x="18" y="3769"/>
                      <a:pt x="265" y="3979"/>
                    </a:cubicBezTo>
                    <a:cubicBezTo>
                      <a:pt x="401" y="4092"/>
                      <a:pt x="582" y="4136"/>
                      <a:pt x="743" y="4210"/>
                    </a:cubicBezTo>
                    <a:cubicBezTo>
                      <a:pt x="905" y="4285"/>
                      <a:pt x="1064" y="4421"/>
                      <a:pt x="1068" y="4598"/>
                    </a:cubicBezTo>
                    <a:cubicBezTo>
                      <a:pt x="1070" y="4760"/>
                      <a:pt x="947" y="4893"/>
                      <a:pt x="899" y="5047"/>
                    </a:cubicBezTo>
                    <a:cubicBezTo>
                      <a:pt x="873" y="5140"/>
                      <a:pt x="875" y="5240"/>
                      <a:pt x="907" y="5332"/>
                    </a:cubicBezTo>
                    <a:cubicBezTo>
                      <a:pt x="943" y="5447"/>
                      <a:pt x="1020" y="5545"/>
                      <a:pt x="1126" y="5607"/>
                    </a:cubicBezTo>
                    <a:cubicBezTo>
                      <a:pt x="1302" y="5702"/>
                      <a:pt x="1483" y="5883"/>
                      <a:pt x="1678" y="5883"/>
                    </a:cubicBezTo>
                    <a:cubicBezTo>
                      <a:pt x="1688" y="5883"/>
                      <a:pt x="1698" y="5883"/>
                      <a:pt x="1708" y="5882"/>
                    </a:cubicBezTo>
                    <a:cubicBezTo>
                      <a:pt x="1833" y="5870"/>
                      <a:pt x="1937" y="5806"/>
                      <a:pt x="2041" y="5732"/>
                    </a:cubicBezTo>
                    <a:cubicBezTo>
                      <a:pt x="2118" y="5674"/>
                      <a:pt x="2198" y="5621"/>
                      <a:pt x="2282" y="5573"/>
                    </a:cubicBezTo>
                    <a:cubicBezTo>
                      <a:pt x="2545" y="5433"/>
                      <a:pt x="2858" y="5449"/>
                      <a:pt x="3157" y="5447"/>
                    </a:cubicBezTo>
                    <a:cubicBezTo>
                      <a:pt x="3456" y="5445"/>
                      <a:pt x="3780" y="5407"/>
                      <a:pt x="3990" y="5196"/>
                    </a:cubicBezTo>
                    <a:cubicBezTo>
                      <a:pt x="4127" y="5057"/>
                      <a:pt x="4193" y="4857"/>
                      <a:pt x="4203" y="4662"/>
                    </a:cubicBezTo>
                    <a:cubicBezTo>
                      <a:pt x="4213" y="4491"/>
                      <a:pt x="4183" y="4319"/>
                      <a:pt x="4201" y="4148"/>
                    </a:cubicBezTo>
                    <a:cubicBezTo>
                      <a:pt x="4209" y="4066"/>
                      <a:pt x="4233" y="3985"/>
                      <a:pt x="4271" y="3911"/>
                    </a:cubicBezTo>
                    <a:cubicBezTo>
                      <a:pt x="4311" y="3831"/>
                      <a:pt x="4374" y="3767"/>
                      <a:pt x="4454" y="3729"/>
                    </a:cubicBezTo>
                    <a:cubicBezTo>
                      <a:pt x="4426" y="3724"/>
                      <a:pt x="4399" y="3722"/>
                      <a:pt x="4371" y="3722"/>
                    </a:cubicBezTo>
                    <a:cubicBezTo>
                      <a:pt x="4188" y="3722"/>
                      <a:pt x="4008" y="3826"/>
                      <a:pt x="3906" y="3979"/>
                    </a:cubicBezTo>
                    <a:cubicBezTo>
                      <a:pt x="3864" y="4040"/>
                      <a:pt x="3836" y="4112"/>
                      <a:pt x="3826" y="4186"/>
                    </a:cubicBezTo>
                    <a:cubicBezTo>
                      <a:pt x="3804" y="4343"/>
                      <a:pt x="3852" y="4513"/>
                      <a:pt x="3794" y="4664"/>
                    </a:cubicBezTo>
                    <a:cubicBezTo>
                      <a:pt x="3723" y="4849"/>
                      <a:pt x="3515" y="4939"/>
                      <a:pt x="3328" y="5011"/>
                    </a:cubicBezTo>
                    <a:cubicBezTo>
                      <a:pt x="3238" y="5046"/>
                      <a:pt x="3136" y="5079"/>
                      <a:pt x="3041" y="5079"/>
                    </a:cubicBezTo>
                    <a:cubicBezTo>
                      <a:pt x="2978" y="5079"/>
                      <a:pt x="2918" y="5065"/>
                      <a:pt x="2866" y="5027"/>
                    </a:cubicBezTo>
                    <a:cubicBezTo>
                      <a:pt x="3053" y="4871"/>
                      <a:pt x="3244" y="4710"/>
                      <a:pt x="3352" y="4493"/>
                    </a:cubicBezTo>
                    <a:cubicBezTo>
                      <a:pt x="3432" y="4319"/>
                      <a:pt x="3464" y="4128"/>
                      <a:pt x="3440" y="3939"/>
                    </a:cubicBezTo>
                    <a:cubicBezTo>
                      <a:pt x="3424" y="3789"/>
                      <a:pt x="3386" y="3644"/>
                      <a:pt x="3328" y="3506"/>
                    </a:cubicBezTo>
                    <a:cubicBezTo>
                      <a:pt x="3272" y="3379"/>
                      <a:pt x="3203" y="3245"/>
                      <a:pt x="3226" y="3108"/>
                    </a:cubicBezTo>
                    <a:cubicBezTo>
                      <a:pt x="3262" y="2888"/>
                      <a:pt x="3511" y="2775"/>
                      <a:pt x="3619" y="2582"/>
                    </a:cubicBezTo>
                    <a:cubicBezTo>
                      <a:pt x="3719" y="2402"/>
                      <a:pt x="3687" y="2183"/>
                      <a:pt x="3627" y="1986"/>
                    </a:cubicBezTo>
                    <a:cubicBezTo>
                      <a:pt x="3529" y="1659"/>
                      <a:pt x="3326" y="1396"/>
                      <a:pt x="2995" y="1308"/>
                    </a:cubicBezTo>
                    <a:lnTo>
                      <a:pt x="2995" y="1308"/>
                    </a:lnTo>
                    <a:cubicBezTo>
                      <a:pt x="3195" y="1545"/>
                      <a:pt x="3095" y="1908"/>
                      <a:pt x="2934" y="2171"/>
                    </a:cubicBezTo>
                    <a:cubicBezTo>
                      <a:pt x="2772" y="2434"/>
                      <a:pt x="2553" y="2681"/>
                      <a:pt x="2525" y="2990"/>
                    </a:cubicBezTo>
                    <a:cubicBezTo>
                      <a:pt x="2511" y="3152"/>
                      <a:pt x="2553" y="3317"/>
                      <a:pt x="2623" y="3466"/>
                    </a:cubicBezTo>
                    <a:cubicBezTo>
                      <a:pt x="2666" y="3566"/>
                      <a:pt x="2724" y="3658"/>
                      <a:pt x="2772" y="3755"/>
                    </a:cubicBezTo>
                    <a:cubicBezTo>
                      <a:pt x="2792" y="3799"/>
                      <a:pt x="2812" y="3845"/>
                      <a:pt x="2828" y="3891"/>
                    </a:cubicBezTo>
                    <a:cubicBezTo>
                      <a:pt x="2993" y="4381"/>
                      <a:pt x="2696" y="4907"/>
                      <a:pt x="2192" y="5019"/>
                    </a:cubicBezTo>
                    <a:cubicBezTo>
                      <a:pt x="2138" y="4899"/>
                      <a:pt x="2063" y="4788"/>
                      <a:pt x="2009" y="4666"/>
                    </a:cubicBezTo>
                    <a:cubicBezTo>
                      <a:pt x="2208" y="4453"/>
                      <a:pt x="2312" y="4170"/>
                      <a:pt x="2298" y="3877"/>
                    </a:cubicBezTo>
                    <a:cubicBezTo>
                      <a:pt x="2294" y="3783"/>
                      <a:pt x="2278" y="3692"/>
                      <a:pt x="2250" y="3602"/>
                    </a:cubicBezTo>
                    <a:cubicBezTo>
                      <a:pt x="2194" y="3415"/>
                      <a:pt x="2099" y="3243"/>
                      <a:pt x="1967" y="3098"/>
                    </a:cubicBezTo>
                    <a:cubicBezTo>
                      <a:pt x="1798" y="2910"/>
                      <a:pt x="1560" y="2735"/>
                      <a:pt x="1562" y="2484"/>
                    </a:cubicBezTo>
                    <a:cubicBezTo>
                      <a:pt x="1562" y="2402"/>
                      <a:pt x="1590" y="2323"/>
                      <a:pt x="1612" y="2245"/>
                    </a:cubicBezTo>
                    <a:cubicBezTo>
                      <a:pt x="1859" y="1364"/>
                      <a:pt x="1459" y="429"/>
                      <a:pt x="652" y="1"/>
                    </a:cubicBezTo>
                    <a:close/>
                  </a:path>
                </a:pathLst>
              </a:custGeom>
              <a:solidFill>
                <a:schemeClr val="accent1"/>
              </a:solidFill>
              <a:ln>
                <a:noFill/>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 name="Google Shape;393;p10"/>
              <p:cNvSpPr/>
              <p:nvPr/>
            </p:nvSpPr>
            <p:spPr>
              <a:xfrm>
                <a:off x="7655742" y="4404515"/>
                <a:ext cx="319873" cy="560151"/>
              </a:xfrm>
              <a:custGeom>
                <a:rect b="b" l="l" r="r" t="t"/>
                <a:pathLst>
                  <a:path extrusionOk="0" h="4504" w="2572">
                    <a:moveTo>
                      <a:pt x="304" y="0"/>
                    </a:moveTo>
                    <a:cubicBezTo>
                      <a:pt x="224" y="0"/>
                      <a:pt x="149" y="70"/>
                      <a:pt x="104" y="144"/>
                    </a:cubicBezTo>
                    <a:cubicBezTo>
                      <a:pt x="80" y="183"/>
                      <a:pt x="62" y="227"/>
                      <a:pt x="50" y="275"/>
                    </a:cubicBezTo>
                    <a:cubicBezTo>
                      <a:pt x="0" y="448"/>
                      <a:pt x="30" y="634"/>
                      <a:pt x="134" y="783"/>
                    </a:cubicBezTo>
                    <a:cubicBezTo>
                      <a:pt x="184" y="853"/>
                      <a:pt x="248" y="913"/>
                      <a:pt x="283" y="991"/>
                    </a:cubicBezTo>
                    <a:cubicBezTo>
                      <a:pt x="365" y="1176"/>
                      <a:pt x="254" y="1383"/>
                      <a:pt x="222" y="1584"/>
                    </a:cubicBezTo>
                    <a:cubicBezTo>
                      <a:pt x="182" y="1851"/>
                      <a:pt x="285" y="2118"/>
                      <a:pt x="497" y="2290"/>
                    </a:cubicBezTo>
                    <a:cubicBezTo>
                      <a:pt x="632" y="2397"/>
                      <a:pt x="816" y="2469"/>
                      <a:pt x="873" y="2633"/>
                    </a:cubicBezTo>
                    <a:cubicBezTo>
                      <a:pt x="955" y="2860"/>
                      <a:pt x="740" y="3135"/>
                      <a:pt x="867" y="3342"/>
                    </a:cubicBezTo>
                    <a:cubicBezTo>
                      <a:pt x="947" y="3472"/>
                      <a:pt x="1138" y="3515"/>
                      <a:pt x="1188" y="3659"/>
                    </a:cubicBezTo>
                    <a:cubicBezTo>
                      <a:pt x="1214" y="3729"/>
                      <a:pt x="1198" y="3804"/>
                      <a:pt x="1188" y="3878"/>
                    </a:cubicBezTo>
                    <a:cubicBezTo>
                      <a:pt x="1186" y="3896"/>
                      <a:pt x="1184" y="3914"/>
                      <a:pt x="1182" y="3932"/>
                    </a:cubicBezTo>
                    <a:cubicBezTo>
                      <a:pt x="1156" y="4280"/>
                      <a:pt x="1488" y="4503"/>
                      <a:pt x="1805" y="4503"/>
                    </a:cubicBezTo>
                    <a:cubicBezTo>
                      <a:pt x="1977" y="4503"/>
                      <a:pt x="2144" y="4438"/>
                      <a:pt x="2248" y="4291"/>
                    </a:cubicBezTo>
                    <a:cubicBezTo>
                      <a:pt x="2326" y="4175"/>
                      <a:pt x="2368" y="4042"/>
                      <a:pt x="2368" y="3902"/>
                    </a:cubicBezTo>
                    <a:cubicBezTo>
                      <a:pt x="2372" y="3836"/>
                      <a:pt x="2368" y="3770"/>
                      <a:pt x="2358" y="3707"/>
                    </a:cubicBezTo>
                    <a:cubicBezTo>
                      <a:pt x="2338" y="3589"/>
                      <a:pt x="2298" y="3472"/>
                      <a:pt x="2326" y="3356"/>
                    </a:cubicBezTo>
                    <a:cubicBezTo>
                      <a:pt x="2350" y="3256"/>
                      <a:pt x="2422" y="3177"/>
                      <a:pt x="2470" y="3085"/>
                    </a:cubicBezTo>
                    <a:cubicBezTo>
                      <a:pt x="2571" y="2882"/>
                      <a:pt x="2551" y="2637"/>
                      <a:pt x="2414" y="2455"/>
                    </a:cubicBezTo>
                    <a:cubicBezTo>
                      <a:pt x="2378" y="2407"/>
                      <a:pt x="2334" y="2364"/>
                      <a:pt x="2314" y="2306"/>
                    </a:cubicBezTo>
                    <a:cubicBezTo>
                      <a:pt x="2254" y="2116"/>
                      <a:pt x="2509" y="1917"/>
                      <a:pt x="2424" y="1740"/>
                    </a:cubicBezTo>
                    <a:cubicBezTo>
                      <a:pt x="2384" y="1658"/>
                      <a:pt x="2282" y="1614"/>
                      <a:pt x="2254" y="1529"/>
                    </a:cubicBezTo>
                    <a:cubicBezTo>
                      <a:pt x="2242" y="1485"/>
                      <a:pt x="2250" y="1439"/>
                      <a:pt x="2252" y="1395"/>
                    </a:cubicBezTo>
                    <a:cubicBezTo>
                      <a:pt x="2259" y="1255"/>
                      <a:pt x="2147" y="1095"/>
                      <a:pt x="2024" y="1095"/>
                    </a:cubicBezTo>
                    <a:cubicBezTo>
                      <a:pt x="2001" y="1095"/>
                      <a:pt x="1978" y="1100"/>
                      <a:pt x="1955" y="1112"/>
                    </a:cubicBezTo>
                    <a:cubicBezTo>
                      <a:pt x="1838" y="1174"/>
                      <a:pt x="1846" y="1347"/>
                      <a:pt x="1898" y="1469"/>
                    </a:cubicBezTo>
                    <a:cubicBezTo>
                      <a:pt x="1947" y="1592"/>
                      <a:pt x="2025" y="1718"/>
                      <a:pt x="1991" y="1847"/>
                    </a:cubicBezTo>
                    <a:cubicBezTo>
                      <a:pt x="1949" y="2007"/>
                      <a:pt x="1750" y="2091"/>
                      <a:pt x="1716" y="2254"/>
                    </a:cubicBezTo>
                    <a:cubicBezTo>
                      <a:pt x="1684" y="2415"/>
                      <a:pt x="1826" y="2547"/>
                      <a:pt x="1912" y="2686"/>
                    </a:cubicBezTo>
                    <a:cubicBezTo>
                      <a:pt x="2009" y="2846"/>
                      <a:pt x="2033" y="3065"/>
                      <a:pt x="1920" y="3213"/>
                    </a:cubicBezTo>
                    <a:cubicBezTo>
                      <a:pt x="1860" y="3290"/>
                      <a:pt x="1760" y="3333"/>
                      <a:pt x="1664" y="3333"/>
                    </a:cubicBezTo>
                    <a:cubicBezTo>
                      <a:pt x="1575" y="3333"/>
                      <a:pt x="1490" y="3297"/>
                      <a:pt x="1443" y="3220"/>
                    </a:cubicBezTo>
                    <a:cubicBezTo>
                      <a:pt x="1342" y="3049"/>
                      <a:pt x="1475" y="2830"/>
                      <a:pt x="1447" y="2633"/>
                    </a:cubicBezTo>
                    <a:cubicBezTo>
                      <a:pt x="1411" y="2395"/>
                      <a:pt x="1148" y="2230"/>
                      <a:pt x="1140" y="1991"/>
                    </a:cubicBezTo>
                    <a:cubicBezTo>
                      <a:pt x="1138" y="1863"/>
                      <a:pt x="1212" y="1744"/>
                      <a:pt x="1220" y="1616"/>
                    </a:cubicBezTo>
                    <a:cubicBezTo>
                      <a:pt x="1236" y="1403"/>
                      <a:pt x="1073" y="1218"/>
                      <a:pt x="901" y="1090"/>
                    </a:cubicBezTo>
                    <a:cubicBezTo>
                      <a:pt x="798" y="1012"/>
                      <a:pt x="678" y="933"/>
                      <a:pt x="644" y="807"/>
                    </a:cubicBezTo>
                    <a:cubicBezTo>
                      <a:pt x="624" y="735"/>
                      <a:pt x="634" y="658"/>
                      <a:pt x="636" y="584"/>
                    </a:cubicBezTo>
                    <a:cubicBezTo>
                      <a:pt x="636" y="401"/>
                      <a:pt x="572" y="223"/>
                      <a:pt x="453" y="86"/>
                    </a:cubicBezTo>
                    <a:cubicBezTo>
                      <a:pt x="443" y="74"/>
                      <a:pt x="431" y="62"/>
                      <a:pt x="419" y="52"/>
                    </a:cubicBezTo>
                    <a:cubicBezTo>
                      <a:pt x="397" y="30"/>
                      <a:pt x="373" y="14"/>
                      <a:pt x="343" y="6"/>
                    </a:cubicBezTo>
                    <a:cubicBezTo>
                      <a:pt x="330" y="2"/>
                      <a:pt x="317" y="0"/>
                      <a:pt x="304" y="0"/>
                    </a:cubicBezTo>
                    <a:close/>
                  </a:path>
                </a:pathLst>
              </a:custGeom>
              <a:solidFill>
                <a:schemeClr val="accent1"/>
              </a:solidFill>
              <a:ln>
                <a:noFill/>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 name="Google Shape;394;p10"/>
              <p:cNvSpPr/>
              <p:nvPr/>
            </p:nvSpPr>
            <p:spPr>
              <a:xfrm>
                <a:off x="-124153" y="3857300"/>
                <a:ext cx="1143326" cy="930604"/>
              </a:xfrm>
              <a:custGeom>
                <a:rect b="b" l="l" r="r" t="t"/>
                <a:pathLst>
                  <a:path extrusionOk="0" h="4611" w="6721">
                    <a:moveTo>
                      <a:pt x="935" y="1"/>
                    </a:moveTo>
                    <a:cubicBezTo>
                      <a:pt x="817" y="236"/>
                      <a:pt x="1034" y="515"/>
                      <a:pt x="989" y="774"/>
                    </a:cubicBezTo>
                    <a:cubicBezTo>
                      <a:pt x="947" y="1012"/>
                      <a:pt x="694" y="1143"/>
                      <a:pt x="445" y="1143"/>
                    </a:cubicBezTo>
                    <a:cubicBezTo>
                      <a:pt x="382" y="1143"/>
                      <a:pt x="318" y="1134"/>
                      <a:pt x="259" y="1117"/>
                    </a:cubicBezTo>
                    <a:cubicBezTo>
                      <a:pt x="221" y="1106"/>
                      <a:pt x="175" y="1096"/>
                      <a:pt x="134" y="1096"/>
                    </a:cubicBezTo>
                    <a:cubicBezTo>
                      <a:pt x="89" y="1096"/>
                      <a:pt x="49" y="1109"/>
                      <a:pt x="30" y="1149"/>
                    </a:cubicBezTo>
                    <a:cubicBezTo>
                      <a:pt x="0" y="1216"/>
                      <a:pt x="66" y="1284"/>
                      <a:pt x="128" y="1324"/>
                    </a:cubicBezTo>
                    <a:cubicBezTo>
                      <a:pt x="352" y="1466"/>
                      <a:pt x="699" y="1561"/>
                      <a:pt x="989" y="1561"/>
                    </a:cubicBezTo>
                    <a:cubicBezTo>
                      <a:pt x="1041" y="1561"/>
                      <a:pt x="1091" y="1558"/>
                      <a:pt x="1138" y="1551"/>
                    </a:cubicBezTo>
                    <a:cubicBezTo>
                      <a:pt x="1319" y="1631"/>
                      <a:pt x="1483" y="1745"/>
                      <a:pt x="1622" y="1886"/>
                    </a:cubicBezTo>
                    <a:cubicBezTo>
                      <a:pt x="1722" y="1988"/>
                      <a:pt x="1822" y="2111"/>
                      <a:pt x="1965" y="2135"/>
                    </a:cubicBezTo>
                    <a:cubicBezTo>
                      <a:pt x="1985" y="2191"/>
                      <a:pt x="1931" y="2243"/>
                      <a:pt x="1883" y="2279"/>
                    </a:cubicBezTo>
                    <a:lnTo>
                      <a:pt x="1587" y="2496"/>
                    </a:lnTo>
                    <a:cubicBezTo>
                      <a:pt x="1616" y="2596"/>
                      <a:pt x="1722" y="2659"/>
                      <a:pt x="1828" y="2667"/>
                    </a:cubicBezTo>
                    <a:cubicBezTo>
                      <a:pt x="1835" y="2668"/>
                      <a:pt x="1842" y="2668"/>
                      <a:pt x="1849" y="2668"/>
                    </a:cubicBezTo>
                    <a:cubicBezTo>
                      <a:pt x="1945" y="2668"/>
                      <a:pt x="2039" y="2632"/>
                      <a:pt x="2127" y="2590"/>
                    </a:cubicBezTo>
                    <a:cubicBezTo>
                      <a:pt x="2222" y="2546"/>
                      <a:pt x="2328" y="2480"/>
                      <a:pt x="2429" y="2452"/>
                    </a:cubicBezTo>
                    <a:lnTo>
                      <a:pt x="3414" y="2948"/>
                    </a:lnTo>
                    <a:cubicBezTo>
                      <a:pt x="3484" y="2982"/>
                      <a:pt x="3553" y="3018"/>
                      <a:pt x="3605" y="3076"/>
                    </a:cubicBezTo>
                    <a:cubicBezTo>
                      <a:pt x="3709" y="3189"/>
                      <a:pt x="3713" y="3357"/>
                      <a:pt x="3721" y="3510"/>
                    </a:cubicBezTo>
                    <a:cubicBezTo>
                      <a:pt x="3743" y="3851"/>
                      <a:pt x="3814" y="4186"/>
                      <a:pt x="3934" y="4505"/>
                    </a:cubicBezTo>
                    <a:lnTo>
                      <a:pt x="3978" y="4519"/>
                    </a:lnTo>
                    <a:cubicBezTo>
                      <a:pt x="4128" y="4567"/>
                      <a:pt x="4241" y="4610"/>
                      <a:pt x="4378" y="4610"/>
                    </a:cubicBezTo>
                    <a:cubicBezTo>
                      <a:pt x="4428" y="4610"/>
                      <a:pt x="4482" y="4604"/>
                      <a:pt x="4542" y="4590"/>
                    </a:cubicBezTo>
                    <a:cubicBezTo>
                      <a:pt x="4556" y="4471"/>
                      <a:pt x="4568" y="4353"/>
                      <a:pt x="4582" y="4234"/>
                    </a:cubicBezTo>
                    <a:lnTo>
                      <a:pt x="4663" y="3514"/>
                    </a:lnTo>
                    <a:cubicBezTo>
                      <a:pt x="4673" y="3421"/>
                      <a:pt x="4687" y="3317"/>
                      <a:pt x="4761" y="3255"/>
                    </a:cubicBezTo>
                    <a:cubicBezTo>
                      <a:pt x="4817" y="3207"/>
                      <a:pt x="4893" y="3195"/>
                      <a:pt x="4964" y="3183"/>
                    </a:cubicBezTo>
                    <a:cubicBezTo>
                      <a:pt x="5136" y="3156"/>
                      <a:pt x="5301" y="3112"/>
                      <a:pt x="5465" y="3058"/>
                    </a:cubicBezTo>
                    <a:cubicBezTo>
                      <a:pt x="5530" y="3036"/>
                      <a:pt x="5594" y="3012"/>
                      <a:pt x="5658" y="2986"/>
                    </a:cubicBezTo>
                    <a:cubicBezTo>
                      <a:pt x="5865" y="2902"/>
                      <a:pt x="6070" y="2795"/>
                      <a:pt x="6294" y="2793"/>
                    </a:cubicBezTo>
                    <a:cubicBezTo>
                      <a:pt x="6297" y="2793"/>
                      <a:pt x="6301" y="2793"/>
                      <a:pt x="6305" y="2793"/>
                    </a:cubicBezTo>
                    <a:cubicBezTo>
                      <a:pt x="6439" y="2793"/>
                      <a:pt x="6582" y="2827"/>
                      <a:pt x="6720" y="2847"/>
                    </a:cubicBezTo>
                    <a:lnTo>
                      <a:pt x="6720" y="2454"/>
                    </a:lnTo>
                    <a:cubicBezTo>
                      <a:pt x="6676" y="2449"/>
                      <a:pt x="6631" y="2447"/>
                      <a:pt x="6587" y="2447"/>
                    </a:cubicBezTo>
                    <a:cubicBezTo>
                      <a:pt x="6464" y="2447"/>
                      <a:pt x="6343" y="2465"/>
                      <a:pt x="6224" y="2502"/>
                    </a:cubicBezTo>
                    <a:cubicBezTo>
                      <a:pt x="6435" y="2380"/>
                      <a:pt x="6571" y="2163"/>
                      <a:pt x="6587" y="1922"/>
                    </a:cubicBezTo>
                    <a:cubicBezTo>
                      <a:pt x="6591" y="1894"/>
                      <a:pt x="6585" y="1868"/>
                      <a:pt x="6571" y="1844"/>
                    </a:cubicBezTo>
                    <a:cubicBezTo>
                      <a:pt x="6558" y="1830"/>
                      <a:pt x="6543" y="1824"/>
                      <a:pt x="6526" y="1824"/>
                    </a:cubicBezTo>
                    <a:cubicBezTo>
                      <a:pt x="6484" y="1824"/>
                      <a:pt x="6432" y="1863"/>
                      <a:pt x="6399" y="1900"/>
                    </a:cubicBezTo>
                    <a:cubicBezTo>
                      <a:pt x="6192" y="2143"/>
                      <a:pt x="5937" y="2332"/>
                      <a:pt x="5660" y="2492"/>
                    </a:cubicBezTo>
                    <a:cubicBezTo>
                      <a:pt x="5351" y="2667"/>
                      <a:pt x="5014" y="2807"/>
                      <a:pt x="4685" y="2942"/>
                    </a:cubicBezTo>
                    <a:cubicBezTo>
                      <a:pt x="4640" y="2801"/>
                      <a:pt x="4540" y="2673"/>
                      <a:pt x="4494" y="2532"/>
                    </a:cubicBezTo>
                    <a:cubicBezTo>
                      <a:pt x="4863" y="2432"/>
                      <a:pt x="5174" y="2185"/>
                      <a:pt x="5353" y="1848"/>
                    </a:cubicBezTo>
                    <a:cubicBezTo>
                      <a:pt x="5381" y="1796"/>
                      <a:pt x="5409" y="1739"/>
                      <a:pt x="5459" y="1707"/>
                    </a:cubicBezTo>
                    <a:cubicBezTo>
                      <a:pt x="5500" y="1685"/>
                      <a:pt x="5544" y="1671"/>
                      <a:pt x="5588" y="1667"/>
                    </a:cubicBezTo>
                    <a:cubicBezTo>
                      <a:pt x="5690" y="1649"/>
                      <a:pt x="5789" y="1623"/>
                      <a:pt x="5887" y="1585"/>
                    </a:cubicBezTo>
                    <a:cubicBezTo>
                      <a:pt x="5927" y="1569"/>
                      <a:pt x="5965" y="1553"/>
                      <a:pt x="6003" y="1535"/>
                    </a:cubicBezTo>
                    <a:cubicBezTo>
                      <a:pt x="6130" y="1474"/>
                      <a:pt x="6262" y="1382"/>
                      <a:pt x="6294" y="1244"/>
                    </a:cubicBezTo>
                    <a:cubicBezTo>
                      <a:pt x="6302" y="1220"/>
                      <a:pt x="6300" y="1195"/>
                      <a:pt x="6292" y="1173"/>
                    </a:cubicBezTo>
                    <a:cubicBezTo>
                      <a:pt x="6275" y="1139"/>
                      <a:pt x="6237" y="1129"/>
                      <a:pt x="6198" y="1129"/>
                    </a:cubicBezTo>
                    <a:cubicBezTo>
                      <a:pt x="6182" y="1129"/>
                      <a:pt x="6167" y="1130"/>
                      <a:pt x="6152" y="1133"/>
                    </a:cubicBezTo>
                    <a:cubicBezTo>
                      <a:pt x="6100" y="1141"/>
                      <a:pt x="6048" y="1151"/>
                      <a:pt x="5997" y="1163"/>
                    </a:cubicBezTo>
                    <a:cubicBezTo>
                      <a:pt x="5785" y="1209"/>
                      <a:pt x="5584" y="1288"/>
                      <a:pt x="5397" y="1396"/>
                    </a:cubicBezTo>
                    <a:cubicBezTo>
                      <a:pt x="5435" y="1280"/>
                      <a:pt x="5471" y="1161"/>
                      <a:pt x="5465" y="1039"/>
                    </a:cubicBezTo>
                    <a:cubicBezTo>
                      <a:pt x="5457" y="918"/>
                      <a:pt x="5393" y="790"/>
                      <a:pt x="5279" y="746"/>
                    </a:cubicBezTo>
                    <a:cubicBezTo>
                      <a:pt x="5180" y="1169"/>
                      <a:pt x="5006" y="1547"/>
                      <a:pt x="4793" y="1926"/>
                    </a:cubicBezTo>
                    <a:lnTo>
                      <a:pt x="4540" y="1713"/>
                    </a:lnTo>
                    <a:cubicBezTo>
                      <a:pt x="4484" y="1665"/>
                      <a:pt x="4424" y="1615"/>
                      <a:pt x="4353" y="1601"/>
                    </a:cubicBezTo>
                    <a:cubicBezTo>
                      <a:pt x="4342" y="1599"/>
                      <a:pt x="4331" y="1598"/>
                      <a:pt x="4320" y="1598"/>
                    </a:cubicBezTo>
                    <a:cubicBezTo>
                      <a:pt x="4255" y="1598"/>
                      <a:pt x="4189" y="1633"/>
                      <a:pt x="4175" y="1695"/>
                    </a:cubicBezTo>
                    <a:cubicBezTo>
                      <a:pt x="4169" y="1735"/>
                      <a:pt x="4175" y="1774"/>
                      <a:pt x="4193" y="1812"/>
                    </a:cubicBezTo>
                    <a:cubicBezTo>
                      <a:pt x="4235" y="1912"/>
                      <a:pt x="4295" y="2006"/>
                      <a:pt x="4369" y="2085"/>
                    </a:cubicBezTo>
                    <a:cubicBezTo>
                      <a:pt x="4382" y="2097"/>
                      <a:pt x="4392" y="2115"/>
                      <a:pt x="4396" y="2133"/>
                    </a:cubicBezTo>
                    <a:cubicBezTo>
                      <a:pt x="4396" y="2151"/>
                      <a:pt x="4390" y="2169"/>
                      <a:pt x="4376" y="2185"/>
                    </a:cubicBezTo>
                    <a:cubicBezTo>
                      <a:pt x="4339" y="2235"/>
                      <a:pt x="4297" y="2283"/>
                      <a:pt x="4251" y="2327"/>
                    </a:cubicBezTo>
                    <a:cubicBezTo>
                      <a:pt x="4207" y="2372"/>
                      <a:pt x="4157" y="2412"/>
                      <a:pt x="4103" y="2444"/>
                    </a:cubicBezTo>
                    <a:cubicBezTo>
                      <a:pt x="3990" y="2511"/>
                      <a:pt x="3862" y="2537"/>
                      <a:pt x="3731" y="2537"/>
                    </a:cubicBezTo>
                    <a:cubicBezTo>
                      <a:pt x="3627" y="2537"/>
                      <a:pt x="3521" y="2520"/>
                      <a:pt x="3420" y="2494"/>
                    </a:cubicBezTo>
                    <a:cubicBezTo>
                      <a:pt x="3330" y="2249"/>
                      <a:pt x="3482" y="1988"/>
                      <a:pt x="3629" y="1771"/>
                    </a:cubicBezTo>
                    <a:lnTo>
                      <a:pt x="3928" y="1328"/>
                    </a:lnTo>
                    <a:cubicBezTo>
                      <a:pt x="4018" y="1195"/>
                      <a:pt x="4113" y="1057"/>
                      <a:pt x="4251" y="977"/>
                    </a:cubicBezTo>
                    <a:cubicBezTo>
                      <a:pt x="4287" y="957"/>
                      <a:pt x="4327" y="941"/>
                      <a:pt x="4349" y="906"/>
                    </a:cubicBezTo>
                    <a:cubicBezTo>
                      <a:pt x="4388" y="844"/>
                      <a:pt x="4343" y="754"/>
                      <a:pt x="4275" y="726"/>
                    </a:cubicBezTo>
                    <a:cubicBezTo>
                      <a:pt x="4251" y="717"/>
                      <a:pt x="4226" y="712"/>
                      <a:pt x="4201" y="712"/>
                    </a:cubicBezTo>
                    <a:cubicBezTo>
                      <a:pt x="4154" y="712"/>
                      <a:pt x="4106" y="727"/>
                      <a:pt x="4062" y="746"/>
                    </a:cubicBezTo>
                    <a:cubicBezTo>
                      <a:pt x="3952" y="796"/>
                      <a:pt x="3860" y="876"/>
                      <a:pt x="3795" y="975"/>
                    </a:cubicBezTo>
                    <a:cubicBezTo>
                      <a:pt x="3775" y="798"/>
                      <a:pt x="3753" y="619"/>
                      <a:pt x="3691" y="451"/>
                    </a:cubicBezTo>
                    <a:cubicBezTo>
                      <a:pt x="3629" y="284"/>
                      <a:pt x="3522" y="126"/>
                      <a:pt x="3366" y="39"/>
                    </a:cubicBezTo>
                    <a:lnTo>
                      <a:pt x="3366" y="39"/>
                    </a:lnTo>
                    <a:cubicBezTo>
                      <a:pt x="3362" y="304"/>
                      <a:pt x="3390" y="567"/>
                      <a:pt x="3450" y="824"/>
                    </a:cubicBezTo>
                    <a:cubicBezTo>
                      <a:pt x="3478" y="945"/>
                      <a:pt x="3512" y="1067"/>
                      <a:pt x="3504" y="1191"/>
                    </a:cubicBezTo>
                    <a:cubicBezTo>
                      <a:pt x="3496" y="1314"/>
                      <a:pt x="3434" y="1444"/>
                      <a:pt x="3318" y="1492"/>
                    </a:cubicBezTo>
                    <a:lnTo>
                      <a:pt x="3011" y="1047"/>
                    </a:lnTo>
                    <a:cubicBezTo>
                      <a:pt x="2916" y="1057"/>
                      <a:pt x="2858" y="1169"/>
                      <a:pt x="2866" y="1264"/>
                    </a:cubicBezTo>
                    <a:cubicBezTo>
                      <a:pt x="2874" y="1360"/>
                      <a:pt x="2926" y="1444"/>
                      <a:pt x="2966" y="1531"/>
                    </a:cubicBezTo>
                    <a:cubicBezTo>
                      <a:pt x="3087" y="1796"/>
                      <a:pt x="3093" y="2155"/>
                      <a:pt x="2993" y="2428"/>
                    </a:cubicBezTo>
                    <a:lnTo>
                      <a:pt x="2599" y="2189"/>
                    </a:lnTo>
                    <a:cubicBezTo>
                      <a:pt x="2555" y="2167"/>
                      <a:pt x="2517" y="2133"/>
                      <a:pt x="2489" y="2093"/>
                    </a:cubicBezTo>
                    <a:cubicBezTo>
                      <a:pt x="2459" y="2038"/>
                      <a:pt x="2469" y="1970"/>
                      <a:pt x="2477" y="1908"/>
                    </a:cubicBezTo>
                    <a:cubicBezTo>
                      <a:pt x="2513" y="1615"/>
                      <a:pt x="2479" y="1316"/>
                      <a:pt x="2382" y="1037"/>
                    </a:cubicBezTo>
                    <a:cubicBezTo>
                      <a:pt x="2350" y="948"/>
                      <a:pt x="2275" y="846"/>
                      <a:pt x="2192" y="846"/>
                    </a:cubicBezTo>
                    <a:cubicBezTo>
                      <a:pt x="2176" y="846"/>
                      <a:pt x="2160" y="850"/>
                      <a:pt x="2145" y="858"/>
                    </a:cubicBezTo>
                    <a:cubicBezTo>
                      <a:pt x="2196" y="1119"/>
                      <a:pt x="2202" y="1388"/>
                      <a:pt x="2156" y="1649"/>
                    </a:cubicBezTo>
                    <a:cubicBezTo>
                      <a:pt x="2146" y="1701"/>
                      <a:pt x="2129" y="1763"/>
                      <a:pt x="2079" y="1778"/>
                    </a:cubicBezTo>
                    <a:cubicBezTo>
                      <a:pt x="2069" y="1782"/>
                      <a:pt x="2059" y="1784"/>
                      <a:pt x="2049" y="1784"/>
                    </a:cubicBezTo>
                    <a:cubicBezTo>
                      <a:pt x="2011" y="1784"/>
                      <a:pt x="1977" y="1759"/>
                      <a:pt x="1945" y="1735"/>
                    </a:cubicBezTo>
                    <a:lnTo>
                      <a:pt x="1315" y="1270"/>
                    </a:lnTo>
                    <a:cubicBezTo>
                      <a:pt x="1286" y="1252"/>
                      <a:pt x="1262" y="1226"/>
                      <a:pt x="1248" y="1197"/>
                    </a:cubicBezTo>
                    <a:cubicBezTo>
                      <a:pt x="1234" y="1155"/>
                      <a:pt x="1252" y="1109"/>
                      <a:pt x="1268" y="1069"/>
                    </a:cubicBezTo>
                    <a:cubicBezTo>
                      <a:pt x="1405" y="692"/>
                      <a:pt x="1262" y="232"/>
                      <a:pt x="935" y="1"/>
                    </a:cubicBezTo>
                    <a:close/>
                  </a:path>
                </a:pathLst>
              </a:custGeom>
              <a:solidFill>
                <a:schemeClr val="accent1"/>
              </a:solidFill>
              <a:ln>
                <a:noFill/>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 name="Google Shape;395;p10"/>
              <p:cNvSpPr/>
              <p:nvPr/>
            </p:nvSpPr>
            <p:spPr>
              <a:xfrm flipH="1">
                <a:off x="2430676" y="4499025"/>
                <a:ext cx="342912" cy="560162"/>
              </a:xfrm>
              <a:custGeom>
                <a:rect b="b" l="l" r="r" t="t"/>
                <a:pathLst>
                  <a:path extrusionOk="0" h="4504" w="2572">
                    <a:moveTo>
                      <a:pt x="304" y="0"/>
                    </a:moveTo>
                    <a:cubicBezTo>
                      <a:pt x="224" y="0"/>
                      <a:pt x="149" y="70"/>
                      <a:pt x="104" y="144"/>
                    </a:cubicBezTo>
                    <a:cubicBezTo>
                      <a:pt x="80" y="183"/>
                      <a:pt x="62" y="227"/>
                      <a:pt x="50" y="275"/>
                    </a:cubicBezTo>
                    <a:cubicBezTo>
                      <a:pt x="0" y="448"/>
                      <a:pt x="30" y="634"/>
                      <a:pt x="134" y="783"/>
                    </a:cubicBezTo>
                    <a:cubicBezTo>
                      <a:pt x="184" y="853"/>
                      <a:pt x="248" y="913"/>
                      <a:pt x="283" y="991"/>
                    </a:cubicBezTo>
                    <a:cubicBezTo>
                      <a:pt x="365" y="1176"/>
                      <a:pt x="254" y="1383"/>
                      <a:pt x="222" y="1584"/>
                    </a:cubicBezTo>
                    <a:cubicBezTo>
                      <a:pt x="182" y="1851"/>
                      <a:pt x="285" y="2118"/>
                      <a:pt x="497" y="2290"/>
                    </a:cubicBezTo>
                    <a:cubicBezTo>
                      <a:pt x="632" y="2397"/>
                      <a:pt x="816" y="2469"/>
                      <a:pt x="873" y="2633"/>
                    </a:cubicBezTo>
                    <a:cubicBezTo>
                      <a:pt x="955" y="2860"/>
                      <a:pt x="740" y="3135"/>
                      <a:pt x="867" y="3342"/>
                    </a:cubicBezTo>
                    <a:cubicBezTo>
                      <a:pt x="947" y="3472"/>
                      <a:pt x="1138" y="3515"/>
                      <a:pt x="1188" y="3659"/>
                    </a:cubicBezTo>
                    <a:cubicBezTo>
                      <a:pt x="1214" y="3729"/>
                      <a:pt x="1198" y="3804"/>
                      <a:pt x="1188" y="3878"/>
                    </a:cubicBezTo>
                    <a:cubicBezTo>
                      <a:pt x="1186" y="3896"/>
                      <a:pt x="1184" y="3914"/>
                      <a:pt x="1182" y="3932"/>
                    </a:cubicBezTo>
                    <a:cubicBezTo>
                      <a:pt x="1156" y="4280"/>
                      <a:pt x="1488" y="4503"/>
                      <a:pt x="1805" y="4503"/>
                    </a:cubicBezTo>
                    <a:cubicBezTo>
                      <a:pt x="1977" y="4503"/>
                      <a:pt x="2144" y="4438"/>
                      <a:pt x="2248" y="4291"/>
                    </a:cubicBezTo>
                    <a:cubicBezTo>
                      <a:pt x="2326" y="4175"/>
                      <a:pt x="2368" y="4042"/>
                      <a:pt x="2368" y="3902"/>
                    </a:cubicBezTo>
                    <a:cubicBezTo>
                      <a:pt x="2372" y="3836"/>
                      <a:pt x="2368" y="3770"/>
                      <a:pt x="2358" y="3707"/>
                    </a:cubicBezTo>
                    <a:cubicBezTo>
                      <a:pt x="2338" y="3589"/>
                      <a:pt x="2298" y="3472"/>
                      <a:pt x="2326" y="3356"/>
                    </a:cubicBezTo>
                    <a:cubicBezTo>
                      <a:pt x="2350" y="3256"/>
                      <a:pt x="2422" y="3177"/>
                      <a:pt x="2470" y="3085"/>
                    </a:cubicBezTo>
                    <a:cubicBezTo>
                      <a:pt x="2571" y="2882"/>
                      <a:pt x="2551" y="2637"/>
                      <a:pt x="2414" y="2455"/>
                    </a:cubicBezTo>
                    <a:cubicBezTo>
                      <a:pt x="2378" y="2407"/>
                      <a:pt x="2334" y="2364"/>
                      <a:pt x="2314" y="2306"/>
                    </a:cubicBezTo>
                    <a:cubicBezTo>
                      <a:pt x="2254" y="2116"/>
                      <a:pt x="2509" y="1917"/>
                      <a:pt x="2424" y="1740"/>
                    </a:cubicBezTo>
                    <a:cubicBezTo>
                      <a:pt x="2384" y="1658"/>
                      <a:pt x="2282" y="1614"/>
                      <a:pt x="2254" y="1529"/>
                    </a:cubicBezTo>
                    <a:cubicBezTo>
                      <a:pt x="2242" y="1485"/>
                      <a:pt x="2250" y="1439"/>
                      <a:pt x="2252" y="1395"/>
                    </a:cubicBezTo>
                    <a:cubicBezTo>
                      <a:pt x="2259" y="1255"/>
                      <a:pt x="2147" y="1095"/>
                      <a:pt x="2024" y="1095"/>
                    </a:cubicBezTo>
                    <a:cubicBezTo>
                      <a:pt x="2001" y="1095"/>
                      <a:pt x="1978" y="1100"/>
                      <a:pt x="1955" y="1112"/>
                    </a:cubicBezTo>
                    <a:cubicBezTo>
                      <a:pt x="1838" y="1174"/>
                      <a:pt x="1846" y="1347"/>
                      <a:pt x="1898" y="1469"/>
                    </a:cubicBezTo>
                    <a:cubicBezTo>
                      <a:pt x="1947" y="1592"/>
                      <a:pt x="2025" y="1718"/>
                      <a:pt x="1991" y="1847"/>
                    </a:cubicBezTo>
                    <a:cubicBezTo>
                      <a:pt x="1949" y="2007"/>
                      <a:pt x="1750" y="2091"/>
                      <a:pt x="1716" y="2254"/>
                    </a:cubicBezTo>
                    <a:cubicBezTo>
                      <a:pt x="1684" y="2415"/>
                      <a:pt x="1826" y="2547"/>
                      <a:pt x="1912" y="2686"/>
                    </a:cubicBezTo>
                    <a:cubicBezTo>
                      <a:pt x="2009" y="2846"/>
                      <a:pt x="2033" y="3065"/>
                      <a:pt x="1920" y="3213"/>
                    </a:cubicBezTo>
                    <a:cubicBezTo>
                      <a:pt x="1860" y="3290"/>
                      <a:pt x="1760" y="3333"/>
                      <a:pt x="1664" y="3333"/>
                    </a:cubicBezTo>
                    <a:cubicBezTo>
                      <a:pt x="1575" y="3333"/>
                      <a:pt x="1490" y="3297"/>
                      <a:pt x="1443" y="3220"/>
                    </a:cubicBezTo>
                    <a:cubicBezTo>
                      <a:pt x="1342" y="3049"/>
                      <a:pt x="1475" y="2830"/>
                      <a:pt x="1447" y="2633"/>
                    </a:cubicBezTo>
                    <a:cubicBezTo>
                      <a:pt x="1411" y="2395"/>
                      <a:pt x="1148" y="2230"/>
                      <a:pt x="1140" y="1991"/>
                    </a:cubicBezTo>
                    <a:cubicBezTo>
                      <a:pt x="1138" y="1863"/>
                      <a:pt x="1212" y="1744"/>
                      <a:pt x="1220" y="1616"/>
                    </a:cubicBezTo>
                    <a:cubicBezTo>
                      <a:pt x="1236" y="1403"/>
                      <a:pt x="1073" y="1218"/>
                      <a:pt x="901" y="1090"/>
                    </a:cubicBezTo>
                    <a:cubicBezTo>
                      <a:pt x="798" y="1012"/>
                      <a:pt x="678" y="933"/>
                      <a:pt x="644" y="807"/>
                    </a:cubicBezTo>
                    <a:cubicBezTo>
                      <a:pt x="624" y="735"/>
                      <a:pt x="634" y="658"/>
                      <a:pt x="636" y="584"/>
                    </a:cubicBezTo>
                    <a:cubicBezTo>
                      <a:pt x="636" y="401"/>
                      <a:pt x="572" y="223"/>
                      <a:pt x="453" y="86"/>
                    </a:cubicBezTo>
                    <a:cubicBezTo>
                      <a:pt x="443" y="74"/>
                      <a:pt x="431" y="62"/>
                      <a:pt x="419" y="52"/>
                    </a:cubicBezTo>
                    <a:cubicBezTo>
                      <a:pt x="397" y="30"/>
                      <a:pt x="373" y="14"/>
                      <a:pt x="343" y="6"/>
                    </a:cubicBezTo>
                    <a:cubicBezTo>
                      <a:pt x="330" y="2"/>
                      <a:pt x="317" y="0"/>
                      <a:pt x="304" y="0"/>
                    </a:cubicBezTo>
                    <a:close/>
                  </a:path>
                </a:pathLst>
              </a:custGeom>
              <a:solidFill>
                <a:schemeClr val="accent1"/>
              </a:solidFill>
              <a:ln>
                <a:noFill/>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 name="Google Shape;396;p10"/>
              <p:cNvSpPr/>
              <p:nvPr/>
            </p:nvSpPr>
            <p:spPr>
              <a:xfrm flipH="1">
                <a:off x="4571990" y="4571532"/>
                <a:ext cx="725762" cy="371120"/>
              </a:xfrm>
              <a:custGeom>
                <a:rect b="b" l="l" r="r" t="t"/>
                <a:pathLst>
                  <a:path extrusionOk="0" h="2984" w="4676">
                    <a:moveTo>
                      <a:pt x="606" y="0"/>
                    </a:moveTo>
                    <a:lnTo>
                      <a:pt x="606" y="0"/>
                    </a:lnTo>
                    <a:cubicBezTo>
                      <a:pt x="531" y="154"/>
                      <a:pt x="670" y="333"/>
                      <a:pt x="640" y="499"/>
                    </a:cubicBezTo>
                    <a:cubicBezTo>
                      <a:pt x="613" y="654"/>
                      <a:pt x="446" y="739"/>
                      <a:pt x="283" y="739"/>
                    </a:cubicBezTo>
                    <a:cubicBezTo>
                      <a:pt x="244" y="739"/>
                      <a:pt x="205" y="734"/>
                      <a:pt x="168" y="724"/>
                    </a:cubicBezTo>
                    <a:cubicBezTo>
                      <a:pt x="142" y="716"/>
                      <a:pt x="113" y="709"/>
                      <a:pt x="86" y="709"/>
                    </a:cubicBezTo>
                    <a:cubicBezTo>
                      <a:pt x="57" y="709"/>
                      <a:pt x="32" y="718"/>
                      <a:pt x="21" y="744"/>
                    </a:cubicBezTo>
                    <a:cubicBezTo>
                      <a:pt x="1" y="786"/>
                      <a:pt x="42" y="831"/>
                      <a:pt x="82" y="855"/>
                    </a:cubicBezTo>
                    <a:cubicBezTo>
                      <a:pt x="227" y="948"/>
                      <a:pt x="451" y="1009"/>
                      <a:pt x="638" y="1009"/>
                    </a:cubicBezTo>
                    <a:cubicBezTo>
                      <a:pt x="672" y="1009"/>
                      <a:pt x="705" y="1007"/>
                      <a:pt x="736" y="1003"/>
                    </a:cubicBezTo>
                    <a:cubicBezTo>
                      <a:pt x="854" y="1055"/>
                      <a:pt x="959" y="1128"/>
                      <a:pt x="1051" y="1220"/>
                    </a:cubicBezTo>
                    <a:cubicBezTo>
                      <a:pt x="1117" y="1286"/>
                      <a:pt x="1180" y="1365"/>
                      <a:pt x="1272" y="1381"/>
                    </a:cubicBezTo>
                    <a:cubicBezTo>
                      <a:pt x="1286" y="1417"/>
                      <a:pt x="1250" y="1451"/>
                      <a:pt x="1218" y="1475"/>
                    </a:cubicBezTo>
                    <a:lnTo>
                      <a:pt x="1027" y="1615"/>
                    </a:lnTo>
                    <a:cubicBezTo>
                      <a:pt x="1047" y="1680"/>
                      <a:pt x="1115" y="1720"/>
                      <a:pt x="1182" y="1726"/>
                    </a:cubicBezTo>
                    <a:cubicBezTo>
                      <a:pt x="1250" y="1726"/>
                      <a:pt x="1318" y="1708"/>
                      <a:pt x="1378" y="1676"/>
                    </a:cubicBezTo>
                    <a:cubicBezTo>
                      <a:pt x="1437" y="1646"/>
                      <a:pt x="1507" y="1605"/>
                      <a:pt x="1573" y="1587"/>
                    </a:cubicBezTo>
                    <a:lnTo>
                      <a:pt x="2211" y="1907"/>
                    </a:lnTo>
                    <a:cubicBezTo>
                      <a:pt x="2256" y="1927"/>
                      <a:pt x="2298" y="1955"/>
                      <a:pt x="2334" y="1989"/>
                    </a:cubicBezTo>
                    <a:cubicBezTo>
                      <a:pt x="2402" y="2065"/>
                      <a:pt x="2404" y="2173"/>
                      <a:pt x="2410" y="2272"/>
                    </a:cubicBezTo>
                    <a:cubicBezTo>
                      <a:pt x="2418" y="2426"/>
                      <a:pt x="2444" y="2577"/>
                      <a:pt x="2484" y="2725"/>
                    </a:cubicBezTo>
                    <a:cubicBezTo>
                      <a:pt x="2502" y="2788"/>
                      <a:pt x="2522" y="2852"/>
                      <a:pt x="2545" y="2914"/>
                    </a:cubicBezTo>
                    <a:cubicBezTo>
                      <a:pt x="2657" y="2948"/>
                      <a:pt x="2736" y="2983"/>
                      <a:pt x="2833" y="2983"/>
                    </a:cubicBezTo>
                    <a:cubicBezTo>
                      <a:pt x="2866" y="2983"/>
                      <a:pt x="2901" y="2979"/>
                      <a:pt x="2940" y="2970"/>
                    </a:cubicBezTo>
                    <a:cubicBezTo>
                      <a:pt x="2948" y="2896"/>
                      <a:pt x="2956" y="2820"/>
                      <a:pt x="2964" y="2746"/>
                    </a:cubicBezTo>
                    <a:cubicBezTo>
                      <a:pt x="2982" y="2589"/>
                      <a:pt x="3000" y="2430"/>
                      <a:pt x="3018" y="2272"/>
                    </a:cubicBezTo>
                    <a:cubicBezTo>
                      <a:pt x="3030" y="2212"/>
                      <a:pt x="3040" y="2147"/>
                      <a:pt x="3085" y="2107"/>
                    </a:cubicBezTo>
                    <a:cubicBezTo>
                      <a:pt x="3121" y="2075"/>
                      <a:pt x="3171" y="2067"/>
                      <a:pt x="3217" y="2059"/>
                    </a:cubicBezTo>
                    <a:cubicBezTo>
                      <a:pt x="3372" y="2033"/>
                      <a:pt x="3522" y="1991"/>
                      <a:pt x="3665" y="1931"/>
                    </a:cubicBezTo>
                    <a:cubicBezTo>
                      <a:pt x="3799" y="1878"/>
                      <a:pt x="3932" y="1808"/>
                      <a:pt x="4078" y="1808"/>
                    </a:cubicBezTo>
                    <a:cubicBezTo>
                      <a:pt x="4080" y="1808"/>
                      <a:pt x="4081" y="1808"/>
                      <a:pt x="4083" y="1808"/>
                    </a:cubicBezTo>
                    <a:cubicBezTo>
                      <a:pt x="4205" y="1808"/>
                      <a:pt x="4336" y="1851"/>
                      <a:pt x="4453" y="1851"/>
                    </a:cubicBezTo>
                    <a:cubicBezTo>
                      <a:pt x="4519" y="1851"/>
                      <a:pt x="4581" y="1837"/>
                      <a:pt x="4634" y="1794"/>
                    </a:cubicBezTo>
                    <a:cubicBezTo>
                      <a:pt x="4654" y="1782"/>
                      <a:pt x="4666" y="1762"/>
                      <a:pt x="4670" y="1738"/>
                    </a:cubicBezTo>
                    <a:cubicBezTo>
                      <a:pt x="4676" y="1696"/>
                      <a:pt x="4632" y="1666"/>
                      <a:pt x="4592" y="1648"/>
                    </a:cubicBezTo>
                    <a:cubicBezTo>
                      <a:pt x="4490" y="1605"/>
                      <a:pt x="4380" y="1582"/>
                      <a:pt x="4269" y="1582"/>
                    </a:cubicBezTo>
                    <a:cubicBezTo>
                      <a:pt x="4189" y="1582"/>
                      <a:pt x="4108" y="1594"/>
                      <a:pt x="4030" y="1619"/>
                    </a:cubicBezTo>
                    <a:cubicBezTo>
                      <a:pt x="4168" y="1539"/>
                      <a:pt x="4255" y="1399"/>
                      <a:pt x="4265" y="1242"/>
                    </a:cubicBezTo>
                    <a:cubicBezTo>
                      <a:pt x="4269" y="1224"/>
                      <a:pt x="4265" y="1208"/>
                      <a:pt x="4255" y="1192"/>
                    </a:cubicBezTo>
                    <a:cubicBezTo>
                      <a:pt x="4247" y="1182"/>
                      <a:pt x="4237" y="1178"/>
                      <a:pt x="4226" y="1178"/>
                    </a:cubicBezTo>
                    <a:cubicBezTo>
                      <a:pt x="4199" y="1178"/>
                      <a:pt x="4166" y="1204"/>
                      <a:pt x="4146" y="1228"/>
                    </a:cubicBezTo>
                    <a:cubicBezTo>
                      <a:pt x="3861" y="1561"/>
                      <a:pt x="3440" y="1738"/>
                      <a:pt x="3036" y="1904"/>
                    </a:cubicBezTo>
                    <a:cubicBezTo>
                      <a:pt x="3006" y="1812"/>
                      <a:pt x="2940" y="1728"/>
                      <a:pt x="2910" y="1636"/>
                    </a:cubicBezTo>
                    <a:cubicBezTo>
                      <a:pt x="3149" y="1573"/>
                      <a:pt x="3351" y="1413"/>
                      <a:pt x="3466" y="1194"/>
                    </a:cubicBezTo>
                    <a:cubicBezTo>
                      <a:pt x="3486" y="1160"/>
                      <a:pt x="3502" y="1122"/>
                      <a:pt x="3536" y="1102"/>
                    </a:cubicBezTo>
                    <a:cubicBezTo>
                      <a:pt x="3562" y="1088"/>
                      <a:pt x="3590" y="1080"/>
                      <a:pt x="3620" y="1076"/>
                    </a:cubicBezTo>
                    <a:cubicBezTo>
                      <a:pt x="3709" y="1061"/>
                      <a:pt x="3799" y="1033"/>
                      <a:pt x="3883" y="995"/>
                    </a:cubicBezTo>
                    <a:lnTo>
                      <a:pt x="3887" y="991"/>
                    </a:lnTo>
                    <a:cubicBezTo>
                      <a:pt x="3970" y="951"/>
                      <a:pt x="4054" y="891"/>
                      <a:pt x="4076" y="803"/>
                    </a:cubicBezTo>
                    <a:cubicBezTo>
                      <a:pt x="4080" y="788"/>
                      <a:pt x="4080" y="772"/>
                      <a:pt x="4074" y="758"/>
                    </a:cubicBezTo>
                    <a:cubicBezTo>
                      <a:pt x="4064" y="735"/>
                      <a:pt x="4040" y="729"/>
                      <a:pt x="4015" y="729"/>
                    </a:cubicBezTo>
                    <a:cubicBezTo>
                      <a:pt x="4004" y="729"/>
                      <a:pt x="3992" y="730"/>
                      <a:pt x="3982" y="732"/>
                    </a:cubicBezTo>
                    <a:cubicBezTo>
                      <a:pt x="3811" y="758"/>
                      <a:pt x="3645" y="815"/>
                      <a:pt x="3494" y="903"/>
                    </a:cubicBezTo>
                    <a:cubicBezTo>
                      <a:pt x="3520" y="827"/>
                      <a:pt x="3544" y="750"/>
                      <a:pt x="3538" y="670"/>
                    </a:cubicBezTo>
                    <a:cubicBezTo>
                      <a:pt x="3534" y="592"/>
                      <a:pt x="3492" y="511"/>
                      <a:pt x="3418" y="481"/>
                    </a:cubicBezTo>
                    <a:cubicBezTo>
                      <a:pt x="3380" y="646"/>
                      <a:pt x="3323" y="805"/>
                      <a:pt x="3251" y="957"/>
                    </a:cubicBezTo>
                    <a:cubicBezTo>
                      <a:pt x="3207" y="1055"/>
                      <a:pt x="3157" y="1150"/>
                      <a:pt x="3101" y="1246"/>
                    </a:cubicBezTo>
                    <a:lnTo>
                      <a:pt x="2940" y="1106"/>
                    </a:lnTo>
                    <a:cubicBezTo>
                      <a:pt x="2906" y="1073"/>
                      <a:pt x="2864" y="1049"/>
                      <a:pt x="2818" y="1035"/>
                    </a:cubicBezTo>
                    <a:cubicBezTo>
                      <a:pt x="2812" y="1034"/>
                      <a:pt x="2805" y="1033"/>
                      <a:pt x="2799" y="1033"/>
                    </a:cubicBezTo>
                    <a:cubicBezTo>
                      <a:pt x="2756" y="1033"/>
                      <a:pt x="2711" y="1055"/>
                      <a:pt x="2703" y="1096"/>
                    </a:cubicBezTo>
                    <a:cubicBezTo>
                      <a:pt x="2699" y="1120"/>
                      <a:pt x="2703" y="1146"/>
                      <a:pt x="2715" y="1170"/>
                    </a:cubicBezTo>
                    <a:cubicBezTo>
                      <a:pt x="2743" y="1236"/>
                      <a:pt x="2781" y="1296"/>
                      <a:pt x="2828" y="1348"/>
                    </a:cubicBezTo>
                    <a:cubicBezTo>
                      <a:pt x="2838" y="1355"/>
                      <a:pt x="2844" y="1367"/>
                      <a:pt x="2846" y="1379"/>
                    </a:cubicBezTo>
                    <a:cubicBezTo>
                      <a:pt x="2846" y="1391"/>
                      <a:pt x="2842" y="1403"/>
                      <a:pt x="2834" y="1411"/>
                    </a:cubicBezTo>
                    <a:cubicBezTo>
                      <a:pt x="2810" y="1445"/>
                      <a:pt x="2783" y="1475"/>
                      <a:pt x="2753" y="1503"/>
                    </a:cubicBezTo>
                    <a:cubicBezTo>
                      <a:pt x="2725" y="1533"/>
                      <a:pt x="2693" y="1559"/>
                      <a:pt x="2657" y="1581"/>
                    </a:cubicBezTo>
                    <a:cubicBezTo>
                      <a:pt x="2584" y="1624"/>
                      <a:pt x="2502" y="1640"/>
                      <a:pt x="2418" y="1640"/>
                    </a:cubicBezTo>
                    <a:cubicBezTo>
                      <a:pt x="2351" y="1640"/>
                      <a:pt x="2281" y="1629"/>
                      <a:pt x="2215" y="1613"/>
                    </a:cubicBezTo>
                    <a:cubicBezTo>
                      <a:pt x="2157" y="1455"/>
                      <a:pt x="2254" y="1286"/>
                      <a:pt x="2350" y="1144"/>
                    </a:cubicBezTo>
                    <a:lnTo>
                      <a:pt x="2484" y="949"/>
                    </a:lnTo>
                    <a:lnTo>
                      <a:pt x="2543" y="857"/>
                    </a:lnTo>
                    <a:cubicBezTo>
                      <a:pt x="2603" y="772"/>
                      <a:pt x="2663" y="684"/>
                      <a:pt x="2755" y="632"/>
                    </a:cubicBezTo>
                    <a:cubicBezTo>
                      <a:pt x="2779" y="620"/>
                      <a:pt x="2801" y="606"/>
                      <a:pt x="2816" y="584"/>
                    </a:cubicBezTo>
                    <a:cubicBezTo>
                      <a:pt x="2842" y="544"/>
                      <a:pt x="2812" y="487"/>
                      <a:pt x="2769" y="469"/>
                    </a:cubicBezTo>
                    <a:cubicBezTo>
                      <a:pt x="2751" y="463"/>
                      <a:pt x="2733" y="461"/>
                      <a:pt x="2715" y="461"/>
                    </a:cubicBezTo>
                    <a:cubicBezTo>
                      <a:pt x="2686" y="461"/>
                      <a:pt x="2657" y="468"/>
                      <a:pt x="2631" y="483"/>
                    </a:cubicBezTo>
                    <a:cubicBezTo>
                      <a:pt x="2561" y="515"/>
                      <a:pt x="2500" y="566"/>
                      <a:pt x="2458" y="632"/>
                    </a:cubicBezTo>
                    <a:cubicBezTo>
                      <a:pt x="2446" y="517"/>
                      <a:pt x="2432" y="399"/>
                      <a:pt x="2392" y="291"/>
                    </a:cubicBezTo>
                    <a:cubicBezTo>
                      <a:pt x="2352" y="182"/>
                      <a:pt x="2282" y="80"/>
                      <a:pt x="2181" y="24"/>
                    </a:cubicBezTo>
                    <a:lnTo>
                      <a:pt x="2181" y="24"/>
                    </a:lnTo>
                    <a:cubicBezTo>
                      <a:pt x="2179" y="196"/>
                      <a:pt x="2197" y="365"/>
                      <a:pt x="2235" y="532"/>
                    </a:cubicBezTo>
                    <a:cubicBezTo>
                      <a:pt x="2252" y="610"/>
                      <a:pt x="2276" y="690"/>
                      <a:pt x="2270" y="770"/>
                    </a:cubicBezTo>
                    <a:cubicBezTo>
                      <a:pt x="2264" y="849"/>
                      <a:pt x="2229" y="925"/>
                      <a:pt x="2161" y="959"/>
                    </a:cubicBezTo>
                    <a:cubicBezTo>
                      <a:pt x="2157" y="961"/>
                      <a:pt x="2155" y="963"/>
                      <a:pt x="2151" y="965"/>
                    </a:cubicBezTo>
                    <a:lnTo>
                      <a:pt x="2147" y="959"/>
                    </a:lnTo>
                    <a:lnTo>
                      <a:pt x="1952" y="678"/>
                    </a:lnTo>
                    <a:cubicBezTo>
                      <a:pt x="1890" y="684"/>
                      <a:pt x="1852" y="756"/>
                      <a:pt x="1858" y="817"/>
                    </a:cubicBezTo>
                    <a:cubicBezTo>
                      <a:pt x="1862" y="871"/>
                      <a:pt x="1890" y="923"/>
                      <a:pt x="1914" y="973"/>
                    </a:cubicBezTo>
                    <a:lnTo>
                      <a:pt x="1922" y="991"/>
                    </a:lnTo>
                    <a:cubicBezTo>
                      <a:pt x="1999" y="1162"/>
                      <a:pt x="2003" y="1393"/>
                      <a:pt x="1940" y="1571"/>
                    </a:cubicBezTo>
                    <a:lnTo>
                      <a:pt x="1685" y="1415"/>
                    </a:lnTo>
                    <a:cubicBezTo>
                      <a:pt x="1655" y="1401"/>
                      <a:pt x="1631" y="1379"/>
                      <a:pt x="1613" y="1353"/>
                    </a:cubicBezTo>
                    <a:cubicBezTo>
                      <a:pt x="1593" y="1318"/>
                      <a:pt x="1601" y="1274"/>
                      <a:pt x="1605" y="1234"/>
                    </a:cubicBezTo>
                    <a:cubicBezTo>
                      <a:pt x="1627" y="1045"/>
                      <a:pt x="1607" y="851"/>
                      <a:pt x="1543" y="672"/>
                    </a:cubicBezTo>
                    <a:cubicBezTo>
                      <a:pt x="1523" y="613"/>
                      <a:pt x="1474" y="547"/>
                      <a:pt x="1420" y="547"/>
                    </a:cubicBezTo>
                    <a:cubicBezTo>
                      <a:pt x="1410" y="547"/>
                      <a:pt x="1400" y="549"/>
                      <a:pt x="1390" y="554"/>
                    </a:cubicBezTo>
                    <a:cubicBezTo>
                      <a:pt x="1421" y="708"/>
                      <a:pt x="1425" y="863"/>
                      <a:pt x="1406" y="1019"/>
                    </a:cubicBezTo>
                    <a:cubicBezTo>
                      <a:pt x="1402" y="1035"/>
                      <a:pt x="1400" y="1051"/>
                      <a:pt x="1398" y="1067"/>
                    </a:cubicBezTo>
                    <a:cubicBezTo>
                      <a:pt x="1392" y="1100"/>
                      <a:pt x="1380" y="1140"/>
                      <a:pt x="1348" y="1150"/>
                    </a:cubicBezTo>
                    <a:cubicBezTo>
                      <a:pt x="1341" y="1153"/>
                      <a:pt x="1335" y="1154"/>
                      <a:pt x="1329" y="1154"/>
                    </a:cubicBezTo>
                    <a:cubicBezTo>
                      <a:pt x="1304" y="1154"/>
                      <a:pt x="1281" y="1137"/>
                      <a:pt x="1260" y="1122"/>
                    </a:cubicBezTo>
                    <a:lnTo>
                      <a:pt x="1160" y="1049"/>
                    </a:lnTo>
                    <a:lnTo>
                      <a:pt x="852" y="821"/>
                    </a:lnTo>
                    <a:cubicBezTo>
                      <a:pt x="834" y="809"/>
                      <a:pt x="818" y="794"/>
                      <a:pt x="810" y="774"/>
                    </a:cubicBezTo>
                    <a:cubicBezTo>
                      <a:pt x="800" y="748"/>
                      <a:pt x="812" y="718"/>
                      <a:pt x="822" y="692"/>
                    </a:cubicBezTo>
                    <a:cubicBezTo>
                      <a:pt x="907" y="439"/>
                      <a:pt x="822" y="158"/>
                      <a:pt x="606" y="0"/>
                    </a:cubicBezTo>
                    <a:close/>
                  </a:path>
                </a:pathLst>
              </a:custGeom>
              <a:solidFill>
                <a:schemeClr val="accent1"/>
              </a:solidFill>
              <a:ln>
                <a:noFill/>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97" name="Google Shape;397;p10"/>
            <p:cNvSpPr/>
            <p:nvPr/>
          </p:nvSpPr>
          <p:spPr>
            <a:xfrm>
              <a:off x="-678091" y="4679808"/>
              <a:ext cx="10546750" cy="1248575"/>
            </a:xfrm>
            <a:custGeom>
              <a:rect b="b" l="l" r="r" t="t"/>
              <a:pathLst>
                <a:path extrusionOk="0" h="49943" w="421870">
                  <a:moveTo>
                    <a:pt x="21063" y="6089"/>
                  </a:moveTo>
                  <a:cubicBezTo>
                    <a:pt x="26338" y="3171"/>
                    <a:pt x="31950" y="1824"/>
                    <a:pt x="40593" y="1375"/>
                  </a:cubicBezTo>
                  <a:cubicBezTo>
                    <a:pt x="49236" y="926"/>
                    <a:pt x="62368" y="1599"/>
                    <a:pt x="72919" y="3395"/>
                  </a:cubicBezTo>
                  <a:cubicBezTo>
                    <a:pt x="83470" y="5191"/>
                    <a:pt x="94470" y="10803"/>
                    <a:pt x="103898" y="12150"/>
                  </a:cubicBezTo>
                  <a:cubicBezTo>
                    <a:pt x="113326" y="13497"/>
                    <a:pt x="120173" y="10579"/>
                    <a:pt x="129489" y="11477"/>
                  </a:cubicBezTo>
                  <a:cubicBezTo>
                    <a:pt x="138805" y="12375"/>
                    <a:pt x="151600" y="17201"/>
                    <a:pt x="159794" y="17538"/>
                  </a:cubicBezTo>
                  <a:cubicBezTo>
                    <a:pt x="167988" y="17875"/>
                    <a:pt x="170121" y="14732"/>
                    <a:pt x="178651" y="13497"/>
                  </a:cubicBezTo>
                  <a:cubicBezTo>
                    <a:pt x="187182" y="12262"/>
                    <a:pt x="203120" y="10691"/>
                    <a:pt x="210977" y="10130"/>
                  </a:cubicBezTo>
                  <a:cubicBezTo>
                    <a:pt x="218834" y="9569"/>
                    <a:pt x="217936" y="9793"/>
                    <a:pt x="225793" y="10130"/>
                  </a:cubicBezTo>
                  <a:cubicBezTo>
                    <a:pt x="233650" y="10467"/>
                    <a:pt x="248466" y="11926"/>
                    <a:pt x="258119" y="12150"/>
                  </a:cubicBezTo>
                  <a:cubicBezTo>
                    <a:pt x="267772" y="12375"/>
                    <a:pt x="275741" y="11140"/>
                    <a:pt x="283710" y="11477"/>
                  </a:cubicBezTo>
                  <a:cubicBezTo>
                    <a:pt x="291679" y="11814"/>
                    <a:pt x="298302" y="14059"/>
                    <a:pt x="305934" y="14171"/>
                  </a:cubicBezTo>
                  <a:cubicBezTo>
                    <a:pt x="313567" y="14283"/>
                    <a:pt x="323220" y="13497"/>
                    <a:pt x="329505" y="12150"/>
                  </a:cubicBezTo>
                  <a:cubicBezTo>
                    <a:pt x="335791" y="10803"/>
                    <a:pt x="335566" y="6875"/>
                    <a:pt x="343647" y="6089"/>
                  </a:cubicBezTo>
                  <a:cubicBezTo>
                    <a:pt x="351728" y="5303"/>
                    <a:pt x="369350" y="8334"/>
                    <a:pt x="377993" y="7436"/>
                  </a:cubicBezTo>
                  <a:cubicBezTo>
                    <a:pt x="386636" y="6538"/>
                    <a:pt x="390789" y="-2554"/>
                    <a:pt x="395503" y="701"/>
                  </a:cubicBezTo>
                  <a:cubicBezTo>
                    <a:pt x="400217" y="3956"/>
                    <a:pt x="444889" y="18772"/>
                    <a:pt x="406278" y="26966"/>
                  </a:cubicBezTo>
                  <a:cubicBezTo>
                    <a:pt x="367667" y="35160"/>
                    <a:pt x="230058" y="51211"/>
                    <a:pt x="163835" y="49864"/>
                  </a:cubicBezTo>
                  <a:cubicBezTo>
                    <a:pt x="97612" y="48517"/>
                    <a:pt x="32736" y="26181"/>
                    <a:pt x="8941" y="18885"/>
                  </a:cubicBezTo>
                  <a:cubicBezTo>
                    <a:pt x="-14854" y="11589"/>
                    <a:pt x="15788" y="9007"/>
                    <a:pt x="21063" y="6089"/>
                  </a:cubicBezTo>
                  <a:close/>
                </a:path>
              </a:pathLst>
            </a:custGeom>
            <a:solidFill>
              <a:schemeClr val="accent1"/>
            </a:solidFill>
            <a:ln>
              <a:noFill/>
            </a:ln>
            <a:effectLst>
              <a:outerShdw blurRad="114300" rotWithShape="0" algn="bl" dir="5400000" dist="38100">
                <a:schemeClr val="lt1">
                  <a:alpha val="49803"/>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 name="Google Shape;398;p10"/>
          <p:cNvGrpSpPr/>
          <p:nvPr/>
        </p:nvGrpSpPr>
        <p:grpSpPr>
          <a:xfrm>
            <a:off x="300793" y="253760"/>
            <a:ext cx="8813338" cy="4525018"/>
            <a:chOff x="300793" y="253760"/>
            <a:chExt cx="8813338" cy="4525018"/>
          </a:xfrm>
        </p:grpSpPr>
        <p:sp>
          <p:nvSpPr>
            <p:cNvPr id="399" name="Google Shape;399;p10"/>
            <p:cNvSpPr/>
            <p:nvPr/>
          </p:nvSpPr>
          <p:spPr>
            <a:xfrm>
              <a:off x="6862046" y="4701323"/>
              <a:ext cx="91538" cy="77455"/>
            </a:xfrm>
            <a:custGeom>
              <a:rect b="b" l="l" r="r" t="t"/>
              <a:pathLst>
                <a:path extrusionOk="0" h="407" w="481">
                  <a:moveTo>
                    <a:pt x="224" y="0"/>
                  </a:moveTo>
                  <a:cubicBezTo>
                    <a:pt x="134" y="0"/>
                    <a:pt x="46" y="58"/>
                    <a:pt x="25" y="162"/>
                  </a:cubicBezTo>
                  <a:cubicBezTo>
                    <a:pt x="1" y="270"/>
                    <a:pt x="71" y="377"/>
                    <a:pt x="180" y="401"/>
                  </a:cubicBezTo>
                  <a:cubicBezTo>
                    <a:pt x="195" y="405"/>
                    <a:pt x="210" y="406"/>
                    <a:pt x="224" y="406"/>
                  </a:cubicBezTo>
                  <a:cubicBezTo>
                    <a:pt x="377" y="406"/>
                    <a:pt x="481" y="231"/>
                    <a:pt x="392" y="92"/>
                  </a:cubicBezTo>
                  <a:cubicBezTo>
                    <a:pt x="351" y="30"/>
                    <a:pt x="287" y="0"/>
                    <a:pt x="224"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 name="Google Shape;400;p10"/>
            <p:cNvSpPr/>
            <p:nvPr/>
          </p:nvSpPr>
          <p:spPr>
            <a:xfrm>
              <a:off x="8250592" y="3931354"/>
              <a:ext cx="55570" cy="46816"/>
            </a:xfrm>
            <a:custGeom>
              <a:rect b="b" l="l" r="r" t="t"/>
              <a:pathLst>
                <a:path extrusionOk="0" h="246" w="292">
                  <a:moveTo>
                    <a:pt x="135" y="0"/>
                  </a:moveTo>
                  <a:cubicBezTo>
                    <a:pt x="80" y="0"/>
                    <a:pt x="27" y="35"/>
                    <a:pt x="14" y="97"/>
                  </a:cubicBezTo>
                  <a:cubicBezTo>
                    <a:pt x="0" y="165"/>
                    <a:pt x="42" y="229"/>
                    <a:pt x="108" y="242"/>
                  </a:cubicBezTo>
                  <a:cubicBezTo>
                    <a:pt x="117" y="245"/>
                    <a:pt x="127" y="246"/>
                    <a:pt x="136" y="246"/>
                  </a:cubicBezTo>
                  <a:cubicBezTo>
                    <a:pt x="229" y="246"/>
                    <a:pt x="292" y="141"/>
                    <a:pt x="237" y="57"/>
                  </a:cubicBezTo>
                  <a:cubicBezTo>
                    <a:pt x="212" y="18"/>
                    <a:pt x="173" y="0"/>
                    <a:pt x="135"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 name="Google Shape;401;p10"/>
            <p:cNvSpPr/>
            <p:nvPr/>
          </p:nvSpPr>
          <p:spPr>
            <a:xfrm>
              <a:off x="8788962" y="3116023"/>
              <a:ext cx="45293" cy="38252"/>
            </a:xfrm>
            <a:custGeom>
              <a:rect b="b" l="l" r="r" t="t"/>
              <a:pathLst>
                <a:path extrusionOk="0" h="201" w="238">
                  <a:moveTo>
                    <a:pt x="110" y="1"/>
                  </a:moveTo>
                  <a:cubicBezTo>
                    <a:pt x="66" y="1"/>
                    <a:pt x="23" y="30"/>
                    <a:pt x="13" y="81"/>
                  </a:cubicBezTo>
                  <a:cubicBezTo>
                    <a:pt x="1" y="135"/>
                    <a:pt x="35" y="187"/>
                    <a:pt x="88" y="199"/>
                  </a:cubicBezTo>
                  <a:cubicBezTo>
                    <a:pt x="96" y="200"/>
                    <a:pt x="103" y="201"/>
                    <a:pt x="110" y="201"/>
                  </a:cubicBezTo>
                  <a:cubicBezTo>
                    <a:pt x="186" y="201"/>
                    <a:pt x="238" y="115"/>
                    <a:pt x="194" y="47"/>
                  </a:cubicBezTo>
                  <a:cubicBezTo>
                    <a:pt x="173" y="16"/>
                    <a:pt x="142" y="1"/>
                    <a:pt x="110"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 name="Google Shape;402;p10"/>
            <p:cNvSpPr/>
            <p:nvPr/>
          </p:nvSpPr>
          <p:spPr>
            <a:xfrm flipH="1" rot="-3511181">
              <a:off x="8465116" y="2069606"/>
              <a:ext cx="72839" cy="61311"/>
            </a:xfrm>
            <a:custGeom>
              <a:rect b="b" l="l" r="r" t="t"/>
              <a:pathLst>
                <a:path extrusionOk="0" h="250" w="297">
                  <a:moveTo>
                    <a:pt x="138" y="0"/>
                  </a:moveTo>
                  <a:cubicBezTo>
                    <a:pt x="84" y="0"/>
                    <a:pt x="31" y="35"/>
                    <a:pt x="17" y="98"/>
                  </a:cubicBezTo>
                  <a:cubicBezTo>
                    <a:pt x="1" y="166"/>
                    <a:pt x="45" y="233"/>
                    <a:pt x="112" y="247"/>
                  </a:cubicBezTo>
                  <a:cubicBezTo>
                    <a:pt x="121" y="249"/>
                    <a:pt x="130" y="250"/>
                    <a:pt x="138" y="250"/>
                  </a:cubicBezTo>
                  <a:cubicBezTo>
                    <a:pt x="232" y="250"/>
                    <a:pt x="297" y="142"/>
                    <a:pt x="242" y="58"/>
                  </a:cubicBezTo>
                  <a:cubicBezTo>
                    <a:pt x="217" y="19"/>
                    <a:pt x="177" y="0"/>
                    <a:pt x="138"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03" name="Google Shape;403;p10"/>
            <p:cNvGrpSpPr/>
            <p:nvPr/>
          </p:nvGrpSpPr>
          <p:grpSpPr>
            <a:xfrm>
              <a:off x="300793" y="253760"/>
              <a:ext cx="8813338" cy="3712507"/>
              <a:chOff x="272218" y="234710"/>
              <a:chExt cx="8813338" cy="3712507"/>
            </a:xfrm>
          </p:grpSpPr>
          <p:sp>
            <p:nvSpPr>
              <p:cNvPr id="404" name="Google Shape;404;p10"/>
              <p:cNvSpPr/>
              <p:nvPr/>
            </p:nvSpPr>
            <p:spPr>
              <a:xfrm>
                <a:off x="272218" y="1538852"/>
                <a:ext cx="101244" cy="85638"/>
              </a:xfrm>
              <a:custGeom>
                <a:rect b="b" l="l" r="r" t="t"/>
                <a:pathLst>
                  <a:path extrusionOk="0" h="450" w="532">
                    <a:moveTo>
                      <a:pt x="246" y="1"/>
                    </a:moveTo>
                    <a:cubicBezTo>
                      <a:pt x="147" y="1"/>
                      <a:pt x="49" y="65"/>
                      <a:pt x="24" y="179"/>
                    </a:cubicBezTo>
                    <a:cubicBezTo>
                      <a:pt x="1" y="300"/>
                      <a:pt x="76" y="418"/>
                      <a:pt x="198" y="444"/>
                    </a:cubicBezTo>
                    <a:cubicBezTo>
                      <a:pt x="215" y="447"/>
                      <a:pt x="231" y="449"/>
                      <a:pt x="247" y="449"/>
                    </a:cubicBezTo>
                    <a:cubicBezTo>
                      <a:pt x="417" y="449"/>
                      <a:pt x="531" y="256"/>
                      <a:pt x="433" y="103"/>
                    </a:cubicBezTo>
                    <a:cubicBezTo>
                      <a:pt x="387" y="33"/>
                      <a:pt x="316" y="1"/>
                      <a:pt x="246"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 name="Google Shape;405;p10"/>
              <p:cNvSpPr/>
              <p:nvPr/>
            </p:nvSpPr>
            <p:spPr>
              <a:xfrm>
                <a:off x="1003938" y="440636"/>
                <a:ext cx="46245" cy="39203"/>
              </a:xfrm>
              <a:custGeom>
                <a:rect b="b" l="l" r="r" t="t"/>
                <a:pathLst>
                  <a:path extrusionOk="0" h="206" w="243">
                    <a:moveTo>
                      <a:pt x="113" y="1"/>
                    </a:moveTo>
                    <a:cubicBezTo>
                      <a:pt x="68" y="1"/>
                      <a:pt x="23" y="31"/>
                      <a:pt x="12" y="83"/>
                    </a:cubicBezTo>
                    <a:cubicBezTo>
                      <a:pt x="0" y="137"/>
                      <a:pt x="36" y="191"/>
                      <a:pt x="90" y="203"/>
                    </a:cubicBezTo>
                    <a:cubicBezTo>
                      <a:pt x="98" y="205"/>
                      <a:pt x="105" y="205"/>
                      <a:pt x="113" y="205"/>
                    </a:cubicBezTo>
                    <a:cubicBezTo>
                      <a:pt x="191" y="205"/>
                      <a:pt x="243" y="117"/>
                      <a:pt x="198" y="47"/>
                    </a:cubicBezTo>
                    <a:cubicBezTo>
                      <a:pt x="177" y="15"/>
                      <a:pt x="145" y="1"/>
                      <a:pt x="113"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 name="Google Shape;406;p10"/>
              <p:cNvSpPr/>
              <p:nvPr/>
            </p:nvSpPr>
            <p:spPr>
              <a:xfrm>
                <a:off x="452212" y="3196012"/>
                <a:ext cx="46054" cy="39013"/>
              </a:xfrm>
              <a:custGeom>
                <a:rect b="b" l="l" r="r" t="t"/>
                <a:pathLst>
                  <a:path extrusionOk="0" h="205" w="242">
                    <a:moveTo>
                      <a:pt x="112" y="1"/>
                    </a:moveTo>
                    <a:cubicBezTo>
                      <a:pt x="68" y="1"/>
                      <a:pt x="23" y="30"/>
                      <a:pt x="12" y="82"/>
                    </a:cubicBezTo>
                    <a:cubicBezTo>
                      <a:pt x="0" y="136"/>
                      <a:pt x="34" y="190"/>
                      <a:pt x="90" y="202"/>
                    </a:cubicBezTo>
                    <a:cubicBezTo>
                      <a:pt x="98" y="204"/>
                      <a:pt x="105" y="205"/>
                      <a:pt x="113" y="205"/>
                    </a:cubicBezTo>
                    <a:cubicBezTo>
                      <a:pt x="189" y="205"/>
                      <a:pt x="241" y="116"/>
                      <a:pt x="196" y="47"/>
                    </a:cubicBezTo>
                    <a:cubicBezTo>
                      <a:pt x="176" y="15"/>
                      <a:pt x="144" y="1"/>
                      <a:pt x="112"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 name="Google Shape;407;p10"/>
              <p:cNvSpPr/>
              <p:nvPr/>
            </p:nvSpPr>
            <p:spPr>
              <a:xfrm>
                <a:off x="5980391" y="234710"/>
                <a:ext cx="41677" cy="35207"/>
              </a:xfrm>
              <a:custGeom>
                <a:rect b="b" l="l" r="r" t="t"/>
                <a:pathLst>
                  <a:path extrusionOk="0" h="185" w="219">
                    <a:moveTo>
                      <a:pt x="100" y="1"/>
                    </a:moveTo>
                    <a:cubicBezTo>
                      <a:pt x="57" y="1"/>
                      <a:pt x="14" y="31"/>
                      <a:pt x="6" y="82"/>
                    </a:cubicBezTo>
                    <a:cubicBezTo>
                      <a:pt x="0" y="132"/>
                      <a:pt x="36" y="177"/>
                      <a:pt x="86" y="183"/>
                    </a:cubicBezTo>
                    <a:cubicBezTo>
                      <a:pt x="91" y="184"/>
                      <a:pt x="95" y="184"/>
                      <a:pt x="100" y="184"/>
                    </a:cubicBezTo>
                    <a:cubicBezTo>
                      <a:pt x="174" y="184"/>
                      <a:pt x="218" y="98"/>
                      <a:pt x="172" y="36"/>
                    </a:cubicBezTo>
                    <a:cubicBezTo>
                      <a:pt x="153" y="12"/>
                      <a:pt x="126" y="1"/>
                      <a:pt x="100"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 name="Google Shape;408;p10"/>
              <p:cNvSpPr/>
              <p:nvPr/>
            </p:nvSpPr>
            <p:spPr>
              <a:xfrm flipH="1">
                <a:off x="7742410" y="396940"/>
                <a:ext cx="101244" cy="85638"/>
              </a:xfrm>
              <a:custGeom>
                <a:rect b="b" l="l" r="r" t="t"/>
                <a:pathLst>
                  <a:path extrusionOk="0" h="450" w="532">
                    <a:moveTo>
                      <a:pt x="246" y="1"/>
                    </a:moveTo>
                    <a:cubicBezTo>
                      <a:pt x="147" y="1"/>
                      <a:pt x="49" y="65"/>
                      <a:pt x="24" y="179"/>
                    </a:cubicBezTo>
                    <a:cubicBezTo>
                      <a:pt x="1" y="300"/>
                      <a:pt x="76" y="418"/>
                      <a:pt x="198" y="444"/>
                    </a:cubicBezTo>
                    <a:cubicBezTo>
                      <a:pt x="215" y="447"/>
                      <a:pt x="231" y="449"/>
                      <a:pt x="247" y="449"/>
                    </a:cubicBezTo>
                    <a:cubicBezTo>
                      <a:pt x="417" y="449"/>
                      <a:pt x="531" y="256"/>
                      <a:pt x="433" y="103"/>
                    </a:cubicBezTo>
                    <a:cubicBezTo>
                      <a:pt x="387" y="33"/>
                      <a:pt x="316" y="1"/>
                      <a:pt x="246"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09" name="Google Shape;409;p10"/>
              <p:cNvGrpSpPr/>
              <p:nvPr/>
            </p:nvGrpSpPr>
            <p:grpSpPr>
              <a:xfrm flipH="1" rot="-3511162">
                <a:off x="8121677" y="1463301"/>
                <a:ext cx="1151082" cy="205868"/>
                <a:chOff x="-207450" y="2233412"/>
                <a:chExt cx="1151105" cy="205872"/>
              </a:xfrm>
            </p:grpSpPr>
            <p:sp>
              <p:nvSpPr>
                <p:cNvPr id="410" name="Google Shape;410;p10"/>
                <p:cNvSpPr/>
                <p:nvPr/>
              </p:nvSpPr>
              <p:spPr>
                <a:xfrm>
                  <a:off x="-207450" y="2233412"/>
                  <a:ext cx="59596" cy="50030"/>
                </a:xfrm>
                <a:custGeom>
                  <a:rect b="b" l="l" r="r" t="t"/>
                  <a:pathLst>
                    <a:path extrusionOk="0" h="204" w="243">
                      <a:moveTo>
                        <a:pt x="112" y="0"/>
                      </a:moveTo>
                      <a:cubicBezTo>
                        <a:pt x="67" y="0"/>
                        <a:pt x="23" y="29"/>
                        <a:pt x="12" y="82"/>
                      </a:cubicBezTo>
                      <a:cubicBezTo>
                        <a:pt x="0" y="135"/>
                        <a:pt x="36" y="191"/>
                        <a:pt x="90" y="201"/>
                      </a:cubicBezTo>
                      <a:cubicBezTo>
                        <a:pt x="98" y="203"/>
                        <a:pt x="106" y="204"/>
                        <a:pt x="113" y="204"/>
                      </a:cubicBezTo>
                      <a:cubicBezTo>
                        <a:pt x="191" y="204"/>
                        <a:pt x="243" y="117"/>
                        <a:pt x="198" y="48"/>
                      </a:cubicBezTo>
                      <a:cubicBezTo>
                        <a:pt x="177" y="15"/>
                        <a:pt x="144" y="0"/>
                        <a:pt x="112"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 name="Google Shape;411;p10"/>
                <p:cNvSpPr/>
                <p:nvPr/>
              </p:nvSpPr>
              <p:spPr>
                <a:xfrm>
                  <a:off x="888964" y="2382632"/>
                  <a:ext cx="54691" cy="56652"/>
                </a:xfrm>
                <a:custGeom>
                  <a:rect b="b" l="l" r="r" t="t"/>
                  <a:pathLst>
                    <a:path extrusionOk="0" h="231" w="223">
                      <a:moveTo>
                        <a:pt x="135" y="1"/>
                      </a:moveTo>
                      <a:cubicBezTo>
                        <a:pt x="77" y="1"/>
                        <a:pt x="25" y="42"/>
                        <a:pt x="11" y="101"/>
                      </a:cubicBezTo>
                      <a:cubicBezTo>
                        <a:pt x="1" y="151"/>
                        <a:pt x="23" y="202"/>
                        <a:pt x="67" y="230"/>
                      </a:cubicBezTo>
                      <a:cubicBezTo>
                        <a:pt x="35" y="200"/>
                        <a:pt x="21" y="157"/>
                        <a:pt x="31" y="115"/>
                      </a:cubicBezTo>
                      <a:cubicBezTo>
                        <a:pt x="43" y="53"/>
                        <a:pt x="96" y="15"/>
                        <a:pt x="152" y="15"/>
                      </a:cubicBezTo>
                      <a:cubicBezTo>
                        <a:pt x="176" y="15"/>
                        <a:pt x="200" y="22"/>
                        <a:pt x="222" y="37"/>
                      </a:cubicBezTo>
                      <a:cubicBezTo>
                        <a:pt x="204" y="19"/>
                        <a:pt x="184" y="9"/>
                        <a:pt x="160" y="3"/>
                      </a:cubicBezTo>
                      <a:cubicBezTo>
                        <a:pt x="152" y="1"/>
                        <a:pt x="143" y="1"/>
                        <a:pt x="135" y="1"/>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12" name="Google Shape;412;p10"/>
              <p:cNvSpPr/>
              <p:nvPr/>
            </p:nvSpPr>
            <p:spPr>
              <a:xfrm>
                <a:off x="2957900" y="3900211"/>
                <a:ext cx="55760" cy="47006"/>
              </a:xfrm>
              <a:custGeom>
                <a:rect b="b" l="l" r="r" t="t"/>
                <a:pathLst>
                  <a:path extrusionOk="0" h="247" w="293">
                    <a:moveTo>
                      <a:pt x="135" y="0"/>
                    </a:moveTo>
                    <a:cubicBezTo>
                      <a:pt x="81" y="0"/>
                      <a:pt x="28" y="35"/>
                      <a:pt x="15" y="98"/>
                    </a:cubicBezTo>
                    <a:cubicBezTo>
                      <a:pt x="1" y="164"/>
                      <a:pt x="43" y="227"/>
                      <a:pt x="110" y="243"/>
                    </a:cubicBezTo>
                    <a:cubicBezTo>
                      <a:pt x="119" y="245"/>
                      <a:pt x="128" y="246"/>
                      <a:pt x="136" y="246"/>
                    </a:cubicBezTo>
                    <a:cubicBezTo>
                      <a:pt x="229" y="246"/>
                      <a:pt x="293" y="140"/>
                      <a:pt x="238" y="56"/>
                    </a:cubicBezTo>
                    <a:cubicBezTo>
                      <a:pt x="213" y="18"/>
                      <a:pt x="174" y="0"/>
                      <a:pt x="135" y="0"/>
                    </a:cubicBezTo>
                    <a:close/>
                  </a:path>
                </a:pathLst>
              </a:custGeom>
              <a:solidFill>
                <a:schemeClr val="accent5"/>
              </a:solidFill>
              <a:ln>
                <a:noFill/>
              </a:ln>
              <a:effectLst>
                <a:outerShdw blurRad="85725" rotWithShape="0" algn="bl" dir="2580000" dist="28575">
                  <a:schemeClr val="lt2">
                    <a:alpha val="8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32" Type="http://schemas.openxmlformats.org/officeDocument/2006/relationships/theme" Target="../theme/theme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3000"/>
              <a:buFont typeface="Montserrat ExtraBold"/>
              <a:buNone/>
              <a:defRPr b="0" i="0" sz="3000" u="none" cap="none" strike="noStrike">
                <a:solidFill>
                  <a:schemeClr val="dk1"/>
                </a:solidFill>
                <a:latin typeface="Montserrat ExtraBold"/>
                <a:ea typeface="Montserrat ExtraBold"/>
                <a:cs typeface="Montserrat ExtraBold"/>
                <a:sym typeface="Montserrat ExtraBold"/>
              </a:defRPr>
            </a:lvl1pPr>
            <a:lvl2pPr lvl="1" marR="0" rtl="0" algn="l">
              <a:lnSpc>
                <a:spcPct val="100000"/>
              </a:lnSpc>
              <a:spcBef>
                <a:spcPts val="0"/>
              </a:spcBef>
              <a:spcAft>
                <a:spcPts val="0"/>
              </a:spcAft>
              <a:buClr>
                <a:schemeClr val="dk1"/>
              </a:buClr>
              <a:buSzPts val="3000"/>
              <a:buFont typeface="Montserrat ExtraBold"/>
              <a:buNone/>
              <a:defRPr b="0" i="0" sz="3000" u="none" cap="none" strike="noStrike">
                <a:solidFill>
                  <a:schemeClr val="dk1"/>
                </a:solidFill>
                <a:latin typeface="Montserrat ExtraBold"/>
                <a:ea typeface="Montserrat ExtraBold"/>
                <a:cs typeface="Montserrat ExtraBold"/>
                <a:sym typeface="Montserrat ExtraBold"/>
              </a:defRPr>
            </a:lvl2pPr>
            <a:lvl3pPr lvl="2" marR="0" rtl="0" algn="l">
              <a:lnSpc>
                <a:spcPct val="100000"/>
              </a:lnSpc>
              <a:spcBef>
                <a:spcPts val="0"/>
              </a:spcBef>
              <a:spcAft>
                <a:spcPts val="0"/>
              </a:spcAft>
              <a:buClr>
                <a:schemeClr val="dk1"/>
              </a:buClr>
              <a:buSzPts val="3000"/>
              <a:buFont typeface="Montserrat ExtraBold"/>
              <a:buNone/>
              <a:defRPr b="0" i="0" sz="3000" u="none" cap="none" strike="noStrike">
                <a:solidFill>
                  <a:schemeClr val="dk1"/>
                </a:solidFill>
                <a:latin typeface="Montserrat ExtraBold"/>
                <a:ea typeface="Montserrat ExtraBold"/>
                <a:cs typeface="Montserrat ExtraBold"/>
                <a:sym typeface="Montserrat ExtraBold"/>
              </a:defRPr>
            </a:lvl3pPr>
            <a:lvl4pPr lvl="3" marR="0" rtl="0" algn="l">
              <a:lnSpc>
                <a:spcPct val="100000"/>
              </a:lnSpc>
              <a:spcBef>
                <a:spcPts val="0"/>
              </a:spcBef>
              <a:spcAft>
                <a:spcPts val="0"/>
              </a:spcAft>
              <a:buClr>
                <a:schemeClr val="dk1"/>
              </a:buClr>
              <a:buSzPts val="3000"/>
              <a:buFont typeface="Montserrat ExtraBold"/>
              <a:buNone/>
              <a:defRPr b="0" i="0" sz="3000" u="none" cap="none" strike="noStrike">
                <a:solidFill>
                  <a:schemeClr val="dk1"/>
                </a:solidFill>
                <a:latin typeface="Montserrat ExtraBold"/>
                <a:ea typeface="Montserrat ExtraBold"/>
                <a:cs typeface="Montserrat ExtraBold"/>
                <a:sym typeface="Montserrat ExtraBold"/>
              </a:defRPr>
            </a:lvl4pPr>
            <a:lvl5pPr lvl="4" marR="0" rtl="0" algn="l">
              <a:lnSpc>
                <a:spcPct val="100000"/>
              </a:lnSpc>
              <a:spcBef>
                <a:spcPts val="0"/>
              </a:spcBef>
              <a:spcAft>
                <a:spcPts val="0"/>
              </a:spcAft>
              <a:buClr>
                <a:schemeClr val="dk1"/>
              </a:buClr>
              <a:buSzPts val="3000"/>
              <a:buFont typeface="Montserrat ExtraBold"/>
              <a:buNone/>
              <a:defRPr b="0" i="0" sz="3000" u="none" cap="none" strike="noStrike">
                <a:solidFill>
                  <a:schemeClr val="dk1"/>
                </a:solidFill>
                <a:latin typeface="Montserrat ExtraBold"/>
                <a:ea typeface="Montserrat ExtraBold"/>
                <a:cs typeface="Montserrat ExtraBold"/>
                <a:sym typeface="Montserrat ExtraBold"/>
              </a:defRPr>
            </a:lvl5pPr>
            <a:lvl6pPr lvl="5" marR="0" rtl="0" algn="l">
              <a:lnSpc>
                <a:spcPct val="100000"/>
              </a:lnSpc>
              <a:spcBef>
                <a:spcPts val="0"/>
              </a:spcBef>
              <a:spcAft>
                <a:spcPts val="0"/>
              </a:spcAft>
              <a:buClr>
                <a:schemeClr val="dk1"/>
              </a:buClr>
              <a:buSzPts val="3000"/>
              <a:buFont typeface="Montserrat ExtraBold"/>
              <a:buNone/>
              <a:defRPr b="0" i="0" sz="3000" u="none" cap="none" strike="noStrike">
                <a:solidFill>
                  <a:schemeClr val="dk1"/>
                </a:solidFill>
                <a:latin typeface="Montserrat ExtraBold"/>
                <a:ea typeface="Montserrat ExtraBold"/>
                <a:cs typeface="Montserrat ExtraBold"/>
                <a:sym typeface="Montserrat ExtraBold"/>
              </a:defRPr>
            </a:lvl6pPr>
            <a:lvl7pPr lvl="6" marR="0" rtl="0" algn="l">
              <a:lnSpc>
                <a:spcPct val="100000"/>
              </a:lnSpc>
              <a:spcBef>
                <a:spcPts val="0"/>
              </a:spcBef>
              <a:spcAft>
                <a:spcPts val="0"/>
              </a:spcAft>
              <a:buClr>
                <a:schemeClr val="dk1"/>
              </a:buClr>
              <a:buSzPts val="3000"/>
              <a:buFont typeface="Montserrat ExtraBold"/>
              <a:buNone/>
              <a:defRPr b="0" i="0" sz="3000" u="none" cap="none" strike="noStrike">
                <a:solidFill>
                  <a:schemeClr val="dk1"/>
                </a:solidFill>
                <a:latin typeface="Montserrat ExtraBold"/>
                <a:ea typeface="Montserrat ExtraBold"/>
                <a:cs typeface="Montserrat ExtraBold"/>
                <a:sym typeface="Montserrat ExtraBold"/>
              </a:defRPr>
            </a:lvl7pPr>
            <a:lvl8pPr lvl="7" marR="0" rtl="0" algn="l">
              <a:lnSpc>
                <a:spcPct val="100000"/>
              </a:lnSpc>
              <a:spcBef>
                <a:spcPts val="0"/>
              </a:spcBef>
              <a:spcAft>
                <a:spcPts val="0"/>
              </a:spcAft>
              <a:buClr>
                <a:schemeClr val="dk1"/>
              </a:buClr>
              <a:buSzPts val="3000"/>
              <a:buFont typeface="Montserrat ExtraBold"/>
              <a:buNone/>
              <a:defRPr b="0" i="0" sz="3000" u="none" cap="none" strike="noStrike">
                <a:solidFill>
                  <a:schemeClr val="dk1"/>
                </a:solidFill>
                <a:latin typeface="Montserrat ExtraBold"/>
                <a:ea typeface="Montserrat ExtraBold"/>
                <a:cs typeface="Montserrat ExtraBold"/>
                <a:sym typeface="Montserrat ExtraBold"/>
              </a:defRPr>
            </a:lvl8pPr>
            <a:lvl9pPr lvl="8" marR="0" rtl="0" algn="l">
              <a:lnSpc>
                <a:spcPct val="100000"/>
              </a:lnSpc>
              <a:spcBef>
                <a:spcPts val="0"/>
              </a:spcBef>
              <a:spcAft>
                <a:spcPts val="0"/>
              </a:spcAft>
              <a:buClr>
                <a:schemeClr val="dk1"/>
              </a:buClr>
              <a:buSzPts val="3000"/>
              <a:buFont typeface="Montserrat ExtraBold"/>
              <a:buNone/>
              <a:defRPr b="0" i="0" sz="3000" u="none" cap="none" strike="noStrike">
                <a:solidFill>
                  <a:schemeClr val="dk1"/>
                </a:solidFill>
                <a:latin typeface="Montserrat ExtraBold"/>
                <a:ea typeface="Montserrat ExtraBold"/>
                <a:cs typeface="Montserrat ExtraBold"/>
                <a:sym typeface="Montserrat ExtraBold"/>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1pPr>
            <a:lvl2pPr indent="-317500" lvl="1" marL="914400" marR="0" rtl="0" algn="l">
              <a:lnSpc>
                <a:spcPct val="100000"/>
              </a:lnSpc>
              <a:spcBef>
                <a:spcPts val="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2pPr>
            <a:lvl3pPr indent="-317500" lvl="2" marL="1371600" marR="0" rtl="0" algn="l">
              <a:lnSpc>
                <a:spcPct val="100000"/>
              </a:lnSpc>
              <a:spcBef>
                <a:spcPts val="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3pPr>
            <a:lvl4pPr indent="-317500" lvl="3" marL="1828800" marR="0" rtl="0" algn="l">
              <a:lnSpc>
                <a:spcPct val="100000"/>
              </a:lnSpc>
              <a:spcBef>
                <a:spcPts val="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4pPr>
            <a:lvl5pPr indent="-317500" lvl="4" marL="2286000" marR="0" rtl="0" algn="l">
              <a:lnSpc>
                <a:spcPct val="100000"/>
              </a:lnSpc>
              <a:spcBef>
                <a:spcPts val="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5pPr>
            <a:lvl6pPr indent="-317500" lvl="5" marL="2743200" marR="0" rtl="0" algn="l">
              <a:lnSpc>
                <a:spcPct val="100000"/>
              </a:lnSpc>
              <a:spcBef>
                <a:spcPts val="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6pPr>
            <a:lvl7pPr indent="-317500" lvl="6" marL="3200400" marR="0" rtl="0" algn="l">
              <a:lnSpc>
                <a:spcPct val="100000"/>
              </a:lnSpc>
              <a:spcBef>
                <a:spcPts val="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7pPr>
            <a:lvl8pPr indent="-317500" lvl="7" marL="3657600" marR="0" rtl="0" algn="l">
              <a:lnSpc>
                <a:spcPct val="100000"/>
              </a:lnSpc>
              <a:spcBef>
                <a:spcPts val="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8pPr>
            <a:lvl9pPr indent="-317500" lvl="8" marL="4114800" marR="0" rtl="0" algn="l">
              <a:lnSpc>
                <a:spcPct val="100000"/>
              </a:lnSpc>
              <a:spcBef>
                <a:spcPts val="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6.png"/><Relationship Id="rId5" Type="http://schemas.openxmlformats.org/officeDocument/2006/relationships/image" Target="../media/image3.png"/><Relationship Id="rId6"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xml"/><Relationship Id="rId3" Type="http://schemas.openxmlformats.org/officeDocument/2006/relationships/image" Target="../media/image7.jpg"/><Relationship Id="rId4" Type="http://schemas.openxmlformats.org/officeDocument/2006/relationships/image" Target="../media/image1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xml"/><Relationship Id="rId3" Type="http://schemas.openxmlformats.org/officeDocument/2006/relationships/image" Target="../media/image9.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xml"/><Relationship Id="rId3"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7.xml"/><Relationship Id="rId3" Type="http://schemas.openxmlformats.org/officeDocument/2006/relationships/image" Target="../media/image5.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9.xml"/><Relationship Id="rId3" Type="http://schemas.openxmlformats.org/officeDocument/2006/relationships/image" Target="../media/image10.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5" name="Shape 1325"/>
        <p:cNvGrpSpPr/>
        <p:nvPr/>
      </p:nvGrpSpPr>
      <p:grpSpPr>
        <a:xfrm>
          <a:off x="0" y="0"/>
          <a:ext cx="0" cy="0"/>
          <a:chOff x="0" y="0"/>
          <a:chExt cx="0" cy="0"/>
        </a:xfrm>
      </p:grpSpPr>
      <p:sp>
        <p:nvSpPr>
          <p:cNvPr id="1326" name="Google Shape;1326;p33"/>
          <p:cNvSpPr txBox="1"/>
          <p:nvPr>
            <p:ph type="ctrTitle"/>
          </p:nvPr>
        </p:nvSpPr>
        <p:spPr>
          <a:xfrm>
            <a:off x="1453525" y="945250"/>
            <a:ext cx="6237000" cy="2065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500"/>
              <a:t>Ocean Inc.</a:t>
            </a:r>
            <a:endParaRPr sz="4500"/>
          </a:p>
        </p:txBody>
      </p:sp>
      <p:sp>
        <p:nvSpPr>
          <p:cNvPr id="1327" name="Google Shape;1327;p33"/>
          <p:cNvSpPr txBox="1"/>
          <p:nvPr>
            <p:ph idx="1" type="subTitle"/>
          </p:nvPr>
        </p:nvSpPr>
        <p:spPr>
          <a:xfrm>
            <a:off x="2307675" y="3099375"/>
            <a:ext cx="4528800" cy="475800"/>
          </a:xfrm>
          <a:prstGeom prst="rect">
            <a:avLst/>
          </a:prstGeom>
          <a:noFill/>
        </p:spPr>
        <p:txBody>
          <a:bodyPr anchorCtr="0" anchor="t" bIns="91425" lIns="91425" spcFirstLastPara="1" rIns="91425" wrap="square" tIns="91425">
            <a:noAutofit/>
          </a:bodyPr>
          <a:lstStyle/>
          <a:p>
            <a:pPr indent="0" lvl="0" marL="0" rtl="0" algn="ctr">
              <a:spcBef>
                <a:spcPts val="0"/>
              </a:spcBef>
              <a:spcAft>
                <a:spcPts val="0"/>
              </a:spcAft>
              <a:buNone/>
            </a:pPr>
            <a:r>
              <a:rPr lang="en"/>
              <a:t>The Oceanic-Industrial Management Game</a:t>
            </a:r>
            <a:endParaRPr/>
          </a:p>
          <a:p>
            <a:pPr indent="0" lvl="0" marL="0" rtl="0" algn="ctr">
              <a:spcBef>
                <a:spcPts val="0"/>
              </a:spcBef>
              <a:spcAft>
                <a:spcPts val="0"/>
              </a:spcAft>
              <a:buNone/>
            </a:pPr>
            <a:r>
              <a:rPr lang="en" sz="1576">
                <a:solidFill>
                  <a:schemeClr val="dk1"/>
                </a:solidFill>
              </a:rPr>
              <a:t>by Group 1: Diego Bravo, Nick Filipov, Alejandro Bravo, Jose Bolanos</a:t>
            </a:r>
            <a:endParaRPr sz="1576">
              <a:solidFill>
                <a:schemeClr val="dk1"/>
              </a:solidFill>
            </a:endParaRPr>
          </a:p>
        </p:txBody>
      </p:sp>
      <p:pic>
        <p:nvPicPr>
          <p:cNvPr id="1328" name="Google Shape;1328;p33"/>
          <p:cNvPicPr preferRelativeResize="0"/>
          <p:nvPr/>
        </p:nvPicPr>
        <p:blipFill>
          <a:blip r:embed="rId3">
            <a:alphaModFix/>
          </a:blip>
          <a:stretch>
            <a:fillRect/>
          </a:stretch>
        </p:blipFill>
        <p:spPr>
          <a:xfrm>
            <a:off x="0" y="3119118"/>
            <a:ext cx="2953076" cy="2024375"/>
          </a:xfrm>
          <a:prstGeom prst="rect">
            <a:avLst/>
          </a:prstGeom>
          <a:noFill/>
          <a:ln>
            <a:noFill/>
          </a:ln>
        </p:spPr>
      </p:pic>
      <p:pic>
        <p:nvPicPr>
          <p:cNvPr id="1329" name="Google Shape;1329;p33"/>
          <p:cNvPicPr preferRelativeResize="0"/>
          <p:nvPr/>
        </p:nvPicPr>
        <p:blipFill>
          <a:blip r:embed="rId4">
            <a:alphaModFix/>
          </a:blip>
          <a:stretch>
            <a:fillRect/>
          </a:stretch>
        </p:blipFill>
        <p:spPr>
          <a:xfrm>
            <a:off x="7259650" y="3420350"/>
            <a:ext cx="1849375" cy="1723149"/>
          </a:xfrm>
          <a:prstGeom prst="rect">
            <a:avLst/>
          </a:prstGeom>
          <a:noFill/>
          <a:ln>
            <a:noFill/>
          </a:ln>
        </p:spPr>
      </p:pic>
      <p:pic>
        <p:nvPicPr>
          <p:cNvPr id="1330" name="Google Shape;1330;p33"/>
          <p:cNvPicPr preferRelativeResize="0"/>
          <p:nvPr/>
        </p:nvPicPr>
        <p:blipFill>
          <a:blip r:embed="rId5">
            <a:alphaModFix/>
          </a:blip>
          <a:stretch>
            <a:fillRect/>
          </a:stretch>
        </p:blipFill>
        <p:spPr>
          <a:xfrm>
            <a:off x="6051125" y="3614025"/>
            <a:ext cx="1639400" cy="1639400"/>
          </a:xfrm>
          <a:prstGeom prst="rect">
            <a:avLst/>
          </a:prstGeom>
          <a:noFill/>
          <a:ln>
            <a:noFill/>
          </a:ln>
        </p:spPr>
      </p:pic>
      <p:pic>
        <p:nvPicPr>
          <p:cNvPr id="1331" name="Google Shape;1331;p33"/>
          <p:cNvPicPr preferRelativeResize="0"/>
          <p:nvPr/>
        </p:nvPicPr>
        <p:blipFill rotWithShape="1">
          <a:blip r:embed="rId6">
            <a:alphaModFix/>
          </a:blip>
          <a:srcRect b="8352" l="7870" r="7404" t="8783"/>
          <a:stretch/>
        </p:blipFill>
        <p:spPr>
          <a:xfrm>
            <a:off x="3512734" y="154050"/>
            <a:ext cx="2118529" cy="20652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5" name="Shape 1335"/>
        <p:cNvGrpSpPr/>
        <p:nvPr/>
      </p:nvGrpSpPr>
      <p:grpSpPr>
        <a:xfrm>
          <a:off x="0" y="0"/>
          <a:ext cx="0" cy="0"/>
          <a:chOff x="0" y="0"/>
          <a:chExt cx="0" cy="0"/>
        </a:xfrm>
      </p:grpSpPr>
      <p:sp>
        <p:nvSpPr>
          <p:cNvPr id="1336" name="Google Shape;1336;p34"/>
          <p:cNvSpPr txBox="1"/>
          <p:nvPr>
            <p:ph type="title"/>
          </p:nvPr>
        </p:nvSpPr>
        <p:spPr>
          <a:xfrm>
            <a:off x="720000" y="1653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Application Idea</a:t>
            </a:r>
            <a:endParaRPr/>
          </a:p>
        </p:txBody>
      </p:sp>
      <p:sp>
        <p:nvSpPr>
          <p:cNvPr id="1337" name="Google Shape;1337;p34"/>
          <p:cNvSpPr txBox="1"/>
          <p:nvPr>
            <p:ph idx="1" type="body"/>
          </p:nvPr>
        </p:nvSpPr>
        <p:spPr>
          <a:xfrm>
            <a:off x="432500" y="885625"/>
            <a:ext cx="6226200" cy="3714000"/>
          </a:xfrm>
          <a:prstGeom prst="rect">
            <a:avLst/>
          </a:prstGeom>
        </p:spPr>
        <p:txBody>
          <a:bodyPr anchorCtr="0" anchor="t" bIns="91425" lIns="91425" spcFirstLastPara="1" rIns="91425" wrap="square" tIns="91425">
            <a:noAutofit/>
          </a:bodyPr>
          <a:lstStyle/>
          <a:p>
            <a:pPr indent="-330200" lvl="0" marL="457200" rtl="0" algn="l">
              <a:lnSpc>
                <a:spcPct val="115000"/>
              </a:lnSpc>
              <a:spcBef>
                <a:spcPts val="1000"/>
              </a:spcBef>
              <a:spcAft>
                <a:spcPts val="0"/>
              </a:spcAft>
              <a:buClr>
                <a:schemeClr val="dk1"/>
              </a:buClr>
              <a:buSzPts val="1600"/>
              <a:buFont typeface="Roboto Slab"/>
              <a:buChar char="❖"/>
            </a:pPr>
            <a:r>
              <a:rPr lang="en" sz="1600">
                <a:latin typeface="Roboto Slab"/>
                <a:ea typeface="Roboto Slab"/>
                <a:cs typeface="Roboto Slab"/>
                <a:sym typeface="Roboto Slab"/>
              </a:rPr>
              <a:t>This is an industrial management game set in the ocean or coast.</a:t>
            </a:r>
            <a:endParaRPr sz="1600">
              <a:latin typeface="Roboto Slab"/>
              <a:ea typeface="Roboto Slab"/>
              <a:cs typeface="Roboto Slab"/>
              <a:sym typeface="Roboto Slab"/>
            </a:endParaRPr>
          </a:p>
          <a:p>
            <a:pPr indent="-330200" lvl="0" marL="457200" rtl="0" algn="l">
              <a:lnSpc>
                <a:spcPct val="115000"/>
              </a:lnSpc>
              <a:spcBef>
                <a:spcPts val="1000"/>
              </a:spcBef>
              <a:spcAft>
                <a:spcPts val="0"/>
              </a:spcAft>
              <a:buClr>
                <a:schemeClr val="dk1"/>
              </a:buClr>
              <a:buSzPts val="1600"/>
              <a:buFont typeface="Roboto Slab"/>
              <a:buChar char="❖"/>
            </a:pPr>
            <a:r>
              <a:rPr lang="en" sz="1600">
                <a:latin typeface="Roboto Slab"/>
                <a:ea typeface="Roboto Slab"/>
                <a:cs typeface="Roboto Slab"/>
                <a:sym typeface="Roboto Slab"/>
              </a:rPr>
              <a:t>Player must expand their factories, build oil rigs, dispose of waste, and generate wealth to grow an industrial empire. Meanwhile, the sea level rises and rapidly generates industrial-sourced pollution in the ocean.</a:t>
            </a:r>
            <a:endParaRPr sz="1600">
              <a:latin typeface="Roboto Slab"/>
              <a:ea typeface="Roboto Slab"/>
              <a:cs typeface="Roboto Slab"/>
              <a:sym typeface="Roboto Slab"/>
            </a:endParaRPr>
          </a:p>
          <a:p>
            <a:pPr indent="-330200" lvl="0" marL="457200" rtl="0" algn="l">
              <a:lnSpc>
                <a:spcPct val="115000"/>
              </a:lnSpc>
              <a:spcBef>
                <a:spcPts val="1000"/>
              </a:spcBef>
              <a:spcAft>
                <a:spcPts val="0"/>
              </a:spcAft>
              <a:buClr>
                <a:schemeClr val="dk1"/>
              </a:buClr>
              <a:buSzPts val="1600"/>
              <a:buFont typeface="Roboto Slab"/>
              <a:buChar char="❖"/>
            </a:pPr>
            <a:r>
              <a:rPr lang="en" sz="1600">
                <a:latin typeface="Roboto Slab"/>
                <a:ea typeface="Roboto Slab"/>
                <a:cs typeface="Roboto Slab"/>
                <a:sym typeface="Roboto Slab"/>
              </a:rPr>
              <a:t>The objective of the game changes once the player has caused enough damage to the Earth’s oceans.</a:t>
            </a:r>
            <a:endParaRPr sz="1600">
              <a:latin typeface="Roboto Slab"/>
              <a:ea typeface="Roboto Slab"/>
              <a:cs typeface="Roboto Slab"/>
              <a:sym typeface="Roboto Slab"/>
            </a:endParaRPr>
          </a:p>
          <a:p>
            <a:pPr indent="-330200" lvl="0" marL="457200" rtl="0" algn="l">
              <a:lnSpc>
                <a:spcPct val="115000"/>
              </a:lnSpc>
              <a:spcBef>
                <a:spcPts val="1000"/>
              </a:spcBef>
              <a:spcAft>
                <a:spcPts val="0"/>
              </a:spcAft>
              <a:buClr>
                <a:schemeClr val="dk1"/>
              </a:buClr>
              <a:buSzPts val="1600"/>
              <a:buFont typeface="Roboto Slab"/>
              <a:buChar char="❖"/>
            </a:pPr>
            <a:r>
              <a:rPr lang="en" sz="1600">
                <a:latin typeface="Roboto Slab"/>
                <a:ea typeface="Roboto Slab"/>
                <a:cs typeface="Roboto Slab"/>
                <a:sym typeface="Roboto Slab"/>
              </a:rPr>
              <a:t>Player must mitigate or remediate the damage, otherwise the environmental effects will destroy their factories.</a:t>
            </a:r>
            <a:endParaRPr sz="1600">
              <a:latin typeface="Roboto Slab"/>
              <a:ea typeface="Roboto Slab"/>
              <a:cs typeface="Roboto Slab"/>
              <a:sym typeface="Roboto Slab"/>
            </a:endParaRPr>
          </a:p>
          <a:p>
            <a:pPr indent="0" lvl="0" marL="0" rtl="0" algn="l">
              <a:spcBef>
                <a:spcPts val="1000"/>
              </a:spcBef>
              <a:spcAft>
                <a:spcPts val="0"/>
              </a:spcAft>
              <a:buNone/>
            </a:pPr>
            <a:r>
              <a:t/>
            </a:r>
            <a:endParaRPr/>
          </a:p>
        </p:txBody>
      </p:sp>
      <p:pic>
        <p:nvPicPr>
          <p:cNvPr id="1338" name="Google Shape;1338;p34"/>
          <p:cNvPicPr preferRelativeResize="0"/>
          <p:nvPr/>
        </p:nvPicPr>
        <p:blipFill>
          <a:blip r:embed="rId3">
            <a:alphaModFix/>
          </a:blip>
          <a:stretch>
            <a:fillRect/>
          </a:stretch>
        </p:blipFill>
        <p:spPr>
          <a:xfrm>
            <a:off x="6658700" y="653825"/>
            <a:ext cx="2198125" cy="2198125"/>
          </a:xfrm>
          <a:prstGeom prst="rect">
            <a:avLst/>
          </a:prstGeom>
          <a:noFill/>
          <a:ln>
            <a:noFill/>
          </a:ln>
        </p:spPr>
      </p:pic>
      <p:pic>
        <p:nvPicPr>
          <p:cNvPr id="1339" name="Google Shape;1339;p34"/>
          <p:cNvPicPr preferRelativeResize="0"/>
          <p:nvPr/>
        </p:nvPicPr>
        <p:blipFill>
          <a:blip r:embed="rId4">
            <a:alphaModFix/>
          </a:blip>
          <a:stretch>
            <a:fillRect/>
          </a:stretch>
        </p:blipFill>
        <p:spPr>
          <a:xfrm>
            <a:off x="6530950" y="2914125"/>
            <a:ext cx="2453627" cy="162335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3" name="Shape 1343"/>
        <p:cNvGrpSpPr/>
        <p:nvPr/>
      </p:nvGrpSpPr>
      <p:grpSpPr>
        <a:xfrm>
          <a:off x="0" y="0"/>
          <a:ext cx="0" cy="0"/>
          <a:chOff x="0" y="0"/>
          <a:chExt cx="0" cy="0"/>
        </a:xfrm>
      </p:grpSpPr>
      <p:sp>
        <p:nvSpPr>
          <p:cNvPr id="1344" name="Google Shape;1344;p3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Design Goals</a:t>
            </a:r>
            <a:endParaRPr/>
          </a:p>
        </p:txBody>
      </p:sp>
      <p:sp>
        <p:nvSpPr>
          <p:cNvPr id="1345" name="Google Shape;1345;p35"/>
          <p:cNvSpPr txBox="1"/>
          <p:nvPr>
            <p:ph idx="1" type="body"/>
          </p:nvPr>
        </p:nvSpPr>
        <p:spPr>
          <a:xfrm>
            <a:off x="630750" y="1017725"/>
            <a:ext cx="7882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t>The game’s goal is to serve as an environmental simulator that raises awareness of ocean pollution and climate change from industrial buildings by focusing on the following areas,</a:t>
            </a:r>
            <a:endParaRPr sz="1500"/>
          </a:p>
        </p:txBody>
      </p:sp>
      <p:sp>
        <p:nvSpPr>
          <p:cNvPr id="1346" name="Google Shape;1346;p35"/>
          <p:cNvSpPr txBox="1"/>
          <p:nvPr/>
        </p:nvSpPr>
        <p:spPr>
          <a:xfrm>
            <a:off x="630750" y="1713325"/>
            <a:ext cx="3941400" cy="28791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Char char="●"/>
            </a:pPr>
            <a:r>
              <a:rPr lang="en">
                <a:solidFill>
                  <a:schemeClr val="dk1"/>
                </a:solidFill>
              </a:rPr>
              <a:t>Track real-time Industrial impact based on all in-game actions taken by the players.</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Process</a:t>
            </a:r>
            <a:r>
              <a:rPr lang="en">
                <a:solidFill>
                  <a:schemeClr val="dk1"/>
                </a:solidFill>
              </a:rPr>
              <a:t> the in-game data to generate the environment and the impact reports to help players understand the consequences of their actions.</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Environmental accuracy must properly show the user a realistic representation of ocean pol</a:t>
            </a:r>
            <a:r>
              <a:rPr lang="en">
                <a:solidFill>
                  <a:schemeClr val="dk1"/>
                </a:solidFill>
              </a:rPr>
              <a:t>lution.</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Real-time environmental alerts for pollution like increasing sea levels and high levels of pollution.</a:t>
            </a:r>
            <a:endParaRPr>
              <a:solidFill>
                <a:schemeClr val="dk1"/>
              </a:solidFill>
            </a:endParaRPr>
          </a:p>
        </p:txBody>
      </p:sp>
      <p:pic>
        <p:nvPicPr>
          <p:cNvPr id="1347" name="Google Shape;1347;p35"/>
          <p:cNvPicPr preferRelativeResize="0"/>
          <p:nvPr/>
        </p:nvPicPr>
        <p:blipFill>
          <a:blip r:embed="rId3">
            <a:alphaModFix/>
          </a:blip>
          <a:stretch>
            <a:fillRect/>
          </a:stretch>
        </p:blipFill>
        <p:spPr>
          <a:xfrm>
            <a:off x="4844525" y="1678225"/>
            <a:ext cx="3579476" cy="294930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1" name="Shape 1351"/>
        <p:cNvGrpSpPr/>
        <p:nvPr/>
      </p:nvGrpSpPr>
      <p:grpSpPr>
        <a:xfrm>
          <a:off x="0" y="0"/>
          <a:ext cx="0" cy="0"/>
          <a:chOff x="0" y="0"/>
          <a:chExt cx="0" cy="0"/>
        </a:xfrm>
      </p:grpSpPr>
      <p:sp>
        <p:nvSpPr>
          <p:cNvPr id="1352" name="Google Shape;1352;p3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System Design</a:t>
            </a:r>
            <a:endParaRPr/>
          </a:p>
        </p:txBody>
      </p:sp>
      <p:sp>
        <p:nvSpPr>
          <p:cNvPr id="1353" name="Google Shape;1353;p36"/>
          <p:cNvSpPr txBox="1"/>
          <p:nvPr>
            <p:ph idx="1" type="body"/>
          </p:nvPr>
        </p:nvSpPr>
        <p:spPr>
          <a:xfrm>
            <a:off x="311700" y="1017725"/>
            <a:ext cx="4260300" cy="36861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Char char="●"/>
            </a:pPr>
            <a:r>
              <a:rPr lang="en" sz="1500"/>
              <a:t>Application’s main functionality is to immerse the players into an industrial </a:t>
            </a:r>
            <a:r>
              <a:rPr lang="en" sz="1500"/>
              <a:t>simulation</a:t>
            </a:r>
            <a:r>
              <a:rPr lang="en" sz="1500"/>
              <a:t> with </a:t>
            </a:r>
            <a:r>
              <a:rPr lang="en" sz="1500"/>
              <a:t>emphasis</a:t>
            </a:r>
            <a:r>
              <a:rPr lang="en" sz="1500"/>
              <a:t> </a:t>
            </a:r>
            <a:r>
              <a:rPr lang="en" sz="1500"/>
              <a:t>on learning about environmental impacts.</a:t>
            </a:r>
            <a:endParaRPr sz="1500"/>
          </a:p>
          <a:p>
            <a:pPr indent="-323850" lvl="0" marL="457200" rtl="0" algn="l">
              <a:spcBef>
                <a:spcPts val="0"/>
              </a:spcBef>
              <a:spcAft>
                <a:spcPts val="0"/>
              </a:spcAft>
              <a:buSzPts val="1500"/>
              <a:buChar char="●"/>
            </a:pPr>
            <a:r>
              <a:rPr lang="en" sz="1500"/>
              <a:t>A database will be required to hold user information and player progress to allow dynamic updates and adjustments for player actions.</a:t>
            </a:r>
            <a:endParaRPr sz="1500"/>
          </a:p>
          <a:p>
            <a:pPr indent="-323850" lvl="0" marL="457200" rtl="0" algn="l">
              <a:spcBef>
                <a:spcPts val="0"/>
              </a:spcBef>
              <a:spcAft>
                <a:spcPts val="0"/>
              </a:spcAft>
              <a:buSzPts val="1500"/>
              <a:buChar char="●"/>
            </a:pPr>
            <a:r>
              <a:rPr lang="en" sz="1500"/>
              <a:t>The system can be divided into various player actions such as creating a new game, placing and upgrading factories, and more. </a:t>
            </a:r>
            <a:endParaRPr sz="1500"/>
          </a:p>
          <a:p>
            <a:pPr indent="-323850" lvl="0" marL="457200" rtl="0" algn="l">
              <a:spcBef>
                <a:spcPts val="0"/>
              </a:spcBef>
              <a:spcAft>
                <a:spcPts val="0"/>
              </a:spcAft>
              <a:buSzPts val="1500"/>
              <a:buChar char="●"/>
            </a:pPr>
            <a:r>
              <a:rPr lang="en" sz="1500"/>
              <a:t>Subclasses would be classes that calculate the </a:t>
            </a:r>
            <a:r>
              <a:rPr lang="en" sz="1500"/>
              <a:t>production</a:t>
            </a:r>
            <a:r>
              <a:rPr lang="en" sz="1500"/>
              <a:t> and pollution rate, as well as environmental changes.</a:t>
            </a:r>
            <a:endParaRPr sz="1500"/>
          </a:p>
        </p:txBody>
      </p:sp>
      <p:pic>
        <p:nvPicPr>
          <p:cNvPr id="1354" name="Google Shape;1354;p36"/>
          <p:cNvPicPr preferRelativeResize="0"/>
          <p:nvPr/>
        </p:nvPicPr>
        <p:blipFill>
          <a:blip r:embed="rId3">
            <a:alphaModFix/>
          </a:blip>
          <a:stretch>
            <a:fillRect/>
          </a:stretch>
        </p:blipFill>
        <p:spPr>
          <a:xfrm>
            <a:off x="4572000" y="1252201"/>
            <a:ext cx="4402449" cy="32171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8" name="Shape 1358"/>
        <p:cNvGrpSpPr/>
        <p:nvPr/>
      </p:nvGrpSpPr>
      <p:grpSpPr>
        <a:xfrm>
          <a:off x="0" y="0"/>
          <a:ext cx="0" cy="0"/>
          <a:chOff x="0" y="0"/>
          <a:chExt cx="0" cy="0"/>
        </a:xfrm>
      </p:grpSpPr>
      <p:sp>
        <p:nvSpPr>
          <p:cNvPr id="1359" name="Google Shape;1359;p3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Product Use Case 1</a:t>
            </a:r>
            <a:endParaRPr/>
          </a:p>
        </p:txBody>
      </p:sp>
      <p:sp>
        <p:nvSpPr>
          <p:cNvPr id="1360" name="Google Shape;1360;p37"/>
          <p:cNvSpPr txBox="1"/>
          <p:nvPr>
            <p:ph idx="1" type="body"/>
          </p:nvPr>
        </p:nvSpPr>
        <p:spPr>
          <a:xfrm>
            <a:off x="603450" y="974475"/>
            <a:ext cx="4136100" cy="36675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b="1" lang="en" sz="2000"/>
              <a:t>Player creates a new game</a:t>
            </a:r>
            <a:endParaRPr b="1" sz="2000"/>
          </a:p>
          <a:p>
            <a:pPr indent="0" lvl="0" marL="0" rtl="0" algn="l">
              <a:spcBef>
                <a:spcPts val="0"/>
              </a:spcBef>
              <a:spcAft>
                <a:spcPts val="0"/>
              </a:spcAft>
              <a:buNone/>
            </a:pPr>
            <a:r>
              <a:t/>
            </a:r>
            <a:endParaRPr/>
          </a:p>
          <a:p>
            <a:pPr indent="-342900" lvl="0" marL="457200" rtl="0" algn="l">
              <a:spcBef>
                <a:spcPts val="0"/>
              </a:spcBef>
              <a:spcAft>
                <a:spcPts val="0"/>
              </a:spcAft>
              <a:buSzPts val="1800"/>
              <a:buChar char="❏"/>
            </a:pPr>
            <a:r>
              <a:rPr lang="en" sz="1800"/>
              <a:t>User installs game and launches it.</a:t>
            </a:r>
            <a:endParaRPr sz="1800"/>
          </a:p>
          <a:p>
            <a:pPr indent="-342900" lvl="0" marL="457200" rtl="0" algn="l">
              <a:spcBef>
                <a:spcPts val="0"/>
              </a:spcBef>
              <a:spcAft>
                <a:spcPts val="0"/>
              </a:spcAft>
              <a:buSzPts val="1800"/>
              <a:buChar char="❏"/>
            </a:pPr>
            <a:r>
              <a:rPr lang="en" sz="1800"/>
              <a:t>User loads into the main menu.</a:t>
            </a:r>
            <a:endParaRPr sz="1800"/>
          </a:p>
          <a:p>
            <a:pPr indent="-342900" lvl="0" marL="457200" rtl="0" algn="l">
              <a:spcBef>
                <a:spcPts val="0"/>
              </a:spcBef>
              <a:spcAft>
                <a:spcPts val="0"/>
              </a:spcAft>
              <a:buSzPts val="1800"/>
              <a:buChar char="❏"/>
            </a:pPr>
            <a:r>
              <a:rPr lang="en" sz="1800"/>
              <a:t>User selects “New Game” button on main menu.</a:t>
            </a:r>
            <a:endParaRPr sz="1800"/>
          </a:p>
          <a:p>
            <a:pPr indent="-342900" lvl="0" marL="457200" rtl="0" algn="l">
              <a:spcBef>
                <a:spcPts val="0"/>
              </a:spcBef>
              <a:spcAft>
                <a:spcPts val="0"/>
              </a:spcAft>
              <a:buSzPts val="1800"/>
              <a:buChar char="❏"/>
            </a:pPr>
            <a:r>
              <a:rPr lang="en" sz="1800"/>
              <a:t>The game prompts the user to enter a name for the new game.</a:t>
            </a:r>
            <a:endParaRPr sz="1800"/>
          </a:p>
          <a:p>
            <a:pPr indent="-342900" lvl="0" marL="457200" rtl="0" algn="l">
              <a:spcBef>
                <a:spcPts val="0"/>
              </a:spcBef>
              <a:spcAft>
                <a:spcPts val="0"/>
              </a:spcAft>
              <a:buSzPts val="1800"/>
              <a:buChar char="❏"/>
            </a:pPr>
            <a:r>
              <a:rPr lang="en" sz="1800"/>
              <a:t>User enters a name and the game initialization begins.</a:t>
            </a:r>
            <a:endParaRPr sz="1800"/>
          </a:p>
          <a:p>
            <a:pPr indent="-342900" lvl="0" marL="457200" rtl="0" algn="l">
              <a:spcBef>
                <a:spcPts val="0"/>
              </a:spcBef>
              <a:spcAft>
                <a:spcPts val="0"/>
              </a:spcAft>
              <a:buSzPts val="1800"/>
              <a:buChar char="❏"/>
            </a:pPr>
            <a:r>
              <a:rPr lang="en" sz="1800"/>
              <a:t>The system saves the game to storage on creation.</a:t>
            </a:r>
            <a:endParaRPr sz="1800"/>
          </a:p>
        </p:txBody>
      </p:sp>
      <p:grpSp>
        <p:nvGrpSpPr>
          <p:cNvPr id="1361" name="Google Shape;1361;p37"/>
          <p:cNvGrpSpPr/>
          <p:nvPr/>
        </p:nvGrpSpPr>
        <p:grpSpPr>
          <a:xfrm>
            <a:off x="4571997" y="1084853"/>
            <a:ext cx="4536711" cy="3446727"/>
            <a:chOff x="4202325" y="974475"/>
            <a:chExt cx="4825775" cy="3623175"/>
          </a:xfrm>
        </p:grpSpPr>
        <p:sp>
          <p:nvSpPr>
            <p:cNvPr id="1362" name="Google Shape;1362;p37"/>
            <p:cNvSpPr/>
            <p:nvPr/>
          </p:nvSpPr>
          <p:spPr>
            <a:xfrm>
              <a:off x="4506400" y="1118825"/>
              <a:ext cx="1048800" cy="3333300"/>
            </a:xfrm>
            <a:prstGeom prst="rect">
              <a:avLst/>
            </a:prstGeom>
            <a:solidFill>
              <a:srgbClr val="EDF5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1363" name="Google Shape;1363;p37"/>
            <p:cNvPicPr preferRelativeResize="0"/>
            <p:nvPr/>
          </p:nvPicPr>
          <p:blipFill>
            <a:blip r:embed="rId3">
              <a:alphaModFix/>
            </a:blip>
            <a:stretch>
              <a:fillRect/>
            </a:stretch>
          </p:blipFill>
          <p:spPr>
            <a:xfrm>
              <a:off x="4202325" y="974475"/>
              <a:ext cx="4825775" cy="3623175"/>
            </a:xfrm>
            <a:prstGeom prst="rect">
              <a:avLst/>
            </a:prstGeom>
            <a:noFill/>
            <a:ln>
              <a:noFill/>
            </a:ln>
          </p:spPr>
        </p:pic>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7" name="Shape 1367"/>
        <p:cNvGrpSpPr/>
        <p:nvPr/>
      </p:nvGrpSpPr>
      <p:grpSpPr>
        <a:xfrm>
          <a:off x="0" y="0"/>
          <a:ext cx="0" cy="0"/>
          <a:chOff x="0" y="0"/>
          <a:chExt cx="0" cy="0"/>
        </a:xfrm>
      </p:grpSpPr>
      <p:sp>
        <p:nvSpPr>
          <p:cNvPr id="1368" name="Google Shape;1368;p3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Product Use Case 2</a:t>
            </a:r>
            <a:endParaRPr/>
          </a:p>
        </p:txBody>
      </p:sp>
      <p:sp>
        <p:nvSpPr>
          <p:cNvPr id="1369" name="Google Shape;1369;p38"/>
          <p:cNvSpPr txBox="1"/>
          <p:nvPr>
            <p:ph idx="1" type="body"/>
          </p:nvPr>
        </p:nvSpPr>
        <p:spPr>
          <a:xfrm>
            <a:off x="603450" y="974475"/>
            <a:ext cx="4136100" cy="36675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b="1" lang="en" sz="2000"/>
              <a:t>Player places a factory</a:t>
            </a:r>
            <a:endParaRPr b="1" sz="2000"/>
          </a:p>
          <a:p>
            <a:pPr indent="0" lvl="0" marL="0" rtl="0" algn="l">
              <a:spcBef>
                <a:spcPts val="0"/>
              </a:spcBef>
              <a:spcAft>
                <a:spcPts val="0"/>
              </a:spcAft>
              <a:buNone/>
            </a:pPr>
            <a:r>
              <a:t/>
            </a:r>
            <a:endParaRPr/>
          </a:p>
          <a:p>
            <a:pPr indent="-342900" lvl="0" marL="457200" rtl="0" algn="l">
              <a:spcBef>
                <a:spcPts val="0"/>
              </a:spcBef>
              <a:spcAft>
                <a:spcPts val="0"/>
              </a:spcAft>
              <a:buSzPts val="1800"/>
              <a:buChar char="❏"/>
            </a:pPr>
            <a:r>
              <a:rPr lang="en" sz="1800"/>
              <a:t>User installs game and launches it.</a:t>
            </a:r>
            <a:endParaRPr sz="1800"/>
          </a:p>
          <a:p>
            <a:pPr indent="-342900" lvl="0" marL="457200" rtl="0" algn="l">
              <a:spcBef>
                <a:spcPts val="0"/>
              </a:spcBef>
              <a:spcAft>
                <a:spcPts val="0"/>
              </a:spcAft>
              <a:buSzPts val="1800"/>
              <a:buChar char="❏"/>
            </a:pPr>
            <a:r>
              <a:rPr lang="en" sz="1800"/>
              <a:t>User loads into or creates a new saved game.</a:t>
            </a:r>
            <a:endParaRPr sz="1800"/>
          </a:p>
          <a:p>
            <a:pPr indent="-342900" lvl="0" marL="457200" rtl="0" algn="l">
              <a:spcBef>
                <a:spcPts val="0"/>
              </a:spcBef>
              <a:spcAft>
                <a:spcPts val="0"/>
              </a:spcAft>
              <a:buSzPts val="1800"/>
              <a:buChar char="❏"/>
            </a:pPr>
            <a:r>
              <a:rPr lang="en" sz="1800"/>
              <a:t>User selects a factory from the build menu, then dragging it into the area of play.</a:t>
            </a:r>
            <a:endParaRPr sz="1800"/>
          </a:p>
          <a:p>
            <a:pPr indent="-342900" lvl="0" marL="457200" rtl="0" algn="l">
              <a:spcBef>
                <a:spcPts val="0"/>
              </a:spcBef>
              <a:spcAft>
                <a:spcPts val="0"/>
              </a:spcAft>
              <a:buSzPts val="1800"/>
              <a:buChar char="❏"/>
            </a:pPr>
            <a:r>
              <a:rPr lang="en" sz="1800"/>
              <a:t>The system calculates the new production and pollution rate.</a:t>
            </a:r>
            <a:endParaRPr sz="1800"/>
          </a:p>
          <a:p>
            <a:pPr indent="-342900" lvl="0" marL="457200" rtl="0" algn="l">
              <a:spcBef>
                <a:spcPts val="0"/>
              </a:spcBef>
              <a:spcAft>
                <a:spcPts val="0"/>
              </a:spcAft>
              <a:buSzPts val="1800"/>
              <a:buChar char="❏"/>
            </a:pPr>
            <a:r>
              <a:rPr lang="en" sz="1800"/>
              <a:t>The system saves the game to storage.</a:t>
            </a:r>
            <a:endParaRPr sz="1800"/>
          </a:p>
        </p:txBody>
      </p:sp>
      <p:grpSp>
        <p:nvGrpSpPr>
          <p:cNvPr id="1370" name="Google Shape;1370;p38"/>
          <p:cNvGrpSpPr/>
          <p:nvPr/>
        </p:nvGrpSpPr>
        <p:grpSpPr>
          <a:xfrm>
            <a:off x="4571997" y="1084853"/>
            <a:ext cx="4536711" cy="3446727"/>
            <a:chOff x="4202325" y="974475"/>
            <a:chExt cx="4825775" cy="3623175"/>
          </a:xfrm>
        </p:grpSpPr>
        <p:sp>
          <p:nvSpPr>
            <p:cNvPr id="1371" name="Google Shape;1371;p38"/>
            <p:cNvSpPr/>
            <p:nvPr/>
          </p:nvSpPr>
          <p:spPr>
            <a:xfrm>
              <a:off x="4506400" y="1118825"/>
              <a:ext cx="1048800" cy="3333300"/>
            </a:xfrm>
            <a:prstGeom prst="rect">
              <a:avLst/>
            </a:prstGeom>
            <a:solidFill>
              <a:srgbClr val="EDF5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1372" name="Google Shape;1372;p38"/>
            <p:cNvPicPr preferRelativeResize="0"/>
            <p:nvPr/>
          </p:nvPicPr>
          <p:blipFill>
            <a:blip r:embed="rId3">
              <a:alphaModFix/>
            </a:blip>
            <a:stretch>
              <a:fillRect/>
            </a:stretch>
          </p:blipFill>
          <p:spPr>
            <a:xfrm>
              <a:off x="4202325" y="974475"/>
              <a:ext cx="4825775" cy="3623175"/>
            </a:xfrm>
            <a:prstGeom prst="rect">
              <a:avLst/>
            </a:prstGeom>
            <a:noFill/>
            <a:ln>
              <a:noFill/>
            </a:ln>
          </p:spPr>
        </p:pic>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6" name="Shape 1376"/>
        <p:cNvGrpSpPr/>
        <p:nvPr/>
      </p:nvGrpSpPr>
      <p:grpSpPr>
        <a:xfrm>
          <a:off x="0" y="0"/>
          <a:ext cx="0" cy="0"/>
          <a:chOff x="0" y="0"/>
          <a:chExt cx="0" cy="0"/>
        </a:xfrm>
      </p:grpSpPr>
      <p:sp>
        <p:nvSpPr>
          <p:cNvPr id="1377" name="Google Shape;1377;p39"/>
          <p:cNvSpPr txBox="1"/>
          <p:nvPr>
            <p:ph type="title"/>
          </p:nvPr>
        </p:nvSpPr>
        <p:spPr>
          <a:xfrm>
            <a:off x="720000" y="1846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Requirements </a:t>
            </a:r>
            <a:endParaRPr/>
          </a:p>
        </p:txBody>
      </p:sp>
      <p:sp>
        <p:nvSpPr>
          <p:cNvPr id="1378" name="Google Shape;1378;p39"/>
          <p:cNvSpPr txBox="1"/>
          <p:nvPr>
            <p:ph idx="1" type="body"/>
          </p:nvPr>
        </p:nvSpPr>
        <p:spPr>
          <a:xfrm>
            <a:off x="162975" y="764550"/>
            <a:ext cx="3041700" cy="36144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b="1" lang="en" sz="1100" u="sng"/>
              <a:t>Resource Management</a:t>
            </a:r>
            <a:r>
              <a:rPr lang="en" sz="1100"/>
              <a:t>: Players manage materials, energy, and waste by setting up factories, oil rigs, and disposal systems to expand their industrial empire.</a:t>
            </a:r>
            <a:endParaRPr sz="1100"/>
          </a:p>
          <a:p>
            <a:pPr indent="-298450" lvl="0" marL="457200" rtl="0" algn="l">
              <a:spcBef>
                <a:spcPts val="0"/>
              </a:spcBef>
              <a:spcAft>
                <a:spcPts val="0"/>
              </a:spcAft>
              <a:buSzPts val="1100"/>
              <a:buChar char="●"/>
            </a:pPr>
            <a:r>
              <a:rPr b="1" lang="en" sz="1100" u="sng"/>
              <a:t>Environmental Impact Feedback</a:t>
            </a:r>
            <a:r>
              <a:rPr lang="en" sz="1100"/>
              <a:t>: Players get real-time feedback on the environmental effects of their actions, such as pollution levels and sea level rise.</a:t>
            </a:r>
            <a:endParaRPr sz="1100"/>
          </a:p>
          <a:p>
            <a:pPr indent="-298450" lvl="0" marL="457200" rtl="0" algn="l">
              <a:spcBef>
                <a:spcPts val="0"/>
              </a:spcBef>
              <a:spcAft>
                <a:spcPts val="0"/>
              </a:spcAft>
              <a:buSzPts val="1100"/>
              <a:buChar char="●"/>
            </a:pPr>
            <a:r>
              <a:rPr b="1" lang="en" sz="1100" u="sng"/>
              <a:t>Health and Status Indicators</a:t>
            </a:r>
            <a:r>
              <a:rPr lang="en" sz="1100"/>
              <a:t>: Visual gauges show pollution, resource levels, and sea level to keep players informed of game status.</a:t>
            </a:r>
            <a:endParaRPr sz="1100"/>
          </a:p>
          <a:p>
            <a:pPr indent="-298450" lvl="0" marL="457200" rtl="0" algn="l">
              <a:spcBef>
                <a:spcPts val="0"/>
              </a:spcBef>
              <a:spcAft>
                <a:spcPts val="0"/>
              </a:spcAft>
              <a:buSzPts val="1100"/>
              <a:buChar char="●"/>
            </a:pPr>
            <a:r>
              <a:rPr b="1" lang="en" sz="1100" u="sng"/>
              <a:t>Secure Login System</a:t>
            </a:r>
            <a:r>
              <a:rPr lang="en" sz="1100"/>
              <a:t>: Implement secure login with OAuth2, allowing sign-in through trusted accounts like Google, Facebook, or Steam.</a:t>
            </a:r>
            <a:endParaRPr sz="1100"/>
          </a:p>
          <a:p>
            <a:pPr indent="-298450" lvl="0" marL="457200" rtl="0" algn="l">
              <a:spcBef>
                <a:spcPts val="0"/>
              </a:spcBef>
              <a:spcAft>
                <a:spcPts val="0"/>
              </a:spcAft>
              <a:buSzPts val="1100"/>
              <a:buChar char="●"/>
            </a:pPr>
            <a:r>
              <a:t/>
            </a:r>
            <a:endParaRPr b="1" sz="1100" u="sng"/>
          </a:p>
        </p:txBody>
      </p:sp>
      <p:pic>
        <p:nvPicPr>
          <p:cNvPr id="1379" name="Google Shape;1379;p39"/>
          <p:cNvPicPr preferRelativeResize="0"/>
          <p:nvPr/>
        </p:nvPicPr>
        <p:blipFill>
          <a:blip r:embed="rId3">
            <a:alphaModFix/>
          </a:blip>
          <a:stretch>
            <a:fillRect/>
          </a:stretch>
        </p:blipFill>
        <p:spPr>
          <a:xfrm>
            <a:off x="3342625" y="1583813"/>
            <a:ext cx="5634524" cy="197586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3" name="Shape 1383"/>
        <p:cNvGrpSpPr/>
        <p:nvPr/>
      </p:nvGrpSpPr>
      <p:grpSpPr>
        <a:xfrm>
          <a:off x="0" y="0"/>
          <a:ext cx="0" cy="0"/>
          <a:chOff x="0" y="0"/>
          <a:chExt cx="0" cy="0"/>
        </a:xfrm>
      </p:grpSpPr>
      <p:sp>
        <p:nvSpPr>
          <p:cNvPr id="1384" name="Google Shape;1384;p40"/>
          <p:cNvSpPr txBox="1"/>
          <p:nvPr>
            <p:ph type="title"/>
          </p:nvPr>
        </p:nvSpPr>
        <p:spPr>
          <a:xfrm>
            <a:off x="720000" y="6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Testing</a:t>
            </a:r>
            <a:endParaRPr/>
          </a:p>
        </p:txBody>
      </p:sp>
      <p:sp>
        <p:nvSpPr>
          <p:cNvPr id="1385" name="Google Shape;1385;p40"/>
          <p:cNvSpPr txBox="1"/>
          <p:nvPr>
            <p:ph idx="1" type="body"/>
          </p:nvPr>
        </p:nvSpPr>
        <p:spPr>
          <a:xfrm>
            <a:off x="680350" y="538625"/>
            <a:ext cx="7704000" cy="36144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Software engineers would have to test that core </a:t>
            </a:r>
            <a:r>
              <a:rPr lang="en"/>
              <a:t>features</a:t>
            </a:r>
            <a:r>
              <a:rPr lang="en"/>
              <a:t> are implemented with minimal bugs. Some examples of the testing that will occur:</a:t>
            </a:r>
            <a:endParaRPr/>
          </a:p>
          <a:p>
            <a:pPr indent="0" lvl="0" marL="0" rtl="0" algn="l">
              <a:spcBef>
                <a:spcPts val="0"/>
              </a:spcBef>
              <a:spcAft>
                <a:spcPts val="0"/>
              </a:spcAft>
              <a:buNone/>
            </a:pPr>
            <a:r>
              <a:t/>
            </a:r>
            <a:endParaRPr/>
          </a:p>
        </p:txBody>
      </p:sp>
      <p:graphicFrame>
        <p:nvGraphicFramePr>
          <p:cNvPr id="1386" name="Google Shape;1386;p40"/>
          <p:cNvGraphicFramePr/>
          <p:nvPr/>
        </p:nvGraphicFramePr>
        <p:xfrm>
          <a:off x="392013" y="1095200"/>
          <a:ext cx="3000000" cy="3000000"/>
        </p:xfrm>
        <a:graphic>
          <a:graphicData uri="http://schemas.openxmlformats.org/drawingml/2006/table">
            <a:tbl>
              <a:tblPr>
                <a:noFill/>
                <a:tableStyleId>{811C4FAF-C395-4EC0-ABCC-716659487DE5}</a:tableStyleId>
              </a:tblPr>
              <a:tblGrid>
                <a:gridCol w="2760225"/>
                <a:gridCol w="2760225"/>
                <a:gridCol w="2760225"/>
              </a:tblGrid>
              <a:tr h="366525">
                <a:tc>
                  <a:txBody>
                    <a:bodyPr/>
                    <a:lstStyle/>
                    <a:p>
                      <a:pPr indent="0" lvl="0" marL="0" rtl="0" algn="l">
                        <a:spcBef>
                          <a:spcPts val="0"/>
                        </a:spcBef>
                        <a:spcAft>
                          <a:spcPts val="0"/>
                        </a:spcAft>
                        <a:buNone/>
                      </a:pPr>
                      <a:r>
                        <a:rPr lang="en">
                          <a:solidFill>
                            <a:schemeClr val="dk1"/>
                          </a:solidFill>
                        </a:rPr>
                        <a:t>Types of tests</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What's</a:t>
                      </a:r>
                      <a:r>
                        <a:rPr lang="en">
                          <a:solidFill>
                            <a:schemeClr val="dk1"/>
                          </a:solidFill>
                        </a:rPr>
                        <a:t> needed/collected</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Expected results from test</a:t>
                      </a:r>
                      <a:endParaRPr>
                        <a:solidFill>
                          <a:schemeClr val="dk1"/>
                        </a:solidFill>
                      </a:endParaRPr>
                    </a:p>
                  </a:txBody>
                  <a:tcPr marT="91425" marB="91425" marR="91425" marL="91425"/>
                </a:tc>
              </a:tr>
              <a:tr h="958625">
                <a:tc>
                  <a:txBody>
                    <a:bodyPr/>
                    <a:lstStyle/>
                    <a:p>
                      <a:pPr indent="0" lvl="0" marL="0" rtl="0" algn="l">
                        <a:spcBef>
                          <a:spcPts val="0"/>
                        </a:spcBef>
                        <a:spcAft>
                          <a:spcPts val="0"/>
                        </a:spcAft>
                        <a:buNone/>
                      </a:pPr>
                      <a:r>
                        <a:rPr lang="en">
                          <a:solidFill>
                            <a:schemeClr val="dk1"/>
                          </a:solidFill>
                        </a:rPr>
                        <a:t>User storage</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Users data values from game like cash, levels, pollution, etc</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User information when account is created is saved into database and values from game is stored/saved.</a:t>
                      </a:r>
                      <a:endParaRPr>
                        <a:solidFill>
                          <a:schemeClr val="dk1"/>
                        </a:solidFill>
                      </a:endParaRPr>
                    </a:p>
                  </a:txBody>
                  <a:tcPr marT="91425" marB="91425" marR="91425" marL="91425"/>
                </a:tc>
              </a:tr>
              <a:tr h="1156000">
                <a:tc>
                  <a:txBody>
                    <a:bodyPr/>
                    <a:lstStyle/>
                    <a:p>
                      <a:pPr indent="0" lvl="0" marL="0" rtl="0" algn="l">
                        <a:spcBef>
                          <a:spcPts val="0"/>
                        </a:spcBef>
                        <a:spcAft>
                          <a:spcPts val="0"/>
                        </a:spcAft>
                        <a:buNone/>
                      </a:pPr>
                      <a:r>
                        <a:rPr lang="en">
                          <a:solidFill>
                            <a:schemeClr val="dk1"/>
                          </a:solidFill>
                        </a:rPr>
                        <a:t>Gameplay features</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Users current game values like pollution level, cash, tower levels, </a:t>
                      </a:r>
                      <a:r>
                        <a:rPr lang="en">
                          <a:solidFill>
                            <a:schemeClr val="dk1"/>
                          </a:solidFill>
                        </a:rPr>
                        <a:t>production</a:t>
                      </a:r>
                      <a:r>
                        <a:rPr lang="en">
                          <a:solidFill>
                            <a:schemeClr val="dk1"/>
                          </a:solidFill>
                        </a:rPr>
                        <a:t> level, etc.</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User information will be read and will calculate total production/pollution which is the most important currency in game. </a:t>
                      </a:r>
                      <a:r>
                        <a:rPr lang="en">
                          <a:solidFill>
                            <a:schemeClr val="dk1"/>
                          </a:solidFill>
                        </a:rPr>
                        <a:t>Additionally</a:t>
                      </a:r>
                      <a:r>
                        <a:rPr lang="en">
                          <a:solidFill>
                            <a:schemeClr val="dk1"/>
                          </a:solidFill>
                        </a:rPr>
                        <a:t>, making sure upgrades within buildings work.</a:t>
                      </a:r>
                      <a:endParaRPr>
                        <a:solidFill>
                          <a:schemeClr val="dk1"/>
                        </a:solidFill>
                      </a:endParaRPr>
                    </a:p>
                  </a:txBody>
                  <a:tcPr marT="91425" marB="91425" marR="91425" marL="91425"/>
                </a:tc>
              </a:tr>
              <a:tr h="333625">
                <a:tc>
                  <a:txBody>
                    <a:bodyPr/>
                    <a:lstStyle/>
                    <a:p>
                      <a:pPr indent="0" lvl="0" marL="0" rtl="0" algn="l">
                        <a:spcBef>
                          <a:spcPts val="0"/>
                        </a:spcBef>
                        <a:spcAft>
                          <a:spcPts val="0"/>
                        </a:spcAft>
                        <a:buNone/>
                      </a:pPr>
                      <a:r>
                        <a:rPr lang="en">
                          <a:solidFill>
                            <a:schemeClr val="dk1"/>
                          </a:solidFill>
                        </a:rPr>
                        <a:t>Store</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Users credit cards/apple pay/payment methods</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i</a:t>
                      </a:r>
                      <a:r>
                        <a:rPr lang="en">
                          <a:solidFill>
                            <a:schemeClr val="dk1"/>
                          </a:solidFill>
                        </a:rPr>
                        <a:t>n order to ensure a </a:t>
                      </a:r>
                      <a:r>
                        <a:rPr lang="en">
                          <a:solidFill>
                            <a:schemeClr val="dk1"/>
                          </a:solidFill>
                        </a:rPr>
                        <a:t>successful</a:t>
                      </a:r>
                      <a:r>
                        <a:rPr lang="en">
                          <a:solidFill>
                            <a:schemeClr val="dk1"/>
                          </a:solidFill>
                        </a:rPr>
                        <a:t> game and the ability to maintain the game </a:t>
                      </a:r>
                      <a:r>
                        <a:rPr lang="en">
                          <a:solidFill>
                            <a:schemeClr val="dk1"/>
                          </a:solidFill>
                        </a:rPr>
                        <a:t>microtransactions</a:t>
                      </a:r>
                      <a:r>
                        <a:rPr lang="en">
                          <a:solidFill>
                            <a:schemeClr val="dk1"/>
                          </a:solidFill>
                        </a:rPr>
                        <a:t> must be working properly.</a:t>
                      </a:r>
                      <a:endParaRPr>
                        <a:solidFill>
                          <a:schemeClr val="dk1"/>
                        </a:solidFill>
                      </a:endParaRPr>
                    </a:p>
                  </a:txBody>
                  <a:tcPr marT="91425" marB="91425" marR="91425" marL="91425"/>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0" name="Shape 1390"/>
        <p:cNvGrpSpPr/>
        <p:nvPr/>
      </p:nvGrpSpPr>
      <p:grpSpPr>
        <a:xfrm>
          <a:off x="0" y="0"/>
          <a:ext cx="0" cy="0"/>
          <a:chOff x="0" y="0"/>
          <a:chExt cx="0" cy="0"/>
        </a:xfrm>
      </p:grpSpPr>
      <p:sp>
        <p:nvSpPr>
          <p:cNvPr id="1391" name="Google Shape;1391;p41"/>
          <p:cNvSpPr txBox="1"/>
          <p:nvPr>
            <p:ph type="title"/>
          </p:nvPr>
        </p:nvSpPr>
        <p:spPr>
          <a:xfrm>
            <a:off x="257675" y="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Potential Project Issues</a:t>
            </a:r>
            <a:endParaRPr/>
          </a:p>
        </p:txBody>
      </p:sp>
      <p:sp>
        <p:nvSpPr>
          <p:cNvPr id="1392" name="Google Shape;1392;p41"/>
          <p:cNvSpPr txBox="1"/>
          <p:nvPr>
            <p:ph idx="1" type="body"/>
          </p:nvPr>
        </p:nvSpPr>
        <p:spPr>
          <a:xfrm>
            <a:off x="257675" y="572700"/>
            <a:ext cx="5883900" cy="36144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Char char="●"/>
            </a:pPr>
            <a:r>
              <a:rPr lang="en" sz="1500"/>
              <a:t>We will most likely need backing for </a:t>
            </a:r>
            <a:r>
              <a:rPr lang="en" sz="1500"/>
              <a:t>organizations</a:t>
            </a:r>
            <a:r>
              <a:rPr lang="en" sz="1500"/>
              <a:t> like Oceana, Coral Reef Alliance, Greenpeace, and many more. in order to be able to make this game to fulfil its objective which is bringing awareness to climate change and its </a:t>
            </a:r>
            <a:r>
              <a:rPr lang="en" sz="1500"/>
              <a:t>effect</a:t>
            </a:r>
            <a:r>
              <a:rPr lang="en" sz="1500"/>
              <a:t> to the ocean.</a:t>
            </a:r>
            <a:endParaRPr sz="1500"/>
          </a:p>
          <a:p>
            <a:pPr indent="-323850" lvl="0" marL="457200" rtl="0" algn="l">
              <a:spcBef>
                <a:spcPts val="0"/>
              </a:spcBef>
              <a:spcAft>
                <a:spcPts val="0"/>
              </a:spcAft>
              <a:buSzPts val="1500"/>
              <a:buChar char="●"/>
            </a:pPr>
            <a:r>
              <a:rPr lang="en" sz="1500"/>
              <a:t>Need investors to be </a:t>
            </a:r>
            <a:r>
              <a:rPr lang="en" sz="1500"/>
              <a:t>able</a:t>
            </a:r>
            <a:r>
              <a:rPr lang="en" sz="1500"/>
              <a:t> to pay </a:t>
            </a:r>
            <a:r>
              <a:rPr lang="en" sz="1500"/>
              <a:t>developers</a:t>
            </a:r>
            <a:r>
              <a:rPr lang="en" sz="1500"/>
              <a:t> to help create/</a:t>
            </a:r>
            <a:r>
              <a:rPr lang="en" sz="1500"/>
              <a:t>maintain</a:t>
            </a:r>
            <a:r>
              <a:rPr lang="en" sz="1500"/>
              <a:t> the game before its release.</a:t>
            </a:r>
            <a:endParaRPr sz="1500"/>
          </a:p>
          <a:p>
            <a:pPr indent="-323850" lvl="0" marL="457200" rtl="0" algn="l">
              <a:spcBef>
                <a:spcPts val="0"/>
              </a:spcBef>
              <a:spcAft>
                <a:spcPts val="0"/>
              </a:spcAft>
              <a:buSzPts val="1500"/>
              <a:buChar char="●"/>
            </a:pPr>
            <a:r>
              <a:rPr lang="en" sz="1500"/>
              <a:t>Competition</a:t>
            </a:r>
            <a:r>
              <a:rPr lang="en" sz="1500"/>
              <a:t> of other games may </a:t>
            </a:r>
            <a:r>
              <a:rPr lang="en" sz="1500"/>
              <a:t>affect performance</a:t>
            </a:r>
            <a:r>
              <a:rPr lang="en" sz="1500"/>
              <a:t> if game </a:t>
            </a:r>
            <a:r>
              <a:rPr lang="en" sz="1500"/>
              <a:t>isn't</a:t>
            </a:r>
            <a:r>
              <a:rPr lang="en" sz="1500"/>
              <a:t> met to its standards.</a:t>
            </a:r>
            <a:endParaRPr sz="1500"/>
          </a:p>
          <a:p>
            <a:pPr indent="-323850" lvl="0" marL="457200" rtl="0" algn="l">
              <a:spcBef>
                <a:spcPts val="0"/>
              </a:spcBef>
              <a:spcAft>
                <a:spcPts val="0"/>
              </a:spcAft>
              <a:buSzPts val="1500"/>
              <a:buChar char="●"/>
            </a:pPr>
            <a:r>
              <a:rPr lang="en" sz="1500"/>
              <a:t>Trademarks for game name/overall features within </a:t>
            </a:r>
            <a:r>
              <a:rPr lang="en" sz="1500"/>
              <a:t>game. So, legal teams will be needed to make sure we don't violate anyone's or any game features/trademarks in order to avoid lawsuits.</a:t>
            </a:r>
            <a:endParaRPr sz="1500"/>
          </a:p>
          <a:p>
            <a:pPr indent="-323850" lvl="0" marL="457200" rtl="0" algn="l">
              <a:spcBef>
                <a:spcPts val="0"/>
              </a:spcBef>
              <a:spcAft>
                <a:spcPts val="0"/>
              </a:spcAft>
              <a:buSzPts val="1500"/>
              <a:buChar char="●"/>
            </a:pPr>
            <a:r>
              <a:rPr lang="en" sz="1500"/>
              <a:t>Make sure we need to abide to laws from foreign countries and adjust code accordingly to laws. Likewise, abide to COPPA laws inorder to ensure a friendly user experience for all ages.</a:t>
            </a:r>
            <a:endParaRPr sz="1500"/>
          </a:p>
        </p:txBody>
      </p:sp>
      <p:pic>
        <p:nvPicPr>
          <p:cNvPr id="1393" name="Google Shape;1393;p41"/>
          <p:cNvPicPr preferRelativeResize="0"/>
          <p:nvPr/>
        </p:nvPicPr>
        <p:blipFill>
          <a:blip r:embed="rId3">
            <a:alphaModFix/>
          </a:blip>
          <a:stretch>
            <a:fillRect/>
          </a:stretch>
        </p:blipFill>
        <p:spPr>
          <a:xfrm>
            <a:off x="6141575" y="1098925"/>
            <a:ext cx="3002425" cy="1681354"/>
          </a:xfrm>
          <a:prstGeom prst="rect">
            <a:avLst/>
          </a:prstGeom>
          <a:noFill/>
          <a:ln>
            <a:noFill/>
          </a:ln>
        </p:spPr>
      </p:pic>
      <p:pic>
        <p:nvPicPr>
          <p:cNvPr id="1394" name="Google Shape;1394;p41"/>
          <p:cNvPicPr preferRelativeResize="0"/>
          <p:nvPr/>
        </p:nvPicPr>
        <p:blipFill>
          <a:blip r:embed="rId4">
            <a:alphaModFix/>
          </a:blip>
          <a:stretch>
            <a:fillRect/>
          </a:stretch>
        </p:blipFill>
        <p:spPr>
          <a:xfrm>
            <a:off x="6293975" y="2932679"/>
            <a:ext cx="2697625" cy="151067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Aquatic Biomes Animals Activities for Elementary by Slidesgo">
  <a:themeElements>
    <a:clrScheme name="Simple Light">
      <a:dk1>
        <a:srgbClr val="FFFFFF"/>
      </a:dk1>
      <a:lt1>
        <a:srgbClr val="261253"/>
      </a:lt1>
      <a:dk2>
        <a:srgbClr val="30007F"/>
      </a:dk2>
      <a:lt2>
        <a:srgbClr val="4B22A1"/>
      </a:lt2>
      <a:accent1>
        <a:srgbClr val="5A61C3"/>
      </a:accent1>
      <a:accent2>
        <a:srgbClr val="7D6ED6"/>
      </a:accent2>
      <a:accent3>
        <a:srgbClr val="A38AD8"/>
      </a:accent3>
      <a:accent4>
        <a:srgbClr val="C0ACE9"/>
      </a:accent4>
      <a:accent5>
        <a:srgbClr val="C7B9E6"/>
      </a:accent5>
      <a:accent6>
        <a:srgbClr val="E2D7F8"/>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